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60" r:id="rId3"/>
    <p:sldId id="256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57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990099"/>
    <a:srgbClr val="6600CC"/>
    <a:srgbClr val="E6E6E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0"/>
  </p:normalViewPr>
  <p:slideViewPr>
    <p:cSldViewPr snapToGrid="0">
      <p:cViewPr varScale="1">
        <p:scale>
          <a:sx n="66" d="100"/>
          <a:sy n="66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B06CC3-3581-449E-A97A-138009E9158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F7317EA-4650-404E-9C78-17E3FB5A0410}">
      <dgm:prSet phldrT="[Текст]" custT="1"/>
      <dgm:spPr>
        <a:gradFill rotWithShape="0">
          <a:gsLst>
            <a:gs pos="43000">
              <a:schemeClr val="accent4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Funksiyaning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o‘sishi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kamayishi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oraliqlari</a:t>
          </a:r>
          <a:endParaRPr lang="ru-RU" sz="40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95434-DDA0-44FA-9037-895FD6AADC76}" type="parTrans" cxnId="{D44D2A81-B7D1-450A-9590-08EDDBE39338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E96DE1-972F-4A41-A913-F41208D6707E}" type="sibTrans" cxnId="{D44D2A81-B7D1-450A-9590-08EDDBE39338}">
      <dgm:prSet/>
      <dgm:spPr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DD1D14-3D8D-4D3E-81A6-9C3C8D0C5672}">
      <dgm:prSet phldrT="[Текст]" custT="1"/>
      <dgm:spPr>
        <a:gradFill rotWithShape="0">
          <a:gsLst>
            <a:gs pos="49000">
              <a:srgbClr val="92D05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Funksiyaning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statsionar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nuqtalari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ekstremumlari</a:t>
          </a:r>
          <a:endParaRPr lang="ru-RU" sz="40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85185B-26FD-46CD-90A2-2CCCAEDC8EDD}" type="parTrans" cxnId="{984C6BAF-4363-4436-8357-80BEC22BE733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065F29-771F-47B8-B124-1F0E8CB1C92C}" type="sibTrans" cxnId="{984C6BAF-4363-4436-8357-80BEC22BE733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EEA6BE-7F56-44BA-A70B-9889B9A4E7D2}">
      <dgm:prSet phldrT="[Текст]" custT="1"/>
      <dgm:spPr>
        <a:gradFill rotWithShape="0">
          <a:gsLst>
            <a:gs pos="49000">
              <a:srgbClr val="FF99CC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Funksiyaning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kichik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qiymatlari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117190-9618-4C93-8A31-42FD7633FB1D}" type="parTrans" cxnId="{54164170-40AA-4893-9887-E07A3EEBA48E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DACB5-BB22-4AA4-AB45-45983C8FBAC6}" type="sibTrans" cxnId="{54164170-40AA-4893-9887-E07A3EEBA48E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3CB604-A4EF-49C4-838E-8FEC52EBD78E}" type="pres">
      <dgm:prSet presAssocID="{C2B06CC3-3581-449E-A97A-138009E915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DD96503-B104-4516-9B87-B536954D8C52}" type="pres">
      <dgm:prSet presAssocID="{C2B06CC3-3581-449E-A97A-138009E91580}" presName="Name1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8972B2CC-9FC6-466D-8A29-F1AC441FDC6B}" type="pres">
      <dgm:prSet presAssocID="{C2B06CC3-3581-449E-A97A-138009E91580}" presName="cycle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167BB4F9-50BA-45CC-8073-EFA0E7BC30F4}" type="pres">
      <dgm:prSet presAssocID="{C2B06CC3-3581-449E-A97A-138009E91580}" presName="srcNode" presStyleLbl="node1" presStyleIdx="0" presStyleCnt="3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E44BB7B4-201D-4CFF-BA01-16C3DD8867DE}" type="pres">
      <dgm:prSet presAssocID="{C2B06CC3-3581-449E-A97A-138009E91580}" presName="conn" presStyleLbl="parChTrans1D2" presStyleIdx="0" presStyleCnt="1"/>
      <dgm:spPr/>
      <dgm:t>
        <a:bodyPr/>
        <a:lstStyle/>
        <a:p>
          <a:endParaRPr lang="ru-RU"/>
        </a:p>
      </dgm:t>
    </dgm:pt>
    <dgm:pt modelId="{C3F74311-D36F-492D-9D58-145E7798CCF8}" type="pres">
      <dgm:prSet presAssocID="{C2B06CC3-3581-449E-A97A-138009E91580}" presName="extraNode" presStyleLbl="node1" presStyleIdx="0" presStyleCnt="3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DDF03129-AF0B-4F95-8B23-C9F293D768CF}" type="pres">
      <dgm:prSet presAssocID="{C2B06CC3-3581-449E-A97A-138009E91580}" presName="dstNode" presStyleLbl="node1" presStyleIdx="0" presStyleCnt="3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E0750491-E036-458D-8A93-DFFED6E55259}" type="pres">
      <dgm:prSet presAssocID="{BF7317EA-4650-404E-9C78-17E3FB5A0410}" presName="text_1" presStyleLbl="node1" presStyleIdx="0" presStyleCnt="3" custScaleY="122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0EA78-D77B-44AD-A8BE-E8E4D4427B9F}" type="pres">
      <dgm:prSet presAssocID="{BF7317EA-4650-404E-9C78-17E3FB5A0410}" presName="accent_1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14168F51-91B4-47FD-BA48-0D3FF2209D28}" type="pres">
      <dgm:prSet presAssocID="{BF7317EA-4650-404E-9C78-17E3FB5A0410}" presName="accentRepeatNode" presStyleLbl="solidFgAcc1" presStyleIdx="0" presStyleCnt="3"/>
      <dgm:spPr>
        <a:gradFill rotWithShape="0">
          <a:gsLst>
            <a:gs pos="49000">
              <a:srgbClr val="FFC000"/>
            </a:gs>
            <a:gs pos="100000">
              <a:schemeClr val="bg1"/>
            </a:gs>
          </a:gsLst>
          <a:lin ang="5400000" scaled="1"/>
        </a:gradFill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 prst="convex"/>
        </a:sp3d>
      </dgm:spPr>
    </dgm:pt>
    <dgm:pt modelId="{C6C6F07F-3E68-4455-AC49-F8ABC67FFD36}" type="pres">
      <dgm:prSet presAssocID="{C2DD1D14-3D8D-4D3E-81A6-9C3C8D0C5672}" presName="text_2" presStyleLbl="node1" presStyleIdx="1" presStyleCnt="3" custScaleY="119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735EF-4235-4A6D-983A-4392143548C1}" type="pres">
      <dgm:prSet presAssocID="{C2DD1D14-3D8D-4D3E-81A6-9C3C8D0C5672}" presName="accent_2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8CCDF5CA-B326-4902-8DF9-7887496BFED1}" type="pres">
      <dgm:prSet presAssocID="{C2DD1D14-3D8D-4D3E-81A6-9C3C8D0C5672}" presName="accentRepeatNode" presStyleLbl="solidFgAcc1" presStyleIdx="1" presStyleCnt="3"/>
      <dgm:spPr>
        <a:gradFill rotWithShape="0">
          <a:gsLst>
            <a:gs pos="4900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 prst="convex"/>
        </a:sp3d>
      </dgm:spPr>
    </dgm:pt>
    <dgm:pt modelId="{C0250C6E-C486-49F3-913B-A30343E5A36F}" type="pres">
      <dgm:prSet presAssocID="{60EEA6BE-7F56-44BA-A70B-9889B9A4E7D2}" presName="text_3" presStyleLbl="node1" presStyleIdx="2" presStyleCnt="3" custScaleY="120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163711-8543-44C9-A5B4-94E2538A997E}" type="pres">
      <dgm:prSet presAssocID="{60EEA6BE-7F56-44BA-A70B-9889B9A4E7D2}" presName="accent_3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62129D15-554A-45E3-8A93-BA4F6E33043B}" type="pres">
      <dgm:prSet presAssocID="{60EEA6BE-7F56-44BA-A70B-9889B9A4E7D2}" presName="accentRepeatNode" presStyleLbl="solidFgAcc1" presStyleIdx="2" presStyleCnt="3"/>
      <dgm:spPr>
        <a:gradFill rotWithShape="0">
          <a:gsLst>
            <a:gs pos="49000">
              <a:srgbClr val="FF99CC"/>
            </a:gs>
            <a:gs pos="100000">
              <a:schemeClr val="bg1"/>
            </a:gs>
          </a:gsLst>
          <a:lin ang="5400000" scaled="1"/>
        </a:gradFill>
        <a:ln>
          <a:solidFill>
            <a:srgbClr val="FF99CC"/>
          </a:solidFill>
        </a:ln>
        <a:scene3d>
          <a:camera prst="orthographicFront"/>
          <a:lightRig rig="threePt" dir="t"/>
        </a:scene3d>
        <a:sp3d>
          <a:bevelT prst="convex"/>
        </a:sp3d>
      </dgm:spPr>
    </dgm:pt>
  </dgm:ptLst>
  <dgm:cxnLst>
    <dgm:cxn modelId="{54164170-40AA-4893-9887-E07A3EEBA48E}" srcId="{C2B06CC3-3581-449E-A97A-138009E91580}" destId="{60EEA6BE-7F56-44BA-A70B-9889B9A4E7D2}" srcOrd="2" destOrd="0" parTransId="{67117190-9618-4C93-8A31-42FD7633FB1D}" sibTransId="{4C0DACB5-BB22-4AA4-AB45-45983C8FBAC6}"/>
    <dgm:cxn modelId="{889FDA30-3F92-454C-8CDE-C688634A2D14}" type="presOf" srcId="{60EEA6BE-7F56-44BA-A70B-9889B9A4E7D2}" destId="{C0250C6E-C486-49F3-913B-A30343E5A36F}" srcOrd="0" destOrd="0" presId="urn:microsoft.com/office/officeart/2008/layout/VerticalCurvedList"/>
    <dgm:cxn modelId="{DFDD61B2-0BEE-469C-99D1-B5705B431A65}" type="presOf" srcId="{C2DD1D14-3D8D-4D3E-81A6-9C3C8D0C5672}" destId="{C6C6F07F-3E68-4455-AC49-F8ABC67FFD36}" srcOrd="0" destOrd="0" presId="urn:microsoft.com/office/officeart/2008/layout/VerticalCurvedList"/>
    <dgm:cxn modelId="{D44D2A81-B7D1-450A-9590-08EDDBE39338}" srcId="{C2B06CC3-3581-449E-A97A-138009E91580}" destId="{BF7317EA-4650-404E-9C78-17E3FB5A0410}" srcOrd="0" destOrd="0" parTransId="{06A95434-DDA0-44FA-9037-895FD6AADC76}" sibTransId="{5FE96DE1-972F-4A41-A913-F41208D6707E}"/>
    <dgm:cxn modelId="{FA351CC9-D58C-443A-9046-A0FE717C6595}" type="presOf" srcId="{BF7317EA-4650-404E-9C78-17E3FB5A0410}" destId="{E0750491-E036-458D-8A93-DFFED6E55259}" srcOrd="0" destOrd="0" presId="urn:microsoft.com/office/officeart/2008/layout/VerticalCurvedList"/>
    <dgm:cxn modelId="{10CE7E16-8F4E-4495-845A-CC3F64E425A0}" type="presOf" srcId="{C2B06CC3-3581-449E-A97A-138009E91580}" destId="{C83CB604-A4EF-49C4-838E-8FEC52EBD78E}" srcOrd="0" destOrd="0" presId="urn:microsoft.com/office/officeart/2008/layout/VerticalCurvedList"/>
    <dgm:cxn modelId="{984C6BAF-4363-4436-8357-80BEC22BE733}" srcId="{C2B06CC3-3581-449E-A97A-138009E91580}" destId="{C2DD1D14-3D8D-4D3E-81A6-9C3C8D0C5672}" srcOrd="1" destOrd="0" parTransId="{9185185B-26FD-46CD-90A2-2CCCAEDC8EDD}" sibTransId="{34065F29-771F-47B8-B124-1F0E8CB1C92C}"/>
    <dgm:cxn modelId="{450D66E5-6C13-4DAB-99C7-A4E2989DD34D}" type="presOf" srcId="{5FE96DE1-972F-4A41-A913-F41208D6707E}" destId="{E44BB7B4-201D-4CFF-BA01-16C3DD8867DE}" srcOrd="0" destOrd="0" presId="urn:microsoft.com/office/officeart/2008/layout/VerticalCurvedList"/>
    <dgm:cxn modelId="{12ECC5B5-50C1-423B-B348-7210961886C0}" type="presParOf" srcId="{C83CB604-A4EF-49C4-838E-8FEC52EBD78E}" destId="{9DD96503-B104-4516-9B87-B536954D8C52}" srcOrd="0" destOrd="0" presId="urn:microsoft.com/office/officeart/2008/layout/VerticalCurvedList"/>
    <dgm:cxn modelId="{66185289-25D5-4177-980B-C5D576819EC6}" type="presParOf" srcId="{9DD96503-B104-4516-9B87-B536954D8C52}" destId="{8972B2CC-9FC6-466D-8A29-F1AC441FDC6B}" srcOrd="0" destOrd="0" presId="urn:microsoft.com/office/officeart/2008/layout/VerticalCurvedList"/>
    <dgm:cxn modelId="{5C049207-16DD-4464-89A2-2A4533B9269A}" type="presParOf" srcId="{8972B2CC-9FC6-466D-8A29-F1AC441FDC6B}" destId="{167BB4F9-50BA-45CC-8073-EFA0E7BC30F4}" srcOrd="0" destOrd="0" presId="urn:microsoft.com/office/officeart/2008/layout/VerticalCurvedList"/>
    <dgm:cxn modelId="{CD00B387-C656-4B44-A698-EB8E3964B930}" type="presParOf" srcId="{8972B2CC-9FC6-466D-8A29-F1AC441FDC6B}" destId="{E44BB7B4-201D-4CFF-BA01-16C3DD8867DE}" srcOrd="1" destOrd="0" presId="urn:microsoft.com/office/officeart/2008/layout/VerticalCurvedList"/>
    <dgm:cxn modelId="{D7D508EB-9112-4F2A-97B2-785F07D4872B}" type="presParOf" srcId="{8972B2CC-9FC6-466D-8A29-F1AC441FDC6B}" destId="{C3F74311-D36F-492D-9D58-145E7798CCF8}" srcOrd="2" destOrd="0" presId="urn:microsoft.com/office/officeart/2008/layout/VerticalCurvedList"/>
    <dgm:cxn modelId="{A7B977D1-25C3-4750-A434-F17E5224EB24}" type="presParOf" srcId="{8972B2CC-9FC6-466D-8A29-F1AC441FDC6B}" destId="{DDF03129-AF0B-4F95-8B23-C9F293D768CF}" srcOrd="3" destOrd="0" presId="urn:microsoft.com/office/officeart/2008/layout/VerticalCurvedList"/>
    <dgm:cxn modelId="{02A60081-2224-4774-8A77-F6F123DDF58A}" type="presParOf" srcId="{9DD96503-B104-4516-9B87-B536954D8C52}" destId="{E0750491-E036-458D-8A93-DFFED6E55259}" srcOrd="1" destOrd="0" presId="urn:microsoft.com/office/officeart/2008/layout/VerticalCurvedList"/>
    <dgm:cxn modelId="{248FD8EB-64F9-4CB4-A8B4-D9E9072AB9A1}" type="presParOf" srcId="{9DD96503-B104-4516-9B87-B536954D8C52}" destId="{CDB0EA78-D77B-44AD-A8BE-E8E4D4427B9F}" srcOrd="2" destOrd="0" presId="urn:microsoft.com/office/officeart/2008/layout/VerticalCurvedList"/>
    <dgm:cxn modelId="{0BE5D095-97B1-4B9D-A0BE-8BFF095D9BB3}" type="presParOf" srcId="{CDB0EA78-D77B-44AD-A8BE-E8E4D4427B9F}" destId="{14168F51-91B4-47FD-BA48-0D3FF2209D28}" srcOrd="0" destOrd="0" presId="urn:microsoft.com/office/officeart/2008/layout/VerticalCurvedList"/>
    <dgm:cxn modelId="{DFEDD129-339E-4B5E-8D49-84ACA6836B09}" type="presParOf" srcId="{9DD96503-B104-4516-9B87-B536954D8C52}" destId="{C6C6F07F-3E68-4455-AC49-F8ABC67FFD36}" srcOrd="3" destOrd="0" presId="urn:microsoft.com/office/officeart/2008/layout/VerticalCurvedList"/>
    <dgm:cxn modelId="{2CC29AC4-498B-49D1-B27F-418298994B74}" type="presParOf" srcId="{9DD96503-B104-4516-9B87-B536954D8C52}" destId="{26F735EF-4235-4A6D-983A-4392143548C1}" srcOrd="4" destOrd="0" presId="urn:microsoft.com/office/officeart/2008/layout/VerticalCurvedList"/>
    <dgm:cxn modelId="{45D6BE9D-E764-431F-A704-57143810A8B8}" type="presParOf" srcId="{26F735EF-4235-4A6D-983A-4392143548C1}" destId="{8CCDF5CA-B326-4902-8DF9-7887496BFED1}" srcOrd="0" destOrd="0" presId="urn:microsoft.com/office/officeart/2008/layout/VerticalCurvedList"/>
    <dgm:cxn modelId="{5A0AA66A-C76A-411C-AB74-50B8D4CD4748}" type="presParOf" srcId="{9DD96503-B104-4516-9B87-B536954D8C52}" destId="{C0250C6E-C486-49F3-913B-A30343E5A36F}" srcOrd="5" destOrd="0" presId="urn:microsoft.com/office/officeart/2008/layout/VerticalCurvedList"/>
    <dgm:cxn modelId="{51576AEF-041E-4A79-AE9E-93FC62EEC0D5}" type="presParOf" srcId="{9DD96503-B104-4516-9B87-B536954D8C52}" destId="{52163711-8543-44C9-A5B4-94E2538A997E}" srcOrd="6" destOrd="0" presId="urn:microsoft.com/office/officeart/2008/layout/VerticalCurvedList"/>
    <dgm:cxn modelId="{6B6D0A5D-385A-4624-B4F1-B48F328AD131}" type="presParOf" srcId="{52163711-8543-44C9-A5B4-94E2538A997E}" destId="{62129D15-554A-45E3-8A93-BA4F6E33043B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BDA6C0-47D4-4E12-A505-466456362111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762CC6A-ECBD-4416-B9D8-15FC466917F9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78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719926-AF04-4AF1-97EA-3998C8F2C3FA}" type="parTrans" cxnId="{1B2CCFC1-7C9F-4881-A247-69582571C53F}">
      <dgm:prSet/>
      <dgm:spPr/>
      <dgm:t>
        <a:bodyPr/>
        <a:lstStyle/>
        <a:p>
          <a:endParaRPr lang="ru-RU"/>
        </a:p>
      </dgm:t>
    </dgm:pt>
    <dgm:pt modelId="{FAE1E1E4-0E2B-4CA9-A202-FEEF3B6A605C}" type="sibTrans" cxnId="{1B2CCFC1-7C9F-4881-A247-69582571C53F}">
      <dgm:prSet/>
      <dgm:spPr/>
      <dgm:t>
        <a:bodyPr/>
        <a:lstStyle/>
        <a:p>
          <a:endParaRPr lang="ru-RU"/>
        </a:p>
      </dgm:t>
    </dgm:pt>
    <dgm:pt modelId="{0922CFF1-34FA-4119-8F09-CECC1C15A81A}">
      <dgm:prSet phldrT="[Текст]" custT="1"/>
      <dgm:spPr>
        <a:solidFill>
          <a:srgbClr val="FF7C8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76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4E6971-3EFA-4A44-A170-59989C06E2FE}" type="parTrans" cxnId="{97FC8134-6395-4FF0-84B2-D8B79F80211C}">
      <dgm:prSet/>
      <dgm:spPr/>
      <dgm:t>
        <a:bodyPr/>
        <a:lstStyle/>
        <a:p>
          <a:endParaRPr lang="ru-RU"/>
        </a:p>
      </dgm:t>
    </dgm:pt>
    <dgm:pt modelId="{81707ECE-2C6D-414E-A936-687A7C08879C}" type="sibTrans" cxnId="{97FC8134-6395-4FF0-84B2-D8B79F80211C}">
      <dgm:prSet/>
      <dgm:spPr/>
      <dgm:t>
        <a:bodyPr/>
        <a:lstStyle/>
        <a:p>
          <a:endParaRPr lang="ru-RU"/>
        </a:p>
      </dgm:t>
    </dgm:pt>
    <dgm:pt modelId="{EB7F055A-C627-47E3-A826-8B5AABB85654}" type="pres">
      <dgm:prSet presAssocID="{4FBDA6C0-47D4-4E12-A505-4664563621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CF3FD97-16D6-4A65-A9F1-E037367DD872}" type="pres">
      <dgm:prSet presAssocID="{4FBDA6C0-47D4-4E12-A505-466456362111}" presName="dot1" presStyleLbl="alignNode1" presStyleIdx="0" presStyleCnt="10"/>
      <dgm:spPr/>
    </dgm:pt>
    <dgm:pt modelId="{2D4066F6-DD70-47D6-9575-981BD5EABD22}" type="pres">
      <dgm:prSet presAssocID="{4FBDA6C0-47D4-4E12-A505-466456362111}" presName="dot2" presStyleLbl="alignNode1" presStyleIdx="1" presStyleCnt="10"/>
      <dgm:spPr/>
    </dgm:pt>
    <dgm:pt modelId="{4B2274BD-522E-4BA0-AAD8-AD4EC8F5CED4}" type="pres">
      <dgm:prSet presAssocID="{4FBDA6C0-47D4-4E12-A505-466456362111}" presName="dot3" presStyleLbl="alignNode1" presStyleIdx="2" presStyleCnt="10"/>
      <dgm:spPr/>
    </dgm:pt>
    <dgm:pt modelId="{6D7AD4FC-DAC6-4FC8-A41A-FE51F14100A5}" type="pres">
      <dgm:prSet presAssocID="{4FBDA6C0-47D4-4E12-A505-466456362111}" presName="dotArrow1" presStyleLbl="alignNode1" presStyleIdx="3" presStyleCnt="10"/>
      <dgm:spPr/>
    </dgm:pt>
    <dgm:pt modelId="{0729F4C5-8AE2-41E6-8A20-A8FDD438BB77}" type="pres">
      <dgm:prSet presAssocID="{4FBDA6C0-47D4-4E12-A505-466456362111}" presName="dotArrow2" presStyleLbl="alignNode1" presStyleIdx="4" presStyleCnt="10"/>
      <dgm:spPr/>
    </dgm:pt>
    <dgm:pt modelId="{D4DDB2FA-59D8-423F-A357-82ED4226A5B4}" type="pres">
      <dgm:prSet presAssocID="{4FBDA6C0-47D4-4E12-A505-466456362111}" presName="dotArrow3" presStyleLbl="alignNode1" presStyleIdx="5" presStyleCnt="10"/>
      <dgm:spPr/>
    </dgm:pt>
    <dgm:pt modelId="{D3872187-297E-4DE6-967C-6CC69B9DAC36}" type="pres">
      <dgm:prSet presAssocID="{4FBDA6C0-47D4-4E12-A505-466456362111}" presName="dotArrow4" presStyleLbl="alignNode1" presStyleIdx="6" presStyleCnt="10"/>
      <dgm:spPr/>
    </dgm:pt>
    <dgm:pt modelId="{E7F9219F-27D2-4F26-966C-CF8843EB5D02}" type="pres">
      <dgm:prSet presAssocID="{4FBDA6C0-47D4-4E12-A505-466456362111}" presName="dotArrow5" presStyleLbl="alignNode1" presStyleIdx="7" presStyleCnt="10"/>
      <dgm:spPr/>
    </dgm:pt>
    <dgm:pt modelId="{C568FDA4-6613-4739-A5EE-FC3262C22520}" type="pres">
      <dgm:prSet presAssocID="{4FBDA6C0-47D4-4E12-A505-466456362111}" presName="dotArrow6" presStyleLbl="alignNode1" presStyleIdx="8" presStyleCnt="10"/>
      <dgm:spPr/>
    </dgm:pt>
    <dgm:pt modelId="{332DE026-343D-4BC8-81AC-B20121E1048B}" type="pres">
      <dgm:prSet presAssocID="{4FBDA6C0-47D4-4E12-A505-466456362111}" presName="dotArrow7" presStyleLbl="alignNode1" presStyleIdx="9" presStyleCnt="10"/>
      <dgm:spPr/>
    </dgm:pt>
    <dgm:pt modelId="{253756C7-8892-4214-9C81-52EE4FCF122F}" type="pres">
      <dgm:prSet presAssocID="{B762CC6A-ECBD-4416-B9D8-15FC466917F9}" presName="parTx1" presStyleLbl="node1" presStyleIdx="0" presStyleCnt="2"/>
      <dgm:spPr/>
      <dgm:t>
        <a:bodyPr/>
        <a:lstStyle/>
        <a:p>
          <a:endParaRPr lang="ru-RU"/>
        </a:p>
      </dgm:t>
    </dgm:pt>
    <dgm:pt modelId="{C77A558A-2BF9-4EB5-9C05-EF7A342FB99A}" type="pres">
      <dgm:prSet presAssocID="{FAE1E1E4-0E2B-4CA9-A202-FEEF3B6A605C}" presName="picture1" presStyleCnt="0"/>
      <dgm:spPr/>
    </dgm:pt>
    <dgm:pt modelId="{4008067F-9FA3-4D41-A555-679EC7E69099}" type="pres">
      <dgm:prSet presAssocID="{FAE1E1E4-0E2B-4CA9-A202-FEEF3B6A605C}" presName="imageRepeatNode" presStyleLbl="fgImgPlace1" presStyleIdx="0" presStyleCnt="2"/>
      <dgm:spPr/>
      <dgm:t>
        <a:bodyPr/>
        <a:lstStyle/>
        <a:p>
          <a:endParaRPr lang="ru-RU"/>
        </a:p>
      </dgm:t>
    </dgm:pt>
    <dgm:pt modelId="{5F9A25EB-5DEE-44E7-8725-5D00ACEE9556}" type="pres">
      <dgm:prSet presAssocID="{0922CFF1-34FA-4119-8F09-CECC1C15A81A}" presName="parTx2" presStyleLbl="node1" presStyleIdx="1" presStyleCnt="2"/>
      <dgm:spPr/>
      <dgm:t>
        <a:bodyPr/>
        <a:lstStyle/>
        <a:p>
          <a:endParaRPr lang="ru-RU"/>
        </a:p>
      </dgm:t>
    </dgm:pt>
    <dgm:pt modelId="{532C4907-3BA0-4B8F-9693-6F0DDA1E0CFA}" type="pres">
      <dgm:prSet presAssocID="{81707ECE-2C6D-414E-A936-687A7C08879C}" presName="picture2" presStyleCnt="0"/>
      <dgm:spPr/>
    </dgm:pt>
    <dgm:pt modelId="{A45BEE35-7269-4FF7-984B-E421988CD5AF}" type="pres">
      <dgm:prSet presAssocID="{81707ECE-2C6D-414E-A936-687A7C08879C}" presName="imageRepeatNode" presStyleLbl="fgImgPlace1" presStyleIdx="1" presStyleCnt="2"/>
      <dgm:spPr/>
      <dgm:t>
        <a:bodyPr/>
        <a:lstStyle/>
        <a:p>
          <a:endParaRPr lang="ru-RU"/>
        </a:p>
      </dgm:t>
    </dgm:pt>
  </dgm:ptLst>
  <dgm:cxnLst>
    <dgm:cxn modelId="{97FC8134-6395-4FF0-84B2-D8B79F80211C}" srcId="{4FBDA6C0-47D4-4E12-A505-466456362111}" destId="{0922CFF1-34FA-4119-8F09-CECC1C15A81A}" srcOrd="1" destOrd="0" parTransId="{2C4E6971-3EFA-4A44-A170-59989C06E2FE}" sibTransId="{81707ECE-2C6D-414E-A936-687A7C08879C}"/>
    <dgm:cxn modelId="{BC6AC271-3B47-4CFD-B657-06B80C7D0E46}" type="presOf" srcId="{FAE1E1E4-0E2B-4CA9-A202-FEEF3B6A605C}" destId="{4008067F-9FA3-4D41-A555-679EC7E69099}" srcOrd="0" destOrd="0" presId="urn:microsoft.com/office/officeart/2008/layout/AscendingPictureAccentProcess"/>
    <dgm:cxn modelId="{F75A392F-2E9C-4009-AD1A-7B8587F0C282}" type="presOf" srcId="{81707ECE-2C6D-414E-A936-687A7C08879C}" destId="{A45BEE35-7269-4FF7-984B-E421988CD5AF}" srcOrd="0" destOrd="0" presId="urn:microsoft.com/office/officeart/2008/layout/AscendingPictureAccentProcess"/>
    <dgm:cxn modelId="{1B2CCFC1-7C9F-4881-A247-69582571C53F}" srcId="{4FBDA6C0-47D4-4E12-A505-466456362111}" destId="{B762CC6A-ECBD-4416-B9D8-15FC466917F9}" srcOrd="0" destOrd="0" parTransId="{CC719926-AF04-4AF1-97EA-3998C8F2C3FA}" sibTransId="{FAE1E1E4-0E2B-4CA9-A202-FEEF3B6A605C}"/>
    <dgm:cxn modelId="{2D974D93-B937-404D-A76E-1F2F85314BAD}" type="presOf" srcId="{4FBDA6C0-47D4-4E12-A505-466456362111}" destId="{EB7F055A-C627-47E3-A826-8B5AABB85654}" srcOrd="0" destOrd="0" presId="urn:microsoft.com/office/officeart/2008/layout/AscendingPictureAccentProcess"/>
    <dgm:cxn modelId="{881E4DEF-6C56-44B8-BF36-1D8BD6F12060}" type="presOf" srcId="{B762CC6A-ECBD-4416-B9D8-15FC466917F9}" destId="{253756C7-8892-4214-9C81-52EE4FCF122F}" srcOrd="0" destOrd="0" presId="urn:microsoft.com/office/officeart/2008/layout/AscendingPictureAccentProcess"/>
    <dgm:cxn modelId="{7754CFE3-9DA7-46C0-98FF-0685E45CA6E3}" type="presOf" srcId="{0922CFF1-34FA-4119-8F09-CECC1C15A81A}" destId="{5F9A25EB-5DEE-44E7-8725-5D00ACEE9556}" srcOrd="0" destOrd="0" presId="urn:microsoft.com/office/officeart/2008/layout/AscendingPictureAccentProcess"/>
    <dgm:cxn modelId="{20C9A268-C56A-408A-B41B-F732CB155B04}" type="presParOf" srcId="{EB7F055A-C627-47E3-A826-8B5AABB85654}" destId="{FCF3FD97-16D6-4A65-A9F1-E037367DD872}" srcOrd="0" destOrd="0" presId="urn:microsoft.com/office/officeart/2008/layout/AscendingPictureAccentProcess"/>
    <dgm:cxn modelId="{89C85537-40A8-4C3B-A2CB-F1B3F0F15AF7}" type="presParOf" srcId="{EB7F055A-C627-47E3-A826-8B5AABB85654}" destId="{2D4066F6-DD70-47D6-9575-981BD5EABD22}" srcOrd="1" destOrd="0" presId="urn:microsoft.com/office/officeart/2008/layout/AscendingPictureAccentProcess"/>
    <dgm:cxn modelId="{46330E09-F597-4B1B-8652-5CBD54FE6F9B}" type="presParOf" srcId="{EB7F055A-C627-47E3-A826-8B5AABB85654}" destId="{4B2274BD-522E-4BA0-AAD8-AD4EC8F5CED4}" srcOrd="2" destOrd="0" presId="urn:microsoft.com/office/officeart/2008/layout/AscendingPictureAccentProcess"/>
    <dgm:cxn modelId="{70408F33-C602-406C-8F33-437051B46860}" type="presParOf" srcId="{EB7F055A-C627-47E3-A826-8B5AABB85654}" destId="{6D7AD4FC-DAC6-4FC8-A41A-FE51F14100A5}" srcOrd="3" destOrd="0" presId="urn:microsoft.com/office/officeart/2008/layout/AscendingPictureAccentProcess"/>
    <dgm:cxn modelId="{F15B74F7-B09A-4FDB-BB27-3E44EAB3AB46}" type="presParOf" srcId="{EB7F055A-C627-47E3-A826-8B5AABB85654}" destId="{0729F4C5-8AE2-41E6-8A20-A8FDD438BB77}" srcOrd="4" destOrd="0" presId="urn:microsoft.com/office/officeart/2008/layout/AscendingPictureAccentProcess"/>
    <dgm:cxn modelId="{600C304D-934A-495C-ABE2-02A0E9B72C5B}" type="presParOf" srcId="{EB7F055A-C627-47E3-A826-8B5AABB85654}" destId="{D4DDB2FA-59D8-423F-A357-82ED4226A5B4}" srcOrd="5" destOrd="0" presId="urn:microsoft.com/office/officeart/2008/layout/AscendingPictureAccentProcess"/>
    <dgm:cxn modelId="{ED95A8D4-2269-4C3A-A82C-59DB456EBE59}" type="presParOf" srcId="{EB7F055A-C627-47E3-A826-8B5AABB85654}" destId="{D3872187-297E-4DE6-967C-6CC69B9DAC36}" srcOrd="6" destOrd="0" presId="urn:microsoft.com/office/officeart/2008/layout/AscendingPictureAccentProcess"/>
    <dgm:cxn modelId="{585C62ED-2A0F-400A-9793-99A951AF2484}" type="presParOf" srcId="{EB7F055A-C627-47E3-A826-8B5AABB85654}" destId="{E7F9219F-27D2-4F26-966C-CF8843EB5D02}" srcOrd="7" destOrd="0" presId="urn:microsoft.com/office/officeart/2008/layout/AscendingPictureAccentProcess"/>
    <dgm:cxn modelId="{8CCD2018-0DDE-44F1-9150-427F943219FB}" type="presParOf" srcId="{EB7F055A-C627-47E3-A826-8B5AABB85654}" destId="{C568FDA4-6613-4739-A5EE-FC3262C22520}" srcOrd="8" destOrd="0" presId="urn:microsoft.com/office/officeart/2008/layout/AscendingPictureAccentProcess"/>
    <dgm:cxn modelId="{9596908A-4048-4FE6-A609-35DC4098A362}" type="presParOf" srcId="{EB7F055A-C627-47E3-A826-8B5AABB85654}" destId="{332DE026-343D-4BC8-81AC-B20121E1048B}" srcOrd="9" destOrd="0" presId="urn:microsoft.com/office/officeart/2008/layout/AscendingPictureAccentProcess"/>
    <dgm:cxn modelId="{80645864-56D1-4A26-A245-2175A6749F2E}" type="presParOf" srcId="{EB7F055A-C627-47E3-A826-8B5AABB85654}" destId="{253756C7-8892-4214-9C81-52EE4FCF122F}" srcOrd="10" destOrd="0" presId="urn:microsoft.com/office/officeart/2008/layout/AscendingPictureAccentProcess"/>
    <dgm:cxn modelId="{76ACC71F-CBD2-4BB3-A1A3-E9B3390D9A45}" type="presParOf" srcId="{EB7F055A-C627-47E3-A826-8B5AABB85654}" destId="{C77A558A-2BF9-4EB5-9C05-EF7A342FB99A}" srcOrd="11" destOrd="0" presId="urn:microsoft.com/office/officeart/2008/layout/AscendingPictureAccentProcess"/>
    <dgm:cxn modelId="{D9A8E113-41D2-4254-8EF2-B243163A6C21}" type="presParOf" srcId="{C77A558A-2BF9-4EB5-9C05-EF7A342FB99A}" destId="{4008067F-9FA3-4D41-A555-679EC7E69099}" srcOrd="0" destOrd="0" presId="urn:microsoft.com/office/officeart/2008/layout/AscendingPictureAccentProcess"/>
    <dgm:cxn modelId="{B1671CA5-4FEF-4C78-A90E-806F3F4BFE35}" type="presParOf" srcId="{EB7F055A-C627-47E3-A826-8B5AABB85654}" destId="{5F9A25EB-5DEE-44E7-8725-5D00ACEE9556}" srcOrd="12" destOrd="0" presId="urn:microsoft.com/office/officeart/2008/layout/AscendingPictureAccentProcess"/>
    <dgm:cxn modelId="{03FFC735-154E-4A90-895F-688E2922B889}" type="presParOf" srcId="{EB7F055A-C627-47E3-A826-8B5AABB85654}" destId="{532C4907-3BA0-4B8F-9693-6F0DDA1E0CFA}" srcOrd="13" destOrd="0" presId="urn:microsoft.com/office/officeart/2008/layout/AscendingPictureAccentProcess"/>
    <dgm:cxn modelId="{9E0B9E23-5708-4E51-90FA-AF1F2D62725C}" type="presParOf" srcId="{532C4907-3BA0-4B8F-9693-6F0DDA1E0CFA}" destId="{A45BEE35-7269-4FF7-984B-E421988CD5A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BB7B4-201D-4CFF-BA01-16C3DD8867DE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50491-E036-458D-8A93-DFFED6E55259}">
      <dsp:nvSpPr>
        <dsp:cNvPr id="0" name=""/>
        <dsp:cNvSpPr/>
      </dsp:nvSpPr>
      <dsp:spPr>
        <a:xfrm>
          <a:off x="752110" y="417405"/>
          <a:ext cx="10574535" cy="1332656"/>
        </a:xfrm>
        <a:prstGeom prst="rect">
          <a:avLst/>
        </a:prstGeom>
        <a:gradFill rotWithShape="0">
          <a:gsLst>
            <a:gs pos="43000">
              <a:schemeClr val="accent4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Funksiyaning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o‘sishi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kamayishi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oraliqlari</a:t>
          </a:r>
          <a:endParaRPr lang="ru-RU" sz="40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2110" y="417405"/>
        <a:ext cx="10574535" cy="1332656"/>
      </dsp:txXfrm>
    </dsp:sp>
    <dsp:sp modelId="{14168F51-91B4-47FD-BA48-0D3FF2209D28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gradFill rotWithShape="0">
          <a:gsLst>
            <a:gs pos="49000">
              <a:srgbClr val="FFC0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C6F07F-3E68-4455-AC49-F8ABC67FFD36}">
      <dsp:nvSpPr>
        <dsp:cNvPr id="0" name=""/>
        <dsp:cNvSpPr/>
      </dsp:nvSpPr>
      <dsp:spPr>
        <a:xfrm>
          <a:off x="1146048" y="2064387"/>
          <a:ext cx="10180598" cy="1289892"/>
        </a:xfrm>
        <a:prstGeom prst="rect">
          <a:avLst/>
        </a:prstGeom>
        <a:gradFill rotWithShape="0">
          <a:gsLst>
            <a:gs pos="4900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Funksiyaning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statsionar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nuqtalari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ekstremumlari</a:t>
          </a:r>
          <a:endParaRPr lang="ru-RU" sz="40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6048" y="2064387"/>
        <a:ext cx="10180598" cy="1289892"/>
      </dsp:txXfrm>
    </dsp:sp>
    <dsp:sp modelId="{8CCDF5CA-B326-4902-8DF9-7887496BFED1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gradFill rotWithShape="0">
          <a:gsLst>
            <a:gs pos="4900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92D05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250C6E-C486-49F3-913B-A30343E5A36F}">
      <dsp:nvSpPr>
        <dsp:cNvPr id="0" name=""/>
        <dsp:cNvSpPr/>
      </dsp:nvSpPr>
      <dsp:spPr>
        <a:xfrm>
          <a:off x="752110" y="3683636"/>
          <a:ext cx="10574535" cy="1302593"/>
        </a:xfrm>
        <a:prstGeom prst="rect">
          <a:avLst/>
        </a:prstGeom>
        <a:gradFill rotWithShape="0">
          <a:gsLst>
            <a:gs pos="49000">
              <a:srgbClr val="FF99CC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Funksiyaning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kichik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qiymatlari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2110" y="3683636"/>
        <a:ext cx="10574535" cy="1302593"/>
      </dsp:txXfrm>
    </dsp:sp>
    <dsp:sp modelId="{62129D15-554A-45E3-8A93-BA4F6E33043B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gradFill rotWithShape="0">
          <a:gsLst>
            <a:gs pos="49000">
              <a:srgbClr val="FF99CC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FF99CC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3FD97-16D6-4A65-A9F1-E037367DD872}">
      <dsp:nvSpPr>
        <dsp:cNvPr id="0" name=""/>
        <dsp:cNvSpPr/>
      </dsp:nvSpPr>
      <dsp:spPr>
        <a:xfrm>
          <a:off x="3447191" y="2783358"/>
          <a:ext cx="157886" cy="1578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066F6-DD70-47D6-9575-981BD5EABD22}">
      <dsp:nvSpPr>
        <dsp:cNvPr id="0" name=""/>
        <dsp:cNvSpPr/>
      </dsp:nvSpPr>
      <dsp:spPr>
        <a:xfrm>
          <a:off x="3308882" y="3005003"/>
          <a:ext cx="157886" cy="157886"/>
        </a:xfrm>
        <a:prstGeom prst="ellipse">
          <a:avLst/>
        </a:prstGeom>
        <a:solidFill>
          <a:schemeClr val="accent4">
            <a:hueOff val="1155077"/>
            <a:satOff val="-5330"/>
            <a:lumOff val="196"/>
            <a:alphaOff val="0"/>
          </a:schemeClr>
        </a:solidFill>
        <a:ln w="12700" cap="flat" cmpd="sng" algn="ctr">
          <a:solidFill>
            <a:schemeClr val="accent4">
              <a:hueOff val="1155077"/>
              <a:satOff val="-5330"/>
              <a:lumOff val="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2274BD-522E-4BA0-AAD8-AD4EC8F5CED4}">
      <dsp:nvSpPr>
        <dsp:cNvPr id="0" name=""/>
        <dsp:cNvSpPr/>
      </dsp:nvSpPr>
      <dsp:spPr>
        <a:xfrm>
          <a:off x="3144049" y="3196901"/>
          <a:ext cx="157886" cy="157886"/>
        </a:xfrm>
        <a:prstGeom prst="ellipse">
          <a:avLst/>
        </a:prstGeom>
        <a:solidFill>
          <a:schemeClr val="accent4">
            <a:hueOff val="2310154"/>
            <a:satOff val="-10660"/>
            <a:lumOff val="392"/>
            <a:alphaOff val="0"/>
          </a:schemeClr>
        </a:solidFill>
        <a:ln w="12700" cap="flat" cmpd="sng" algn="ctr">
          <a:solidFill>
            <a:schemeClr val="accent4">
              <a:hueOff val="2310154"/>
              <a:satOff val="-10660"/>
              <a:lumOff val="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AD4FC-DAC6-4FC8-A41A-FE51F14100A5}">
      <dsp:nvSpPr>
        <dsp:cNvPr id="0" name=""/>
        <dsp:cNvSpPr/>
      </dsp:nvSpPr>
      <dsp:spPr>
        <a:xfrm>
          <a:off x="3341091" y="552652"/>
          <a:ext cx="157886" cy="157886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9F4C5-8AE2-41E6-8A20-A8FDD438BB77}">
      <dsp:nvSpPr>
        <dsp:cNvPr id="0" name=""/>
        <dsp:cNvSpPr/>
      </dsp:nvSpPr>
      <dsp:spPr>
        <a:xfrm>
          <a:off x="3552027" y="426955"/>
          <a:ext cx="157886" cy="157886"/>
        </a:xfrm>
        <a:prstGeom prst="ellipse">
          <a:avLst/>
        </a:prstGeom>
        <a:solidFill>
          <a:schemeClr val="accent4">
            <a:hueOff val="4620308"/>
            <a:satOff val="-21319"/>
            <a:lumOff val="784"/>
            <a:alphaOff val="0"/>
          </a:schemeClr>
        </a:solidFill>
        <a:ln w="12700" cap="flat" cmpd="sng" algn="ctr">
          <a:solidFill>
            <a:schemeClr val="accent4">
              <a:hueOff val="4620308"/>
              <a:satOff val="-21319"/>
              <a:lumOff val="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DB2FA-59D8-423F-A357-82ED4226A5B4}">
      <dsp:nvSpPr>
        <dsp:cNvPr id="0" name=""/>
        <dsp:cNvSpPr/>
      </dsp:nvSpPr>
      <dsp:spPr>
        <a:xfrm>
          <a:off x="3762331" y="301258"/>
          <a:ext cx="157886" cy="157886"/>
        </a:xfrm>
        <a:prstGeom prst="ellipse">
          <a:avLst/>
        </a:prstGeom>
        <a:solidFill>
          <a:schemeClr val="accent4">
            <a:hueOff val="5775385"/>
            <a:satOff val="-26649"/>
            <a:lumOff val="981"/>
            <a:alphaOff val="0"/>
          </a:schemeClr>
        </a:solidFill>
        <a:ln w="12700" cap="flat" cmpd="sng" algn="ctr">
          <a:solidFill>
            <a:schemeClr val="accent4">
              <a:hueOff val="5775385"/>
              <a:satOff val="-26649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72187-297E-4DE6-967C-6CC69B9DAC36}">
      <dsp:nvSpPr>
        <dsp:cNvPr id="0" name=""/>
        <dsp:cNvSpPr/>
      </dsp:nvSpPr>
      <dsp:spPr>
        <a:xfrm>
          <a:off x="3972636" y="426955"/>
          <a:ext cx="157886" cy="157886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9219F-27D2-4F26-966C-CF8843EB5D02}">
      <dsp:nvSpPr>
        <dsp:cNvPr id="0" name=""/>
        <dsp:cNvSpPr/>
      </dsp:nvSpPr>
      <dsp:spPr>
        <a:xfrm>
          <a:off x="4183571" y="552652"/>
          <a:ext cx="157886" cy="157886"/>
        </a:xfrm>
        <a:prstGeom prst="ellipse">
          <a:avLst/>
        </a:prstGeom>
        <a:solidFill>
          <a:schemeClr val="accent4">
            <a:hueOff val="8085538"/>
            <a:satOff val="-37308"/>
            <a:lumOff val="1373"/>
            <a:alphaOff val="0"/>
          </a:schemeClr>
        </a:solidFill>
        <a:ln w="12700" cap="flat" cmpd="sng" algn="ctr">
          <a:solidFill>
            <a:schemeClr val="accent4">
              <a:hueOff val="8085538"/>
              <a:satOff val="-37308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8FDA4-6613-4739-A5EE-FC3262C22520}">
      <dsp:nvSpPr>
        <dsp:cNvPr id="0" name=""/>
        <dsp:cNvSpPr/>
      </dsp:nvSpPr>
      <dsp:spPr>
        <a:xfrm>
          <a:off x="3762331" y="566479"/>
          <a:ext cx="157886" cy="157886"/>
        </a:xfrm>
        <a:prstGeom prst="ellipse">
          <a:avLst/>
        </a:prstGeom>
        <a:solidFill>
          <a:schemeClr val="accent4">
            <a:hueOff val="9240615"/>
            <a:satOff val="-42638"/>
            <a:lumOff val="1569"/>
            <a:alphaOff val="0"/>
          </a:schemeClr>
        </a:solidFill>
        <a:ln w="12700" cap="flat" cmpd="sng" algn="ctr">
          <a:solidFill>
            <a:schemeClr val="accent4">
              <a:hueOff val="9240615"/>
              <a:satOff val="-42638"/>
              <a:lumOff val="1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DE026-343D-4BC8-81AC-B20121E1048B}">
      <dsp:nvSpPr>
        <dsp:cNvPr id="0" name=""/>
        <dsp:cNvSpPr/>
      </dsp:nvSpPr>
      <dsp:spPr>
        <a:xfrm>
          <a:off x="3762331" y="831700"/>
          <a:ext cx="157886" cy="157886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756C7-8892-4214-9C81-52EE4FCF122F}">
      <dsp:nvSpPr>
        <dsp:cNvPr id="0" name=""/>
        <dsp:cNvSpPr/>
      </dsp:nvSpPr>
      <dsp:spPr>
        <a:xfrm>
          <a:off x="2477770" y="3773605"/>
          <a:ext cx="3405287" cy="913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786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78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22358" y="3818193"/>
        <a:ext cx="3316111" cy="824223"/>
      </dsp:txXfrm>
    </dsp:sp>
    <dsp:sp modelId="{4008067F-9FA3-4D41-A555-679EC7E69099}">
      <dsp:nvSpPr>
        <dsp:cNvPr id="0" name=""/>
        <dsp:cNvSpPr/>
      </dsp:nvSpPr>
      <dsp:spPr>
        <a:xfrm>
          <a:off x="1533611" y="2878641"/>
          <a:ext cx="1578860" cy="1578756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A25EB-5DEE-44E7-8725-5D00ACEE9556}">
      <dsp:nvSpPr>
        <dsp:cNvPr id="0" name=""/>
        <dsp:cNvSpPr/>
      </dsp:nvSpPr>
      <dsp:spPr>
        <a:xfrm>
          <a:off x="3917060" y="1987029"/>
          <a:ext cx="3405287" cy="913399"/>
        </a:xfrm>
        <a:prstGeom prst="roundRect">
          <a:avLst/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786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76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1648" y="2031617"/>
        <a:ext cx="3316111" cy="824223"/>
      </dsp:txXfrm>
    </dsp:sp>
    <dsp:sp modelId="{A45BEE35-7269-4FF7-984B-E421988CD5AF}">
      <dsp:nvSpPr>
        <dsp:cNvPr id="0" name=""/>
        <dsp:cNvSpPr/>
      </dsp:nvSpPr>
      <dsp:spPr>
        <a:xfrm>
          <a:off x="2972901" y="1092066"/>
          <a:ext cx="1578860" cy="1578756"/>
        </a:xfrm>
        <a:prstGeom prst="ellipse">
          <a:avLst/>
        </a:prstGeom>
        <a:solidFill>
          <a:schemeClr val="accent4">
            <a:tint val="50000"/>
            <a:hueOff val="11447524"/>
            <a:satOff val="-60156"/>
            <a:lumOff val="-4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67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5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607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535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930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0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9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145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99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182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4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28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12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29.png"/><Relationship Id="rId5" Type="http://schemas.openxmlformats.org/officeDocument/2006/relationships/image" Target="../media/image27.png"/><Relationship Id="rId10" Type="http://schemas.openxmlformats.org/officeDocument/2006/relationships/image" Target="../media/image18.png"/><Relationship Id="rId4" Type="http://schemas.openxmlformats.org/officeDocument/2006/relationships/image" Target="../media/image26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3" Type="http://schemas.openxmlformats.org/officeDocument/2006/relationships/image" Target="../media/image33.png"/><Relationship Id="rId7" Type="http://schemas.microsoft.com/office/2007/relationships/hdphoto" Target="../media/hdphoto1.wdp"/><Relationship Id="rId12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6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66.png"/><Relationship Id="rId10" Type="http://schemas.openxmlformats.org/officeDocument/2006/relationships/image" Target="../media/image91.png"/><Relationship Id="rId4" Type="http://schemas.openxmlformats.org/officeDocument/2006/relationships/image" Target="../media/image67.png"/><Relationship Id="rId9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6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5.png"/><Relationship Id="rId2" Type="http://schemas.openxmlformats.org/officeDocument/2006/relationships/image" Target="../media/image97.png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5" Type="http://schemas.openxmlformats.org/officeDocument/2006/relationships/image" Target="../media/image108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12" Type="http://schemas.openxmlformats.org/officeDocument/2006/relationships/image" Target="../media/image128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27.png"/><Relationship Id="rId5" Type="http://schemas.openxmlformats.org/officeDocument/2006/relationships/image" Target="../media/image124.png"/><Relationship Id="rId10" Type="http://schemas.openxmlformats.org/officeDocument/2006/relationships/image" Target="../media/image126.png"/><Relationship Id="rId4" Type="http://schemas.openxmlformats.org/officeDocument/2006/relationships/image" Target="../media/image123.png"/><Relationship Id="rId9" Type="http://schemas.openxmlformats.org/officeDocument/2006/relationships/image" Target="../media/image10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0.png"/><Relationship Id="rId4" Type="http://schemas.openxmlformats.org/officeDocument/2006/relationships/image" Target="../media/image8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910.png"/><Relationship Id="rId4" Type="http://schemas.openxmlformats.org/officeDocument/2006/relationships/image" Target="../media/image8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9244" y="249369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75141" y="45656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2216152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7" y="4511675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5188348"/>
            <a:ext cx="9710739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2641867"/>
            <a:ext cx="7040111" cy="7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9164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5754" y="1184199"/>
                <a:ext cx="485088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54" y="1184199"/>
                <a:ext cx="4850880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5754" y="1991994"/>
                <a:ext cx="72210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54" y="1991994"/>
                <a:ext cx="7221079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05754" y="2885439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54" y="2885439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042423" y="5917929"/>
                <a:ext cx="226972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423" y="5917929"/>
                <a:ext cx="226972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460230" y="5892407"/>
            <a:ext cx="4604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9027" y="5140682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Разлинованная бумага текстура фон скач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3" t="33666" r="2510" b="20278"/>
          <a:stretch/>
        </p:blipFill>
        <p:spPr bwMode="auto">
          <a:xfrm>
            <a:off x="5302111" y="2981761"/>
            <a:ext cx="6052008" cy="1857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5" name="Прямая со стрелкой 14"/>
          <p:cNvCxnSpPr/>
          <p:nvPr/>
        </p:nvCxnSpPr>
        <p:spPr>
          <a:xfrm flipV="1">
            <a:off x="5556634" y="4041057"/>
            <a:ext cx="5241303" cy="942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985665" y="4062773"/>
                <a:ext cx="4825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665" y="4062773"/>
                <a:ext cx="482504" cy="369332"/>
              </a:xfrm>
              <a:prstGeom prst="rect">
                <a:avLst/>
              </a:prstGeom>
              <a:blipFill>
                <a:blip r:embed="rId8"/>
                <a:stretch>
                  <a:fillRect l="-3797" r="-1392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уга 16"/>
          <p:cNvSpPr/>
          <p:nvPr/>
        </p:nvSpPr>
        <p:spPr>
          <a:xfrm>
            <a:off x="5190303" y="3317716"/>
            <a:ext cx="3122984" cy="1419478"/>
          </a:xfrm>
          <a:prstGeom prst="arc">
            <a:avLst>
              <a:gd name="adj1" fmla="val 14145952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 flipH="1">
            <a:off x="8328115" y="3327245"/>
            <a:ext cx="3122984" cy="1419478"/>
          </a:xfrm>
          <a:prstGeom prst="arc">
            <a:avLst>
              <a:gd name="adj1" fmla="val 14145952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747850" y="407533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7850" y="4075331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16667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35169" y="3354347"/>
                <a:ext cx="4985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169" y="3354347"/>
                <a:ext cx="49853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74526" y="3330473"/>
                <a:ext cx="4985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526" y="3330473"/>
                <a:ext cx="498533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/>
          <p:cNvCxnSpPr/>
          <p:nvPr/>
        </p:nvCxnSpPr>
        <p:spPr>
          <a:xfrm flipV="1">
            <a:off x="6815017" y="4228017"/>
            <a:ext cx="558042" cy="251477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9397539" y="4228457"/>
            <a:ext cx="558042" cy="251477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460230" y="5140682"/>
            <a:ext cx="3576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90558" y="5186848"/>
                <a:ext cx="227761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558" y="5186848"/>
                <a:ext cx="2277611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32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135" y="858129"/>
            <a:ext cx="85510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oraliqlarini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36288" y="3359667"/>
                <a:ext cx="6067092" cy="1432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8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288" y="3359667"/>
                <a:ext cx="6067092" cy="14326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506168" y="5310544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48" y="1418528"/>
            <a:ext cx="2248638" cy="3495849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968193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5978" y="1235238"/>
                <a:ext cx="2805191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78" y="1235238"/>
                <a:ext cx="2805191" cy="1156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38053" y="1231993"/>
                <a:ext cx="4663071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053" y="1231993"/>
                <a:ext cx="4663071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70191" y="2981761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91" y="2981761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042423" y="5917929"/>
                <a:ext cx="18866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−∞;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423" y="5917929"/>
                <a:ext cx="188660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460230" y="5892407"/>
            <a:ext cx="4604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9027" y="5140682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Разлинованная бумага текстура фон скач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3" t="33666" r="2510" b="20278"/>
          <a:stretch/>
        </p:blipFill>
        <p:spPr bwMode="auto">
          <a:xfrm>
            <a:off x="5302111" y="2981761"/>
            <a:ext cx="6052008" cy="1857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5" name="Прямая со стрелкой 14"/>
          <p:cNvCxnSpPr/>
          <p:nvPr/>
        </p:nvCxnSpPr>
        <p:spPr>
          <a:xfrm flipV="1">
            <a:off x="5556634" y="4041057"/>
            <a:ext cx="5241303" cy="942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94064" y="410583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4064" y="4105831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уга 16"/>
          <p:cNvSpPr/>
          <p:nvPr/>
        </p:nvSpPr>
        <p:spPr>
          <a:xfrm>
            <a:off x="5190303" y="3317716"/>
            <a:ext cx="3122984" cy="1419478"/>
          </a:xfrm>
          <a:prstGeom prst="arc">
            <a:avLst>
              <a:gd name="adj1" fmla="val 14145952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 flipH="1">
            <a:off x="8328115" y="3327245"/>
            <a:ext cx="3122984" cy="1419478"/>
          </a:xfrm>
          <a:prstGeom prst="arc">
            <a:avLst>
              <a:gd name="adj1" fmla="val 14145952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747850" y="407533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7850" y="4075331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16667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35169" y="3354347"/>
                <a:ext cx="4985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169" y="3354347"/>
                <a:ext cx="49853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74526" y="3330473"/>
                <a:ext cx="4985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526" y="3330473"/>
                <a:ext cx="498533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/>
          <p:cNvCxnSpPr/>
          <p:nvPr/>
        </p:nvCxnSpPr>
        <p:spPr>
          <a:xfrm flipV="1">
            <a:off x="9363491" y="4265497"/>
            <a:ext cx="558042" cy="251477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926825" y="4265498"/>
            <a:ext cx="558042" cy="251477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460230" y="5140682"/>
            <a:ext cx="3576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90558" y="5186848"/>
                <a:ext cx="18866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558" y="5186848"/>
                <a:ext cx="1886606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571169" y="1523606"/>
                <a:ext cx="183890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169" y="1523606"/>
                <a:ext cx="1838901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18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135" y="858129"/>
            <a:ext cx="85510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statsionar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36288" y="3359667"/>
                <a:ext cx="6067092" cy="1432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288" y="3359667"/>
                <a:ext cx="6067092" cy="14326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506168" y="5310544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48" y="1418528"/>
            <a:ext cx="2248638" cy="3495849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24057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08187" y="1021606"/>
                <a:ext cx="4166525" cy="886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87" y="1021606"/>
                <a:ext cx="4166525" cy="886781"/>
              </a:xfrm>
              <a:prstGeom prst="rect">
                <a:avLst/>
              </a:prstGeom>
              <a:blipFill>
                <a:blip r:embed="rId2"/>
                <a:stretch>
                  <a:fillRect l="-1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08187" y="1987777"/>
                <a:ext cx="7733271" cy="886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𝟏𝟗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87" y="1987777"/>
                <a:ext cx="7733271" cy="886781"/>
              </a:xfrm>
              <a:prstGeom prst="rect">
                <a:avLst/>
              </a:prstGeom>
              <a:blipFill>
                <a:blip r:embed="rId3"/>
                <a:stretch>
                  <a:fillRect l="-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17864" y="3137543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64" y="3137543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957671" y="5483644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06118" y="2975040"/>
                <a:ext cx="3165290" cy="886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𝟏𝟗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118" y="2975040"/>
                <a:ext cx="3165290" cy="8867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06118" y="4060665"/>
                <a:ext cx="1999009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118" y="4060665"/>
                <a:ext cx="1999009" cy="8891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75077" y="3771537"/>
                <a:ext cx="3068469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𝟏𝟑𝟑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077" y="3771537"/>
                <a:ext cx="3068469" cy="12526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35002" y="5148663"/>
                <a:ext cx="1556773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𝟏𝟑𝟑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002" y="5148663"/>
                <a:ext cx="1556773" cy="125265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279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135" y="858129"/>
            <a:ext cx="85510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statsionar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70300" y="3499265"/>
                <a:ext cx="6067092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300" y="3499265"/>
                <a:ext cx="6067092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506168" y="4990032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86" y="1468486"/>
            <a:ext cx="2248638" cy="3395934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780644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66737" y="1351544"/>
                <a:ext cx="36205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𝟏𝟒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737" y="1351544"/>
                <a:ext cx="3620543" cy="615553"/>
              </a:xfrm>
              <a:prstGeom prst="rect">
                <a:avLst/>
              </a:prstGeom>
              <a:blipFill>
                <a:blip r:embed="rId2"/>
                <a:stretch>
                  <a:fillRect l="-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66737" y="2317715"/>
                <a:ext cx="22548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737" y="2317715"/>
                <a:ext cx="225484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76414" y="3467481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414" y="3467481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909561" y="4591760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205492" y="3467481"/>
                <a:ext cx="13958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5492" y="3467481"/>
                <a:ext cx="139583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030125" y="4637926"/>
            <a:ext cx="758220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Statsionar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3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2283" y="963902"/>
            <a:ext cx="88418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minimumlarini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54879" y="3982733"/>
                <a:ext cx="6067092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879" y="3982733"/>
                <a:ext cx="6067092" cy="13828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460630" y="5810164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24" y="1698580"/>
            <a:ext cx="2248638" cy="3667031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99123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44428" y="1102141"/>
                <a:ext cx="3881639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428" y="1102141"/>
                <a:ext cx="3881639" cy="115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44428" y="2367876"/>
                <a:ext cx="7113614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428" y="2367876"/>
                <a:ext cx="7113614" cy="1152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44428" y="3638532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428" y="3638532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28151" y="3624617"/>
                <a:ext cx="284577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51" y="3624617"/>
                <a:ext cx="2845779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8151" y="4254085"/>
                <a:ext cx="3678956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51" y="4254085"/>
                <a:ext cx="3678956" cy="6948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28151" y="5821724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51" y="5821724"/>
                <a:ext cx="163192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338318" y="5743545"/>
                <a:ext cx="196880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318" y="5743545"/>
                <a:ext cx="1968808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841509" y="5740207"/>
                <a:ext cx="235192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1509" y="5740207"/>
                <a:ext cx="2351926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128151" y="4987799"/>
                <a:ext cx="5781775" cy="7375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51" y="4987799"/>
                <a:ext cx="5781775" cy="7375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0344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2185527" y="409986"/>
            <a:ext cx="7363826" cy="21225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65989" y="65988"/>
            <a:ext cx="12047454" cy="6711883"/>
          </a:xfrm>
          <a:prstGeom prst="frame">
            <a:avLst>
              <a:gd name="adj1" fmla="val 84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3199933" y="1571234"/>
            <a:ext cx="5241303" cy="942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466053" y="146099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053" y="1460994"/>
                <a:ext cx="253274" cy="369332"/>
              </a:xfrm>
              <a:prstGeom prst="rect">
                <a:avLst/>
              </a:prstGeom>
              <a:blipFill>
                <a:blip r:embed="rId2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73092" y="1631457"/>
                <a:ext cx="481029" cy="405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092" y="1631457"/>
                <a:ext cx="481029" cy="405304"/>
              </a:xfrm>
              <a:prstGeom prst="rect">
                <a:avLst/>
              </a:prstGeom>
              <a:blipFill>
                <a:blip r:embed="rId3"/>
                <a:stretch>
                  <a:fillRect l="-39241" t="-15152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Дуга 8"/>
          <p:cNvSpPr/>
          <p:nvPr/>
        </p:nvSpPr>
        <p:spPr>
          <a:xfrm>
            <a:off x="2205872" y="861495"/>
            <a:ext cx="2111283" cy="1419478"/>
          </a:xfrm>
          <a:prstGeom prst="arc">
            <a:avLst>
              <a:gd name="adj1" fmla="val 15981631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86680" y="926583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6680" y="926583"/>
                <a:ext cx="399147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08754" y="926582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754" y="926582"/>
                <a:ext cx="399147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4792347" y="1675096"/>
            <a:ext cx="365007" cy="379758"/>
          </a:xfrm>
          <a:prstGeom prst="straightConnector1">
            <a:avLst/>
          </a:prstGeom>
          <a:ln w="3810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199580" y="1675096"/>
            <a:ext cx="366663" cy="376344"/>
          </a:xfrm>
          <a:prstGeom prst="straightConnector1">
            <a:avLst/>
          </a:prstGeom>
          <a:ln w="3810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795187" y="1623891"/>
                <a:ext cx="455381" cy="412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5187" y="1623891"/>
                <a:ext cx="455381" cy="4128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56668" y="926583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668" y="926583"/>
                <a:ext cx="39914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 flipH="1">
            <a:off x="7071247" y="851625"/>
            <a:ext cx="2118113" cy="1419478"/>
          </a:xfrm>
          <a:prstGeom prst="arc">
            <a:avLst>
              <a:gd name="adj1" fmla="val 15981631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5681427" y="835939"/>
            <a:ext cx="1389821" cy="735295"/>
          </a:xfrm>
          <a:custGeom>
            <a:avLst/>
            <a:gdLst>
              <a:gd name="connsiteX0" fmla="*/ 0 w 1102936"/>
              <a:gd name="connsiteY0" fmla="*/ 725868 h 735295"/>
              <a:gd name="connsiteX1" fmla="*/ 556182 w 1102936"/>
              <a:gd name="connsiteY1" fmla="*/ 5 h 735295"/>
              <a:gd name="connsiteX2" fmla="*/ 1102936 w 1102936"/>
              <a:gd name="connsiteY2" fmla="*/ 735295 h 735295"/>
              <a:gd name="connsiteX3" fmla="*/ 1102936 w 1102936"/>
              <a:gd name="connsiteY3" fmla="*/ 735295 h 73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2936" h="735295">
                <a:moveTo>
                  <a:pt x="0" y="725868"/>
                </a:moveTo>
                <a:cubicBezTo>
                  <a:pt x="186179" y="362151"/>
                  <a:pt x="372359" y="-1566"/>
                  <a:pt x="556182" y="5"/>
                </a:cubicBezTo>
                <a:cubicBezTo>
                  <a:pt x="740005" y="1576"/>
                  <a:pt x="1102936" y="735295"/>
                  <a:pt x="1102936" y="735295"/>
                </a:cubicBezTo>
                <a:lnTo>
                  <a:pt x="1102936" y="735295"/>
                </a:lnTo>
              </a:path>
            </a:pathLst>
          </a:custGeom>
          <a:noFill/>
          <a:ln w="381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4326092" y="835939"/>
            <a:ext cx="1380883" cy="735295"/>
          </a:xfrm>
          <a:custGeom>
            <a:avLst/>
            <a:gdLst>
              <a:gd name="connsiteX0" fmla="*/ 0 w 1102936"/>
              <a:gd name="connsiteY0" fmla="*/ 725868 h 735295"/>
              <a:gd name="connsiteX1" fmla="*/ 556182 w 1102936"/>
              <a:gd name="connsiteY1" fmla="*/ 5 h 735295"/>
              <a:gd name="connsiteX2" fmla="*/ 1102936 w 1102936"/>
              <a:gd name="connsiteY2" fmla="*/ 735295 h 735295"/>
              <a:gd name="connsiteX3" fmla="*/ 1102936 w 1102936"/>
              <a:gd name="connsiteY3" fmla="*/ 735295 h 73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2936" h="735295">
                <a:moveTo>
                  <a:pt x="0" y="725868"/>
                </a:moveTo>
                <a:cubicBezTo>
                  <a:pt x="186179" y="362151"/>
                  <a:pt x="372359" y="-1566"/>
                  <a:pt x="556182" y="5"/>
                </a:cubicBezTo>
                <a:cubicBezTo>
                  <a:pt x="740005" y="1576"/>
                  <a:pt x="1102936" y="735295"/>
                  <a:pt x="1102936" y="735295"/>
                </a:cubicBezTo>
                <a:lnTo>
                  <a:pt x="1102936" y="735295"/>
                </a:lnTo>
              </a:path>
            </a:pathLst>
          </a:custGeom>
          <a:noFill/>
          <a:ln w="381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441526" y="926582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526" y="926582"/>
                <a:ext cx="39914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551830" y="165845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830" y="1658450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 flipV="1">
            <a:off x="3468088" y="1678512"/>
            <a:ext cx="380736" cy="372927"/>
          </a:xfrm>
          <a:prstGeom prst="straightConnector1">
            <a:avLst/>
          </a:prstGeom>
          <a:ln w="3810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536493" y="1658261"/>
            <a:ext cx="365007" cy="379758"/>
          </a:xfrm>
          <a:prstGeom prst="straightConnector1">
            <a:avLst/>
          </a:prstGeom>
          <a:ln w="3810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39878" y="3990472"/>
            <a:ext cx="629980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Дуга 35"/>
          <p:cNvSpPr/>
          <p:nvPr/>
        </p:nvSpPr>
        <p:spPr>
          <a:xfrm rot="7983107">
            <a:off x="5013892" y="952370"/>
            <a:ext cx="1255340" cy="1358171"/>
          </a:xfrm>
          <a:prstGeom prst="arc">
            <a:avLst/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13616893" flipV="1">
            <a:off x="3782794" y="1355069"/>
            <a:ext cx="998885" cy="1151402"/>
          </a:xfrm>
          <a:prstGeom prst="arc">
            <a:avLst>
              <a:gd name="adj1" fmla="val 15462277"/>
              <a:gd name="adj2" fmla="val 763228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536493" y="3914574"/>
                <a:ext cx="210621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493" y="3914574"/>
                <a:ext cx="2106218" cy="6881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556668" y="4649005"/>
                <a:ext cx="1723100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668" y="4649005"/>
                <a:ext cx="1723100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960053" y="5461224"/>
            <a:ext cx="5899051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minimum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556668" y="5444133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668" y="5444133"/>
                <a:ext cx="138621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07609" y="2909496"/>
                <a:ext cx="370479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09" y="2909496"/>
                <a:ext cx="3704796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Дуга 43"/>
          <p:cNvSpPr/>
          <p:nvPr/>
        </p:nvSpPr>
        <p:spPr>
          <a:xfrm rot="13616893" flipV="1">
            <a:off x="6509829" y="1346762"/>
            <a:ext cx="998885" cy="1151402"/>
          </a:xfrm>
          <a:prstGeom prst="arc">
            <a:avLst>
              <a:gd name="adj1" fmla="val 15462277"/>
              <a:gd name="adj2" fmla="val 763228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15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994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TextBox 14"/>
          <p:cNvSpPr txBox="1"/>
          <p:nvPr/>
        </p:nvSpPr>
        <p:spPr>
          <a:xfrm>
            <a:off x="4835952" y="-44702"/>
            <a:ext cx="199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75414" y="1074656"/>
            <a:ext cx="12000322" cy="5693789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80001351"/>
              </p:ext>
            </p:extLst>
          </p:nvPr>
        </p:nvGraphicFramePr>
        <p:xfrm>
          <a:off x="381001" y="1212216"/>
          <a:ext cx="114014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72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2283" y="963902"/>
            <a:ext cx="88418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minimumlarini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6316" y="4627827"/>
                <a:ext cx="7173798" cy="755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316" y="4627827"/>
                <a:ext cx="7173798" cy="755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460630" y="5810164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83" y="1814695"/>
            <a:ext cx="2248638" cy="3568532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242845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44428" y="1102141"/>
                <a:ext cx="586686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428" y="1102141"/>
                <a:ext cx="5866862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44428" y="1886757"/>
                <a:ext cx="1033892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428" y="1886757"/>
                <a:ext cx="10338921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85087" y="2735408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87" y="2735408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28151" y="2727105"/>
                <a:ext cx="4713358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𝟗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151" y="2727105"/>
                <a:ext cx="4713358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51833" y="3374809"/>
                <a:ext cx="5198987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833" y="3374809"/>
                <a:ext cx="5198987" cy="6948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51833" y="5369857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833" y="5369857"/>
                <a:ext cx="163192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437400" y="5008437"/>
                <a:ext cx="1631922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400" y="5008437"/>
                <a:ext cx="1631922" cy="11524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841509" y="5341507"/>
                <a:ext cx="16319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1509" y="5341507"/>
                <a:ext cx="163192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51833" y="4168089"/>
                <a:ext cx="53438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833" y="4168089"/>
                <a:ext cx="534389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416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5527" y="409986"/>
            <a:ext cx="7363826" cy="21225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65989" y="65988"/>
            <a:ext cx="12047454" cy="6711883"/>
          </a:xfrm>
          <a:prstGeom prst="frame">
            <a:avLst>
              <a:gd name="adj1" fmla="val 84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3199933" y="1571234"/>
            <a:ext cx="5241303" cy="942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466053" y="146099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053" y="1460994"/>
                <a:ext cx="253274" cy="369332"/>
              </a:xfrm>
              <a:prstGeom prst="rect">
                <a:avLst/>
              </a:prstGeom>
              <a:blipFill>
                <a:blip r:embed="rId2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87608" y="162950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608" y="1629501"/>
                <a:ext cx="253274" cy="369332"/>
              </a:xfrm>
              <a:prstGeom prst="rect">
                <a:avLst/>
              </a:prstGeom>
              <a:blipFill>
                <a:blip r:embed="rId3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Дуга 8"/>
          <p:cNvSpPr/>
          <p:nvPr/>
        </p:nvSpPr>
        <p:spPr>
          <a:xfrm>
            <a:off x="2205872" y="861495"/>
            <a:ext cx="2111283" cy="1419478"/>
          </a:xfrm>
          <a:prstGeom prst="arc">
            <a:avLst>
              <a:gd name="adj1" fmla="val 15981631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86680" y="926583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6680" y="926583"/>
                <a:ext cx="399147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08754" y="926582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754" y="926582"/>
                <a:ext cx="399147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 flipV="1">
            <a:off x="4792347" y="1675096"/>
            <a:ext cx="365007" cy="379758"/>
          </a:xfrm>
          <a:prstGeom prst="straightConnector1">
            <a:avLst/>
          </a:prstGeom>
          <a:ln w="3810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199580" y="1675096"/>
            <a:ext cx="366663" cy="376344"/>
          </a:xfrm>
          <a:prstGeom prst="straightConnector1">
            <a:avLst/>
          </a:prstGeom>
          <a:ln w="3810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23959" y="160550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959" y="1605508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56668" y="926583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668" y="926583"/>
                <a:ext cx="39914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 flipH="1">
            <a:off x="7071247" y="851625"/>
            <a:ext cx="2118113" cy="1419478"/>
          </a:xfrm>
          <a:prstGeom prst="arc">
            <a:avLst>
              <a:gd name="adj1" fmla="val 15981631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5681427" y="835939"/>
            <a:ext cx="1389821" cy="735295"/>
          </a:xfrm>
          <a:custGeom>
            <a:avLst/>
            <a:gdLst>
              <a:gd name="connsiteX0" fmla="*/ 0 w 1102936"/>
              <a:gd name="connsiteY0" fmla="*/ 725868 h 735295"/>
              <a:gd name="connsiteX1" fmla="*/ 556182 w 1102936"/>
              <a:gd name="connsiteY1" fmla="*/ 5 h 735295"/>
              <a:gd name="connsiteX2" fmla="*/ 1102936 w 1102936"/>
              <a:gd name="connsiteY2" fmla="*/ 735295 h 735295"/>
              <a:gd name="connsiteX3" fmla="*/ 1102936 w 1102936"/>
              <a:gd name="connsiteY3" fmla="*/ 735295 h 73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2936" h="735295">
                <a:moveTo>
                  <a:pt x="0" y="725868"/>
                </a:moveTo>
                <a:cubicBezTo>
                  <a:pt x="186179" y="362151"/>
                  <a:pt x="372359" y="-1566"/>
                  <a:pt x="556182" y="5"/>
                </a:cubicBezTo>
                <a:cubicBezTo>
                  <a:pt x="740005" y="1576"/>
                  <a:pt x="1102936" y="735295"/>
                  <a:pt x="1102936" y="735295"/>
                </a:cubicBezTo>
                <a:lnTo>
                  <a:pt x="1102936" y="735295"/>
                </a:lnTo>
              </a:path>
            </a:pathLst>
          </a:custGeom>
          <a:noFill/>
          <a:ln w="381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4326092" y="835939"/>
            <a:ext cx="1380883" cy="735295"/>
          </a:xfrm>
          <a:custGeom>
            <a:avLst/>
            <a:gdLst>
              <a:gd name="connsiteX0" fmla="*/ 0 w 1102936"/>
              <a:gd name="connsiteY0" fmla="*/ 725868 h 735295"/>
              <a:gd name="connsiteX1" fmla="*/ 556182 w 1102936"/>
              <a:gd name="connsiteY1" fmla="*/ 5 h 735295"/>
              <a:gd name="connsiteX2" fmla="*/ 1102936 w 1102936"/>
              <a:gd name="connsiteY2" fmla="*/ 735295 h 735295"/>
              <a:gd name="connsiteX3" fmla="*/ 1102936 w 1102936"/>
              <a:gd name="connsiteY3" fmla="*/ 735295 h 73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2936" h="735295">
                <a:moveTo>
                  <a:pt x="0" y="725868"/>
                </a:moveTo>
                <a:cubicBezTo>
                  <a:pt x="186179" y="362151"/>
                  <a:pt x="372359" y="-1566"/>
                  <a:pt x="556182" y="5"/>
                </a:cubicBezTo>
                <a:cubicBezTo>
                  <a:pt x="740005" y="1576"/>
                  <a:pt x="1102936" y="735295"/>
                  <a:pt x="1102936" y="735295"/>
                </a:cubicBezTo>
                <a:lnTo>
                  <a:pt x="1102936" y="735295"/>
                </a:lnTo>
              </a:path>
            </a:pathLst>
          </a:custGeom>
          <a:noFill/>
          <a:ln w="381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441526" y="926582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526" y="926582"/>
                <a:ext cx="39914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16937" y="1649900"/>
                <a:ext cx="203582" cy="531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 dirty="0"/>
                  <a:t>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937" y="1649900"/>
                <a:ext cx="203582" cy="5317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>
            <a:off x="3468088" y="1678512"/>
            <a:ext cx="380736" cy="372927"/>
          </a:xfrm>
          <a:prstGeom prst="straightConnector1">
            <a:avLst/>
          </a:prstGeom>
          <a:ln w="3810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7536493" y="1658261"/>
            <a:ext cx="365007" cy="379758"/>
          </a:xfrm>
          <a:prstGeom prst="straightConnector1">
            <a:avLst/>
          </a:prstGeom>
          <a:ln w="3810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39878" y="3990472"/>
            <a:ext cx="629980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Дуга 35"/>
          <p:cNvSpPr/>
          <p:nvPr/>
        </p:nvSpPr>
        <p:spPr>
          <a:xfrm rot="7983107">
            <a:off x="3649477" y="931236"/>
            <a:ext cx="1255340" cy="1358171"/>
          </a:xfrm>
          <a:prstGeom prst="arc">
            <a:avLst/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rot="7983107">
            <a:off x="6392919" y="944805"/>
            <a:ext cx="1255340" cy="1358171"/>
          </a:xfrm>
          <a:prstGeom prst="arc">
            <a:avLst/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13616893" flipV="1">
            <a:off x="5090825" y="1302989"/>
            <a:ext cx="1115611" cy="1249499"/>
          </a:xfrm>
          <a:prstGeom prst="arc">
            <a:avLst>
              <a:gd name="adj1" fmla="val 15462277"/>
              <a:gd name="adj2" fmla="val 763228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591218" y="3839743"/>
                <a:ext cx="1304460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218" y="3839743"/>
                <a:ext cx="1304460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526301" y="4980875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6301" y="4980875"/>
                <a:ext cx="1386212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929686" y="4980874"/>
            <a:ext cx="5899051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minimum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526301" y="5706390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6301" y="5706390"/>
                <a:ext cx="138621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07609" y="2909496"/>
                <a:ext cx="547053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𝟗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09" y="2909496"/>
                <a:ext cx="5470537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260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6677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41163" y="963902"/>
            <a:ext cx="91429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01389" y="3427610"/>
                <a:ext cx="7136891" cy="755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389" y="3427610"/>
                <a:ext cx="7136891" cy="755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441777" y="5626243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83" y="1693794"/>
            <a:ext cx="2248638" cy="3467631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42869" y="4526926"/>
                <a:ext cx="3036843" cy="755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869" y="4526926"/>
                <a:ext cx="3036843" cy="7554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731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2409398" y="4743979"/>
            <a:ext cx="7363826" cy="1857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5087" y="1032494"/>
                <a:ext cx="471347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87" y="1032494"/>
                <a:ext cx="4713470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97294" y="1741969"/>
                <a:ext cx="741978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294" y="1741969"/>
                <a:ext cx="7419788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39190" y="2554105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90" y="2554105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82255" y="2545802"/>
                <a:ext cx="3337878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255" y="2545802"/>
                <a:ext cx="3337878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93272" y="3173366"/>
                <a:ext cx="370428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3272" y="3173366"/>
                <a:ext cx="370428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93272" y="3802834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3272" y="3802834"/>
                <a:ext cx="163192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774286" y="3756247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286" y="3756247"/>
                <a:ext cx="163192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92181" y="996721"/>
                <a:ext cx="303684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181" y="996721"/>
                <a:ext cx="303684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/>
          <p:cNvCxnSpPr/>
          <p:nvPr/>
        </p:nvCxnSpPr>
        <p:spPr>
          <a:xfrm flipV="1">
            <a:off x="3143372" y="5650144"/>
            <a:ext cx="5241303" cy="942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409492" y="553990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9492" y="5539904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236959" y="5650144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959" y="5650144"/>
                <a:ext cx="437940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678313" y="5659571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8313" y="5659571"/>
                <a:ext cx="437940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825148" y="5650144"/>
                <a:ext cx="37831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148" y="5650144"/>
                <a:ext cx="378313" cy="461665"/>
              </a:xfrm>
              <a:prstGeom prst="rect">
                <a:avLst/>
              </a:prstGeom>
              <a:blipFill>
                <a:blip r:embed="rId15"/>
                <a:stretch>
                  <a:fillRect l="-3226"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36138" y="5647786"/>
                <a:ext cx="4635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/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138" y="5647786"/>
                <a:ext cx="463588" cy="461665"/>
              </a:xfrm>
              <a:prstGeom prst="rect">
                <a:avLst/>
              </a:prstGeom>
              <a:blipFill>
                <a:blip r:embed="rId16"/>
                <a:stretch>
                  <a:fillRect l="-21053" t="-10526" r="-131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 rot="5400000">
            <a:off x="4941685" y="4117607"/>
            <a:ext cx="292766" cy="2743998"/>
          </a:xfrm>
          <a:prstGeom prst="leftBracket">
            <a:avLst/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681857" y="5622231"/>
            <a:ext cx="68424" cy="652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421717" y="5615320"/>
            <a:ext cx="68424" cy="652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935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мка 2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76200"/>
            <a:ext cx="11985674" cy="667629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2140" y="1326872"/>
                <a:ext cx="17693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40" y="1326872"/>
                <a:ext cx="176933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66015" y="375269"/>
                <a:ext cx="471347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15" y="375269"/>
                <a:ext cx="4713470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60853" y="1312957"/>
                <a:ext cx="870206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853" y="1312957"/>
                <a:ext cx="8702062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2276475" y="1634648"/>
            <a:ext cx="466725" cy="0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5719" y="2204513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719" y="2204513"/>
                <a:ext cx="138621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64432" y="2190598"/>
                <a:ext cx="608884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432" y="2190598"/>
                <a:ext cx="6088846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/>
          <p:cNvCxnSpPr/>
          <p:nvPr/>
        </p:nvCxnSpPr>
        <p:spPr>
          <a:xfrm>
            <a:off x="2280054" y="2512289"/>
            <a:ext cx="466725" cy="0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2140" y="3158576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40" y="3158576"/>
                <a:ext cx="138621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060853" y="3144661"/>
                <a:ext cx="608884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0853" y="3144661"/>
                <a:ext cx="6088846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>
            <a:off x="2276475" y="3466352"/>
            <a:ext cx="466725" cy="0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63753" y="4314270"/>
            <a:ext cx="4419480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05276" y="4339981"/>
                <a:ext cx="19985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𝟐𝟏𝟎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276" y="4339981"/>
                <a:ext cx="199856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463753" y="5298056"/>
            <a:ext cx="467435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24351" y="5298056"/>
                <a:ext cx="13862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351" y="5298056"/>
                <a:ext cx="138621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04359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639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41163" y="963902"/>
            <a:ext cx="91429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01389" y="3427610"/>
                <a:ext cx="7136891" cy="12879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389" y="3427610"/>
                <a:ext cx="7136891" cy="12879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490218" y="6245368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83" y="1814695"/>
            <a:ext cx="2248638" cy="381154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91311" y="5248543"/>
                <a:ext cx="3036843" cy="755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1311" y="5248543"/>
                <a:ext cx="3036843" cy="7554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9971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2409398" y="4743979"/>
            <a:ext cx="7363826" cy="1857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5087" y="1032494"/>
                <a:ext cx="2507674" cy="82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87" y="1032494"/>
                <a:ext cx="2507674" cy="821059"/>
              </a:xfrm>
              <a:prstGeom prst="rect">
                <a:avLst/>
              </a:prstGeom>
              <a:blipFill>
                <a:blip r:embed="rId2"/>
                <a:stretch>
                  <a:fillRect l="-4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86920" y="3380735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20" y="3380735"/>
                <a:ext cx="225645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3665" y="3212997"/>
                <a:ext cx="2313710" cy="9510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665" y="3212997"/>
                <a:ext cx="2313710" cy="951030"/>
              </a:xfrm>
              <a:prstGeom prst="rect">
                <a:avLst/>
              </a:prstGeom>
              <a:blipFill>
                <a:blip r:embed="rId4"/>
                <a:stretch>
                  <a:fillRect l="-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68563" y="3345269"/>
                <a:ext cx="13381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563" y="3345269"/>
                <a:ext cx="133812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92181" y="996721"/>
                <a:ext cx="303684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2181" y="996721"/>
                <a:ext cx="303684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/>
          <p:cNvCxnSpPr/>
          <p:nvPr/>
        </p:nvCxnSpPr>
        <p:spPr>
          <a:xfrm flipV="1">
            <a:off x="3143372" y="5650144"/>
            <a:ext cx="5241303" cy="942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409492" y="553990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9492" y="5539904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236959" y="5650144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959" y="5650144"/>
                <a:ext cx="437940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314929" y="5635989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929" y="5635989"/>
                <a:ext cx="437940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 rot="5400000">
            <a:off x="5350600" y="4526522"/>
            <a:ext cx="292766" cy="1926167"/>
          </a:xfrm>
          <a:prstGeom prst="leftBracket">
            <a:avLst/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492971" y="5610441"/>
            <a:ext cx="68424" cy="652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421717" y="5615320"/>
            <a:ext cx="68424" cy="652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85087" y="2031241"/>
                <a:ext cx="7906460" cy="9805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87" y="2031241"/>
                <a:ext cx="7906460" cy="980525"/>
              </a:xfrm>
              <a:prstGeom prst="rect">
                <a:avLst/>
              </a:prstGeom>
              <a:blipFill>
                <a:blip r:embed="rId12"/>
                <a:stretch>
                  <a:fillRect l="-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973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мка 2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76200"/>
            <a:ext cx="11985674" cy="667629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66015" y="345067"/>
                <a:ext cx="3008195" cy="1073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15" y="345067"/>
                <a:ext cx="3008195" cy="10733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66015" y="1687304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15" y="1687304"/>
                <a:ext cx="138621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46653" y="1406280"/>
                <a:ext cx="4001672" cy="11667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653" y="1406280"/>
                <a:ext cx="4001672" cy="11667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/>
          <p:cNvCxnSpPr/>
          <p:nvPr/>
        </p:nvCxnSpPr>
        <p:spPr>
          <a:xfrm>
            <a:off x="2800350" y="1995080"/>
            <a:ext cx="466725" cy="0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6015" y="3116572"/>
                <a:ext cx="13862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15" y="3116572"/>
                <a:ext cx="138621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>
            <a:off x="2800350" y="3445440"/>
            <a:ext cx="466725" cy="0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49528" y="4382376"/>
            <a:ext cx="4419480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838701" y="4181138"/>
                <a:ext cx="1304460" cy="889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701" y="4181138"/>
                <a:ext cx="1304460" cy="889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949528" y="5366162"/>
            <a:ext cx="467435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38701" y="5237369"/>
                <a:ext cx="1304460" cy="8983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701" y="5237369"/>
                <a:ext cx="1304460" cy="8983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46653" y="2834701"/>
                <a:ext cx="4001672" cy="1179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653" y="2834701"/>
                <a:ext cx="4001672" cy="11792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031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303057329"/>
              </p:ext>
            </p:extLst>
          </p:nvPr>
        </p:nvGraphicFramePr>
        <p:xfrm>
          <a:off x="1261435" y="1717957"/>
          <a:ext cx="8855959" cy="498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Овал 15"/>
          <p:cNvSpPr/>
          <p:nvPr/>
        </p:nvSpPr>
        <p:spPr>
          <a:xfrm>
            <a:off x="4251488" y="2825606"/>
            <a:ext cx="1583703" cy="1576712"/>
          </a:xfrm>
          <a:prstGeom prst="ellipse">
            <a:avLst/>
          </a:prstGeom>
          <a:gradFill>
            <a:gsLst>
              <a:gs pos="0">
                <a:srgbClr val="FF7C80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84638" y="4579527"/>
            <a:ext cx="1583703" cy="1576712"/>
          </a:xfrm>
          <a:prstGeom prst="ellipse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501838" y="3172720"/>
            <a:ext cx="1213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131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86584" y="4952384"/>
            <a:ext cx="1213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147</a:t>
            </a:r>
          </a:p>
        </p:txBody>
      </p:sp>
    </p:spTree>
    <p:extLst>
      <p:ext uri="{BB962C8B-B14F-4D97-AF65-F5344CB8AC3E}">
        <p14:creationId xmlns:p14="http://schemas.microsoft.com/office/powerpoint/2010/main" val="5163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135" y="858129"/>
            <a:ext cx="85510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oraliqlarini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42047" y="3543941"/>
                <a:ext cx="3978205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047" y="3543941"/>
                <a:ext cx="3978205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430754" y="4641241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86" y="1219610"/>
            <a:ext cx="2248638" cy="3221762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52945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44462" y="1394630"/>
                <a:ext cx="331436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462" y="1394630"/>
                <a:ext cx="331436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44461" y="2313419"/>
                <a:ext cx="22335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461" y="2313419"/>
                <a:ext cx="223356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44461" y="3261379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461" y="3261379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44461" y="5152794"/>
                <a:ext cx="31754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−∞;+∞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461" y="5152794"/>
                <a:ext cx="317542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869689" y="4185991"/>
            <a:ext cx="3576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32327" y="4162168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80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135" y="858129"/>
            <a:ext cx="85510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oraliqlarini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91218" y="3487380"/>
                <a:ext cx="3609514" cy="13828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218" y="3487380"/>
                <a:ext cx="3609514" cy="13828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506168" y="5178569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86" y="1364752"/>
            <a:ext cx="2248638" cy="330884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1018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32755" y="1153968"/>
                <a:ext cx="8553367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755" y="1153968"/>
                <a:ext cx="8553367" cy="1156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8398" y="2753832"/>
                <a:ext cx="3029611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98" y="2753832"/>
                <a:ext cx="3029611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8660" y="4339377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60" y="4339377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093081" y="5743029"/>
                <a:ext cx="42610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−∞;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;+∞</m:t>
                        </m:r>
                      </m:e>
                    </m:d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3081" y="5743029"/>
                <a:ext cx="4261038" cy="615553"/>
              </a:xfrm>
              <a:prstGeom prst="rect">
                <a:avLst/>
              </a:prstGeom>
              <a:blipFill>
                <a:blip r:embed="rId5"/>
                <a:stretch>
                  <a:fillRect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426389" y="5696863"/>
            <a:ext cx="4604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60" y="5696863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Разлинованная бумага текстура фон скач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3" t="33666" r="2510" b="20278"/>
          <a:stretch/>
        </p:blipFill>
        <p:spPr bwMode="auto">
          <a:xfrm>
            <a:off x="5302111" y="2981761"/>
            <a:ext cx="6052008" cy="1857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5" name="Прямая со стрелкой 14"/>
          <p:cNvCxnSpPr/>
          <p:nvPr/>
        </p:nvCxnSpPr>
        <p:spPr>
          <a:xfrm flipV="1">
            <a:off x="5556634" y="4041057"/>
            <a:ext cx="5241303" cy="942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71821" y="406473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821" y="4064738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уга 16"/>
          <p:cNvSpPr/>
          <p:nvPr/>
        </p:nvSpPr>
        <p:spPr>
          <a:xfrm>
            <a:off x="5190303" y="3317716"/>
            <a:ext cx="3122984" cy="1419478"/>
          </a:xfrm>
          <a:prstGeom prst="arc">
            <a:avLst>
              <a:gd name="adj1" fmla="val 14145952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 flipH="1">
            <a:off x="8328115" y="3327245"/>
            <a:ext cx="3122984" cy="1419478"/>
          </a:xfrm>
          <a:prstGeom prst="arc">
            <a:avLst>
              <a:gd name="adj1" fmla="val 14145952"/>
              <a:gd name="adj2" fmla="val 0"/>
            </a:avLst>
          </a:prstGeom>
          <a:ln w="381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747850" y="407533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7850" y="4075331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16667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35169" y="3354347"/>
                <a:ext cx="4985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169" y="3354347"/>
                <a:ext cx="49853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74526" y="3330473"/>
                <a:ext cx="4985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526" y="3330473"/>
                <a:ext cx="498533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/>
          <p:cNvCxnSpPr/>
          <p:nvPr/>
        </p:nvCxnSpPr>
        <p:spPr>
          <a:xfrm>
            <a:off x="7030535" y="4228017"/>
            <a:ext cx="558042" cy="251477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9397539" y="4228457"/>
            <a:ext cx="558042" cy="251477"/>
          </a:xfrm>
          <a:prstGeom prst="straightConnector1">
            <a:avLst/>
          </a:prstGeom>
          <a:ln w="57150">
            <a:solidFill>
              <a:srgbClr val="99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20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135" y="858129"/>
            <a:ext cx="85510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oraliqlarini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91218" y="3487380"/>
                <a:ext cx="4811702" cy="8337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8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8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218" y="3487380"/>
                <a:ext cx="4811702" cy="8337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468461" y="5008886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88" y="1263152"/>
            <a:ext cx="2248638" cy="341044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4413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3776414" y="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42955" y="1269033"/>
                <a:ext cx="4011355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955" y="1269033"/>
                <a:ext cx="4011355" cy="6948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34103" y="2275590"/>
                <a:ext cx="371441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103" y="2275590"/>
                <a:ext cx="3714415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44461" y="3261379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461" y="3261379"/>
                <a:ext cx="225645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44461" y="5152794"/>
                <a:ext cx="31754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−∞;+∞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461" y="5152794"/>
                <a:ext cx="317542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48632" y="4194156"/>
            <a:ext cx="3576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32327" y="4162168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91149" y="1301702"/>
                <a:ext cx="3057463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149" y="1301702"/>
                <a:ext cx="3057463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184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135" y="858129"/>
            <a:ext cx="85510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oraliqlarini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54879" y="3660555"/>
                <a:ext cx="6067092" cy="755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879" y="3660555"/>
                <a:ext cx="6067092" cy="755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468461" y="5008886"/>
            <a:ext cx="8239028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86" y="1408294"/>
            <a:ext cx="2248638" cy="3453991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11524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Широкоэкранный</PresentationFormat>
  <Paragraphs>210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51</cp:revision>
  <dcterms:created xsi:type="dcterms:W3CDTF">2020-12-01T17:05:56Z</dcterms:created>
  <dcterms:modified xsi:type="dcterms:W3CDTF">2021-02-20T12:11:37Z</dcterms:modified>
</cp:coreProperties>
</file>