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82" r:id="rId3"/>
    <p:sldId id="297" r:id="rId4"/>
    <p:sldId id="298" r:id="rId5"/>
    <p:sldId id="299" r:id="rId6"/>
    <p:sldId id="300" r:id="rId7"/>
    <p:sldId id="301" r:id="rId8"/>
    <p:sldId id="257" r:id="rId9"/>
    <p:sldId id="258" r:id="rId10"/>
    <p:sldId id="289" r:id="rId11"/>
    <p:sldId id="259" r:id="rId12"/>
    <p:sldId id="283" r:id="rId13"/>
    <p:sldId id="290" r:id="rId14"/>
    <p:sldId id="264" r:id="rId15"/>
    <p:sldId id="286" r:id="rId16"/>
    <p:sldId id="266" r:id="rId17"/>
    <p:sldId id="291" r:id="rId18"/>
    <p:sldId id="269" r:id="rId19"/>
    <p:sldId id="288" r:id="rId20"/>
    <p:sldId id="271" r:id="rId21"/>
    <p:sldId id="270" r:id="rId22"/>
    <p:sldId id="292" r:id="rId23"/>
    <p:sldId id="273" r:id="rId24"/>
    <p:sldId id="274" r:id="rId25"/>
    <p:sldId id="293" r:id="rId26"/>
    <p:sldId id="277" r:id="rId27"/>
    <p:sldId id="278" r:id="rId28"/>
    <p:sldId id="303" r:id="rId29"/>
    <p:sldId id="304" r:id="rId30"/>
    <p:sldId id="279" r:id="rId31"/>
    <p:sldId id="305" r:id="rId32"/>
    <p:sldId id="30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43C93-B303-47DF-8A6C-BE73DBB8A438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C269F8-7282-498F-A9E6-5B2C0752049A}">
      <dgm:prSet phldrT="[Текст]" custT="1"/>
      <dgm:spPr>
        <a:gradFill rotWithShape="0">
          <a:gsLst>
            <a:gs pos="8000">
              <a:srgbClr val="FF66CC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419BA-72E2-420E-8203-25BFB6BFAD53}" type="parTrans" cxnId="{95F8CDA8-9FB7-4DA8-B11A-B9264107870A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11666-82C9-4B8D-9E9F-3ABBC3718BD5}" type="sibTrans" cxnId="{95F8CDA8-9FB7-4DA8-B11A-B9264107870A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8B592-DF79-49B2-BE9B-56E66AF4ED62}">
      <dgm:prSet phldrT="[Текст]" custT="1"/>
      <dgm:sp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endParaRPr lang="ru-RU" sz="4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5F325-C1C0-49F1-8B64-26EC6535F891}" type="parTrans" cxnId="{CB0DEDBF-F328-4A7C-ADC2-FBD14C0A44A6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C5CAAF-C91E-49C4-BC4A-413AE740253C}" type="sibTrans" cxnId="{CB0DEDBF-F328-4A7C-ADC2-FBD14C0A44A6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39A872-680A-4A4C-BC1C-4BC7B29F7BA4}">
      <dgm:prSet custT="1"/>
      <dgm:sp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5A0D4-94A9-4CC2-955B-B446A10B5B85}" type="parTrans" cxnId="{6DCB0C7A-74C9-490A-8957-B7B771E6DD75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042D71-CF80-4965-A3C1-7C41F8CB6FA0}" type="sibTrans" cxnId="{6DCB0C7A-74C9-490A-8957-B7B771E6DD75}">
      <dgm:prSet/>
      <dgm:spPr/>
      <dgm:t>
        <a:bodyPr/>
        <a:lstStyle/>
        <a:p>
          <a:endParaRPr lang="ru-RU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BD0AE-D90F-4A7D-8A2F-4D01F71281FE}">
      <dgm:prSet phldrT="[Текст]" custT="1"/>
      <dgm:spPr>
        <a:gradFill rotWithShape="0">
          <a:gsLst>
            <a:gs pos="0">
              <a:srgbClr val="FF66CC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7B5AA-33DB-46AA-B493-E07C1E90FC25}" type="parTrans" cxnId="{066813C9-7E88-4795-A4F2-50794EAF7166}">
      <dgm:prSet/>
      <dgm:spPr/>
      <dgm:t>
        <a:bodyPr/>
        <a:lstStyle/>
        <a:p>
          <a:endParaRPr lang="ru-RU"/>
        </a:p>
      </dgm:t>
    </dgm:pt>
    <dgm:pt modelId="{25DA2F02-8461-4ACD-B72D-3B557404BDFA}" type="sibTrans" cxnId="{066813C9-7E88-4795-A4F2-50794EAF7166}">
      <dgm:prSet/>
      <dgm:spPr/>
      <dgm:t>
        <a:bodyPr/>
        <a:lstStyle/>
        <a:p>
          <a:endParaRPr lang="ru-RU"/>
        </a:p>
      </dgm:t>
    </dgm:pt>
    <dgm:pt modelId="{AD79E912-658E-4A6E-9413-6AACA33DC867}" type="pres">
      <dgm:prSet presAssocID="{05C43C93-B303-47DF-8A6C-BE73DBB8A43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44FE80-860D-430E-A043-149B9A568061}" type="pres">
      <dgm:prSet presAssocID="{C0C269F8-7282-498F-A9E6-5B2C0752049A}" presName="linNode" presStyleCnt="0"/>
      <dgm:spPr/>
    </dgm:pt>
    <dgm:pt modelId="{ACD47F74-0423-465C-9182-50E1BAE3EE21}" type="pres">
      <dgm:prSet presAssocID="{C0C269F8-7282-498F-A9E6-5B2C0752049A}" presName="parentShp" presStyleLbl="node1" presStyleIdx="0" presStyleCnt="2" custScaleX="3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9E9C6-9DFB-4EDF-BA8D-B1336A220607}" type="pres">
      <dgm:prSet presAssocID="{C0C269F8-7282-498F-A9E6-5B2C0752049A}" presName="childShp" presStyleLbl="bgAccFollowNode1" presStyleIdx="0" presStyleCnt="2" custScaleX="117441" custScaleY="124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7EAC3-A937-4260-B6D1-053E8D376670}" type="pres">
      <dgm:prSet presAssocID="{D1611666-82C9-4B8D-9E9F-3ABBC3718BD5}" presName="spacing" presStyleCnt="0"/>
      <dgm:spPr/>
    </dgm:pt>
    <dgm:pt modelId="{B6673DB4-F9E6-4C27-A317-7C4661DAC126}" type="pres">
      <dgm:prSet presAssocID="{7788B592-DF79-49B2-BE9B-56E66AF4ED62}" presName="linNode" presStyleCnt="0"/>
      <dgm:spPr/>
    </dgm:pt>
    <dgm:pt modelId="{674B3A0C-D3FF-4C7D-8EAA-E00CC59BE6DF}" type="pres">
      <dgm:prSet presAssocID="{7788B592-DF79-49B2-BE9B-56E66AF4ED62}" presName="parentShp" presStyleLbl="node1" presStyleIdx="1" presStyleCnt="2" custScaleX="34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697DD-647B-41BB-8AC4-7740CCE3C2EB}" type="pres">
      <dgm:prSet presAssocID="{7788B592-DF79-49B2-BE9B-56E66AF4ED62}" presName="childShp" presStyleLbl="bgAccFollowNode1" presStyleIdx="1" presStyleCnt="2" custScaleX="117460" custScaleY="113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A9F1EE-CD45-44EB-9BF0-646551CF209A}" type="presOf" srcId="{4AABD0AE-D90F-4A7D-8A2F-4D01F71281FE}" destId="{0559E9C6-9DFB-4EDF-BA8D-B1336A220607}" srcOrd="0" destOrd="0" presId="urn:microsoft.com/office/officeart/2005/8/layout/vList6"/>
    <dgm:cxn modelId="{066813C9-7E88-4795-A4F2-50794EAF7166}" srcId="{C0C269F8-7282-498F-A9E6-5B2C0752049A}" destId="{4AABD0AE-D90F-4A7D-8A2F-4D01F71281FE}" srcOrd="0" destOrd="0" parTransId="{4927B5AA-33DB-46AA-B493-E07C1E90FC25}" sibTransId="{25DA2F02-8461-4ACD-B72D-3B557404BDFA}"/>
    <dgm:cxn modelId="{D2F7A867-EEFE-4742-BEF2-36AF0EA67143}" type="presOf" srcId="{C0C269F8-7282-498F-A9E6-5B2C0752049A}" destId="{ACD47F74-0423-465C-9182-50E1BAE3EE21}" srcOrd="0" destOrd="0" presId="urn:microsoft.com/office/officeart/2005/8/layout/vList6"/>
    <dgm:cxn modelId="{D6F83A2D-E74E-4501-A601-2A5907A071CC}" type="presOf" srcId="{05C43C93-B303-47DF-8A6C-BE73DBB8A438}" destId="{AD79E912-658E-4A6E-9413-6AACA33DC867}" srcOrd="0" destOrd="0" presId="urn:microsoft.com/office/officeart/2005/8/layout/vList6"/>
    <dgm:cxn modelId="{95F8CDA8-9FB7-4DA8-B11A-B9264107870A}" srcId="{05C43C93-B303-47DF-8A6C-BE73DBB8A438}" destId="{C0C269F8-7282-498F-A9E6-5B2C0752049A}" srcOrd="0" destOrd="0" parTransId="{D23419BA-72E2-420E-8203-25BFB6BFAD53}" sibTransId="{D1611666-82C9-4B8D-9E9F-3ABBC3718BD5}"/>
    <dgm:cxn modelId="{CB0DEDBF-F328-4A7C-ADC2-FBD14C0A44A6}" srcId="{05C43C93-B303-47DF-8A6C-BE73DBB8A438}" destId="{7788B592-DF79-49B2-BE9B-56E66AF4ED62}" srcOrd="1" destOrd="0" parTransId="{BD55F325-C1C0-49F1-8B64-26EC6535F891}" sibTransId="{84C5CAAF-C91E-49C4-BC4A-413AE740253C}"/>
    <dgm:cxn modelId="{CD7FD1D4-CC27-4DCE-8B86-ED09A7B9C6D9}" type="presOf" srcId="{7788B592-DF79-49B2-BE9B-56E66AF4ED62}" destId="{674B3A0C-D3FF-4C7D-8EAA-E00CC59BE6DF}" srcOrd="0" destOrd="0" presId="urn:microsoft.com/office/officeart/2005/8/layout/vList6"/>
    <dgm:cxn modelId="{6DCB0C7A-74C9-490A-8957-B7B771E6DD75}" srcId="{7788B592-DF79-49B2-BE9B-56E66AF4ED62}" destId="{3539A872-680A-4A4C-BC1C-4BC7B29F7BA4}" srcOrd="0" destOrd="0" parTransId="{D1E5A0D4-94A9-4CC2-955B-B446A10B5B85}" sibTransId="{01042D71-CF80-4965-A3C1-7C41F8CB6FA0}"/>
    <dgm:cxn modelId="{18A3D78B-D7A7-4AD0-BFD8-EC50C3940C7C}" type="presOf" srcId="{3539A872-680A-4A4C-BC1C-4BC7B29F7BA4}" destId="{78F697DD-647B-41BB-8AC4-7740CCE3C2EB}" srcOrd="0" destOrd="0" presId="urn:microsoft.com/office/officeart/2005/8/layout/vList6"/>
    <dgm:cxn modelId="{A1E1AA2B-B30C-4EE7-97FD-4F9D5E8E705F}" type="presParOf" srcId="{AD79E912-658E-4A6E-9413-6AACA33DC867}" destId="{4C44FE80-860D-430E-A043-149B9A568061}" srcOrd="0" destOrd="0" presId="urn:microsoft.com/office/officeart/2005/8/layout/vList6"/>
    <dgm:cxn modelId="{B3F0F5EE-09CF-46FF-BB7D-AA6605D0A6FB}" type="presParOf" srcId="{4C44FE80-860D-430E-A043-149B9A568061}" destId="{ACD47F74-0423-465C-9182-50E1BAE3EE21}" srcOrd="0" destOrd="0" presId="urn:microsoft.com/office/officeart/2005/8/layout/vList6"/>
    <dgm:cxn modelId="{EE8AA4E5-22B6-469E-A676-E5B0E82A5FAC}" type="presParOf" srcId="{4C44FE80-860D-430E-A043-149B9A568061}" destId="{0559E9C6-9DFB-4EDF-BA8D-B1336A220607}" srcOrd="1" destOrd="0" presId="urn:microsoft.com/office/officeart/2005/8/layout/vList6"/>
    <dgm:cxn modelId="{A977FD8B-41FC-42DA-A29D-FA6E737D2EFE}" type="presParOf" srcId="{AD79E912-658E-4A6E-9413-6AACA33DC867}" destId="{A847EAC3-A937-4260-B6D1-053E8D376670}" srcOrd="1" destOrd="0" presId="urn:microsoft.com/office/officeart/2005/8/layout/vList6"/>
    <dgm:cxn modelId="{DA9820F1-725A-45A5-9EF2-5E8A8FCD5378}" type="presParOf" srcId="{AD79E912-658E-4A6E-9413-6AACA33DC867}" destId="{B6673DB4-F9E6-4C27-A317-7C4661DAC126}" srcOrd="2" destOrd="0" presId="urn:microsoft.com/office/officeart/2005/8/layout/vList6"/>
    <dgm:cxn modelId="{E8FE09E2-C162-451C-9679-134C633DDDF6}" type="presParOf" srcId="{B6673DB4-F9E6-4C27-A317-7C4661DAC126}" destId="{674B3A0C-D3FF-4C7D-8EAA-E00CC59BE6DF}" srcOrd="0" destOrd="0" presId="urn:microsoft.com/office/officeart/2005/8/layout/vList6"/>
    <dgm:cxn modelId="{E45779CC-1C8D-4210-B1F2-18D60306BA14}" type="presParOf" srcId="{B6673DB4-F9E6-4C27-A317-7C4661DAC126}" destId="{78F697DD-647B-41BB-8AC4-7740CCE3C2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DA6C0-47D4-4E12-A505-466456362111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762CC6A-ECBD-4416-B9D8-15FC466917F9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74-sahifa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19926-AF04-4AF1-97EA-3998C8F2C3FA}" type="parTrans" cxnId="{1B2CCFC1-7C9F-4881-A247-69582571C53F}">
      <dgm:prSet/>
      <dgm:spPr/>
      <dgm:t>
        <a:bodyPr/>
        <a:lstStyle/>
        <a:p>
          <a:endParaRPr lang="ru-RU"/>
        </a:p>
      </dgm:t>
    </dgm:pt>
    <dgm:pt modelId="{FAE1E1E4-0E2B-4CA9-A202-FEEF3B6A605C}" type="sibTrans" cxnId="{1B2CCFC1-7C9F-4881-A247-69582571C53F}">
      <dgm:prSet/>
      <dgm:spPr/>
      <dgm:t>
        <a:bodyPr/>
        <a:lstStyle/>
        <a:p>
          <a:endParaRPr lang="ru-RU"/>
        </a:p>
      </dgm:t>
    </dgm:pt>
    <dgm:pt modelId="{0922CFF1-34FA-4119-8F09-CECC1C15A81A}">
      <dgm:prSet phldrT="[Текст]" custT="1"/>
      <dgm:spPr>
        <a:solidFill>
          <a:srgbClr val="FF7C8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73-sahifa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E6971-3EFA-4A44-A170-59989C06E2FE}" type="parTrans" cxnId="{97FC8134-6395-4FF0-84B2-D8B79F80211C}">
      <dgm:prSet/>
      <dgm:spPr/>
      <dgm:t>
        <a:bodyPr/>
        <a:lstStyle/>
        <a:p>
          <a:endParaRPr lang="ru-RU"/>
        </a:p>
      </dgm:t>
    </dgm:pt>
    <dgm:pt modelId="{81707ECE-2C6D-414E-A936-687A7C08879C}" type="sibTrans" cxnId="{97FC8134-6395-4FF0-84B2-D8B79F80211C}">
      <dgm:prSet/>
      <dgm:spPr/>
      <dgm:t>
        <a:bodyPr/>
        <a:lstStyle/>
        <a:p>
          <a:endParaRPr lang="ru-RU"/>
        </a:p>
      </dgm:t>
    </dgm:pt>
    <dgm:pt modelId="{EB7F055A-C627-47E3-A826-8B5AABB85654}" type="pres">
      <dgm:prSet presAssocID="{4FBDA6C0-47D4-4E12-A505-4664563621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F3FD97-16D6-4A65-A9F1-E037367DD872}" type="pres">
      <dgm:prSet presAssocID="{4FBDA6C0-47D4-4E12-A505-466456362111}" presName="dot1" presStyleLbl="alignNode1" presStyleIdx="0" presStyleCnt="10"/>
      <dgm:spPr/>
    </dgm:pt>
    <dgm:pt modelId="{2D4066F6-DD70-47D6-9575-981BD5EABD22}" type="pres">
      <dgm:prSet presAssocID="{4FBDA6C0-47D4-4E12-A505-466456362111}" presName="dot2" presStyleLbl="alignNode1" presStyleIdx="1" presStyleCnt="10"/>
      <dgm:spPr/>
    </dgm:pt>
    <dgm:pt modelId="{4B2274BD-522E-4BA0-AAD8-AD4EC8F5CED4}" type="pres">
      <dgm:prSet presAssocID="{4FBDA6C0-47D4-4E12-A505-466456362111}" presName="dot3" presStyleLbl="alignNode1" presStyleIdx="2" presStyleCnt="10"/>
      <dgm:spPr/>
    </dgm:pt>
    <dgm:pt modelId="{6D7AD4FC-DAC6-4FC8-A41A-FE51F14100A5}" type="pres">
      <dgm:prSet presAssocID="{4FBDA6C0-47D4-4E12-A505-466456362111}" presName="dotArrow1" presStyleLbl="alignNode1" presStyleIdx="3" presStyleCnt="10"/>
      <dgm:spPr/>
    </dgm:pt>
    <dgm:pt modelId="{0729F4C5-8AE2-41E6-8A20-A8FDD438BB77}" type="pres">
      <dgm:prSet presAssocID="{4FBDA6C0-47D4-4E12-A505-466456362111}" presName="dotArrow2" presStyleLbl="alignNode1" presStyleIdx="4" presStyleCnt="10"/>
      <dgm:spPr/>
    </dgm:pt>
    <dgm:pt modelId="{D4DDB2FA-59D8-423F-A357-82ED4226A5B4}" type="pres">
      <dgm:prSet presAssocID="{4FBDA6C0-47D4-4E12-A505-466456362111}" presName="dotArrow3" presStyleLbl="alignNode1" presStyleIdx="5" presStyleCnt="10"/>
      <dgm:spPr/>
    </dgm:pt>
    <dgm:pt modelId="{D3872187-297E-4DE6-967C-6CC69B9DAC36}" type="pres">
      <dgm:prSet presAssocID="{4FBDA6C0-47D4-4E12-A505-466456362111}" presName="dotArrow4" presStyleLbl="alignNode1" presStyleIdx="6" presStyleCnt="10"/>
      <dgm:spPr/>
    </dgm:pt>
    <dgm:pt modelId="{E7F9219F-27D2-4F26-966C-CF8843EB5D02}" type="pres">
      <dgm:prSet presAssocID="{4FBDA6C0-47D4-4E12-A505-466456362111}" presName="dotArrow5" presStyleLbl="alignNode1" presStyleIdx="7" presStyleCnt="10"/>
      <dgm:spPr/>
    </dgm:pt>
    <dgm:pt modelId="{C568FDA4-6613-4739-A5EE-FC3262C22520}" type="pres">
      <dgm:prSet presAssocID="{4FBDA6C0-47D4-4E12-A505-466456362111}" presName="dotArrow6" presStyleLbl="alignNode1" presStyleIdx="8" presStyleCnt="10"/>
      <dgm:spPr/>
    </dgm:pt>
    <dgm:pt modelId="{332DE026-343D-4BC8-81AC-B20121E1048B}" type="pres">
      <dgm:prSet presAssocID="{4FBDA6C0-47D4-4E12-A505-466456362111}" presName="dotArrow7" presStyleLbl="alignNode1" presStyleIdx="9" presStyleCnt="10"/>
      <dgm:spPr/>
    </dgm:pt>
    <dgm:pt modelId="{253756C7-8892-4214-9C81-52EE4FCF122F}" type="pres">
      <dgm:prSet presAssocID="{B762CC6A-ECBD-4416-B9D8-15FC466917F9}" presName="parTx1" presStyleLbl="node1" presStyleIdx="0" presStyleCnt="2"/>
      <dgm:spPr/>
      <dgm:t>
        <a:bodyPr/>
        <a:lstStyle/>
        <a:p>
          <a:endParaRPr lang="ru-RU"/>
        </a:p>
      </dgm:t>
    </dgm:pt>
    <dgm:pt modelId="{C77A558A-2BF9-4EB5-9C05-EF7A342FB99A}" type="pres">
      <dgm:prSet presAssocID="{FAE1E1E4-0E2B-4CA9-A202-FEEF3B6A605C}" presName="picture1" presStyleCnt="0"/>
      <dgm:spPr/>
    </dgm:pt>
    <dgm:pt modelId="{4008067F-9FA3-4D41-A555-679EC7E69099}" type="pres">
      <dgm:prSet presAssocID="{FAE1E1E4-0E2B-4CA9-A202-FEEF3B6A605C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5F9A25EB-5DEE-44E7-8725-5D00ACEE9556}" type="pres">
      <dgm:prSet presAssocID="{0922CFF1-34FA-4119-8F09-CECC1C15A81A}" presName="parTx2" presStyleLbl="node1" presStyleIdx="1" presStyleCnt="2"/>
      <dgm:spPr/>
      <dgm:t>
        <a:bodyPr/>
        <a:lstStyle/>
        <a:p>
          <a:endParaRPr lang="ru-RU"/>
        </a:p>
      </dgm:t>
    </dgm:pt>
    <dgm:pt modelId="{532C4907-3BA0-4B8F-9693-6F0DDA1E0CFA}" type="pres">
      <dgm:prSet presAssocID="{81707ECE-2C6D-414E-A936-687A7C08879C}" presName="picture2" presStyleCnt="0"/>
      <dgm:spPr/>
    </dgm:pt>
    <dgm:pt modelId="{A45BEE35-7269-4FF7-984B-E421988CD5AF}" type="pres">
      <dgm:prSet presAssocID="{81707ECE-2C6D-414E-A936-687A7C08879C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97FC8134-6395-4FF0-84B2-D8B79F80211C}" srcId="{4FBDA6C0-47D4-4E12-A505-466456362111}" destId="{0922CFF1-34FA-4119-8F09-CECC1C15A81A}" srcOrd="1" destOrd="0" parTransId="{2C4E6971-3EFA-4A44-A170-59989C06E2FE}" sibTransId="{81707ECE-2C6D-414E-A936-687A7C08879C}"/>
    <dgm:cxn modelId="{BC6AC271-3B47-4CFD-B657-06B80C7D0E46}" type="presOf" srcId="{FAE1E1E4-0E2B-4CA9-A202-FEEF3B6A605C}" destId="{4008067F-9FA3-4D41-A555-679EC7E69099}" srcOrd="0" destOrd="0" presId="urn:microsoft.com/office/officeart/2008/layout/AscendingPictureAccentProcess"/>
    <dgm:cxn modelId="{F75A392F-2E9C-4009-AD1A-7B8587F0C282}" type="presOf" srcId="{81707ECE-2C6D-414E-A936-687A7C08879C}" destId="{A45BEE35-7269-4FF7-984B-E421988CD5AF}" srcOrd="0" destOrd="0" presId="urn:microsoft.com/office/officeart/2008/layout/AscendingPictureAccentProcess"/>
    <dgm:cxn modelId="{1B2CCFC1-7C9F-4881-A247-69582571C53F}" srcId="{4FBDA6C0-47D4-4E12-A505-466456362111}" destId="{B762CC6A-ECBD-4416-B9D8-15FC466917F9}" srcOrd="0" destOrd="0" parTransId="{CC719926-AF04-4AF1-97EA-3998C8F2C3FA}" sibTransId="{FAE1E1E4-0E2B-4CA9-A202-FEEF3B6A605C}"/>
    <dgm:cxn modelId="{2D974D93-B937-404D-A76E-1F2F85314BAD}" type="presOf" srcId="{4FBDA6C0-47D4-4E12-A505-466456362111}" destId="{EB7F055A-C627-47E3-A826-8B5AABB85654}" srcOrd="0" destOrd="0" presId="urn:microsoft.com/office/officeart/2008/layout/AscendingPictureAccentProcess"/>
    <dgm:cxn modelId="{881E4DEF-6C56-44B8-BF36-1D8BD6F12060}" type="presOf" srcId="{B762CC6A-ECBD-4416-B9D8-15FC466917F9}" destId="{253756C7-8892-4214-9C81-52EE4FCF122F}" srcOrd="0" destOrd="0" presId="urn:microsoft.com/office/officeart/2008/layout/AscendingPictureAccentProcess"/>
    <dgm:cxn modelId="{7754CFE3-9DA7-46C0-98FF-0685E45CA6E3}" type="presOf" srcId="{0922CFF1-34FA-4119-8F09-CECC1C15A81A}" destId="{5F9A25EB-5DEE-44E7-8725-5D00ACEE9556}" srcOrd="0" destOrd="0" presId="urn:microsoft.com/office/officeart/2008/layout/AscendingPictureAccentProcess"/>
    <dgm:cxn modelId="{20C9A268-C56A-408A-B41B-F732CB155B04}" type="presParOf" srcId="{EB7F055A-C627-47E3-A826-8B5AABB85654}" destId="{FCF3FD97-16D6-4A65-A9F1-E037367DD872}" srcOrd="0" destOrd="0" presId="urn:microsoft.com/office/officeart/2008/layout/AscendingPictureAccentProcess"/>
    <dgm:cxn modelId="{89C85537-40A8-4C3B-A2CB-F1B3F0F15AF7}" type="presParOf" srcId="{EB7F055A-C627-47E3-A826-8B5AABB85654}" destId="{2D4066F6-DD70-47D6-9575-981BD5EABD22}" srcOrd="1" destOrd="0" presId="urn:microsoft.com/office/officeart/2008/layout/AscendingPictureAccentProcess"/>
    <dgm:cxn modelId="{46330E09-F597-4B1B-8652-5CBD54FE6F9B}" type="presParOf" srcId="{EB7F055A-C627-47E3-A826-8B5AABB85654}" destId="{4B2274BD-522E-4BA0-AAD8-AD4EC8F5CED4}" srcOrd="2" destOrd="0" presId="urn:microsoft.com/office/officeart/2008/layout/AscendingPictureAccentProcess"/>
    <dgm:cxn modelId="{70408F33-C602-406C-8F33-437051B46860}" type="presParOf" srcId="{EB7F055A-C627-47E3-A826-8B5AABB85654}" destId="{6D7AD4FC-DAC6-4FC8-A41A-FE51F14100A5}" srcOrd="3" destOrd="0" presId="urn:microsoft.com/office/officeart/2008/layout/AscendingPictureAccentProcess"/>
    <dgm:cxn modelId="{F15B74F7-B09A-4FDB-BB27-3E44EAB3AB46}" type="presParOf" srcId="{EB7F055A-C627-47E3-A826-8B5AABB85654}" destId="{0729F4C5-8AE2-41E6-8A20-A8FDD438BB77}" srcOrd="4" destOrd="0" presId="urn:microsoft.com/office/officeart/2008/layout/AscendingPictureAccentProcess"/>
    <dgm:cxn modelId="{600C304D-934A-495C-ABE2-02A0E9B72C5B}" type="presParOf" srcId="{EB7F055A-C627-47E3-A826-8B5AABB85654}" destId="{D4DDB2FA-59D8-423F-A357-82ED4226A5B4}" srcOrd="5" destOrd="0" presId="urn:microsoft.com/office/officeart/2008/layout/AscendingPictureAccentProcess"/>
    <dgm:cxn modelId="{ED95A8D4-2269-4C3A-A82C-59DB456EBE59}" type="presParOf" srcId="{EB7F055A-C627-47E3-A826-8B5AABB85654}" destId="{D3872187-297E-4DE6-967C-6CC69B9DAC36}" srcOrd="6" destOrd="0" presId="urn:microsoft.com/office/officeart/2008/layout/AscendingPictureAccentProcess"/>
    <dgm:cxn modelId="{585C62ED-2A0F-400A-9793-99A951AF2484}" type="presParOf" srcId="{EB7F055A-C627-47E3-A826-8B5AABB85654}" destId="{E7F9219F-27D2-4F26-966C-CF8843EB5D02}" srcOrd="7" destOrd="0" presId="urn:microsoft.com/office/officeart/2008/layout/AscendingPictureAccentProcess"/>
    <dgm:cxn modelId="{8CCD2018-0DDE-44F1-9150-427F943219FB}" type="presParOf" srcId="{EB7F055A-C627-47E3-A826-8B5AABB85654}" destId="{C568FDA4-6613-4739-A5EE-FC3262C22520}" srcOrd="8" destOrd="0" presId="urn:microsoft.com/office/officeart/2008/layout/AscendingPictureAccentProcess"/>
    <dgm:cxn modelId="{9596908A-4048-4FE6-A609-35DC4098A362}" type="presParOf" srcId="{EB7F055A-C627-47E3-A826-8B5AABB85654}" destId="{332DE026-343D-4BC8-81AC-B20121E1048B}" srcOrd="9" destOrd="0" presId="urn:microsoft.com/office/officeart/2008/layout/AscendingPictureAccentProcess"/>
    <dgm:cxn modelId="{80645864-56D1-4A26-A245-2175A6749F2E}" type="presParOf" srcId="{EB7F055A-C627-47E3-A826-8B5AABB85654}" destId="{253756C7-8892-4214-9C81-52EE4FCF122F}" srcOrd="10" destOrd="0" presId="urn:microsoft.com/office/officeart/2008/layout/AscendingPictureAccentProcess"/>
    <dgm:cxn modelId="{76ACC71F-CBD2-4BB3-A1A3-E9B3390D9A45}" type="presParOf" srcId="{EB7F055A-C627-47E3-A826-8B5AABB85654}" destId="{C77A558A-2BF9-4EB5-9C05-EF7A342FB99A}" srcOrd="11" destOrd="0" presId="urn:microsoft.com/office/officeart/2008/layout/AscendingPictureAccentProcess"/>
    <dgm:cxn modelId="{D9A8E113-41D2-4254-8EF2-B243163A6C21}" type="presParOf" srcId="{C77A558A-2BF9-4EB5-9C05-EF7A342FB99A}" destId="{4008067F-9FA3-4D41-A555-679EC7E69099}" srcOrd="0" destOrd="0" presId="urn:microsoft.com/office/officeart/2008/layout/AscendingPictureAccentProcess"/>
    <dgm:cxn modelId="{B1671CA5-4FEF-4C78-A90E-806F3F4BFE35}" type="presParOf" srcId="{EB7F055A-C627-47E3-A826-8B5AABB85654}" destId="{5F9A25EB-5DEE-44E7-8725-5D00ACEE9556}" srcOrd="12" destOrd="0" presId="urn:microsoft.com/office/officeart/2008/layout/AscendingPictureAccentProcess"/>
    <dgm:cxn modelId="{03FFC735-154E-4A90-895F-688E2922B889}" type="presParOf" srcId="{EB7F055A-C627-47E3-A826-8B5AABB85654}" destId="{532C4907-3BA0-4B8F-9693-6F0DDA1E0CFA}" srcOrd="13" destOrd="0" presId="urn:microsoft.com/office/officeart/2008/layout/AscendingPictureAccentProcess"/>
    <dgm:cxn modelId="{9E0B9E23-5708-4E51-90FA-AF1F2D62725C}" type="presParOf" srcId="{532C4907-3BA0-4B8F-9693-6F0DDA1E0CFA}" destId="{A45BEE35-7269-4FF7-984B-E421988CD5A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E9C6-9DFB-4EDF-BA8D-B1336A220607}">
      <dsp:nvSpPr>
        <dsp:cNvPr id="0" name=""/>
        <dsp:cNvSpPr/>
      </dsp:nvSpPr>
      <dsp:spPr>
        <a:xfrm>
          <a:off x="2675301" y="1278"/>
          <a:ext cx="8660075" cy="2539533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rgbClr val="FF66CC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5301" y="318720"/>
        <a:ext cx="7707750" cy="1904649"/>
      </dsp:txXfrm>
    </dsp:sp>
    <dsp:sp modelId="{ACD47F74-0423-465C-9182-50E1BAE3EE21}">
      <dsp:nvSpPr>
        <dsp:cNvPr id="0" name=""/>
        <dsp:cNvSpPr/>
      </dsp:nvSpPr>
      <dsp:spPr>
        <a:xfrm>
          <a:off x="966602" y="253612"/>
          <a:ext cx="1708698" cy="2034866"/>
        </a:xfrm>
        <a:prstGeom prst="roundRect">
          <a:avLst/>
        </a:prstGeom>
        <a:gradFill rotWithShape="0">
          <a:gsLst>
            <a:gs pos="8000">
              <a:srgbClr val="FF66CC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0014" y="337024"/>
        <a:ext cx="1541874" cy="1868042"/>
      </dsp:txXfrm>
    </dsp:sp>
    <dsp:sp modelId="{78F697DD-647B-41BB-8AC4-7740CCE3C2EB}">
      <dsp:nvSpPr>
        <dsp:cNvPr id="0" name=""/>
        <dsp:cNvSpPr/>
      </dsp:nvSpPr>
      <dsp:spPr>
        <a:xfrm>
          <a:off x="2664498" y="2744298"/>
          <a:ext cx="8661476" cy="2318099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4498" y="3034060"/>
        <a:ext cx="7792189" cy="1738575"/>
      </dsp:txXfrm>
    </dsp:sp>
    <dsp:sp modelId="{674B3A0C-D3FF-4C7D-8EAA-E00CC59BE6DF}">
      <dsp:nvSpPr>
        <dsp:cNvPr id="0" name=""/>
        <dsp:cNvSpPr/>
      </dsp:nvSpPr>
      <dsp:spPr>
        <a:xfrm>
          <a:off x="976004" y="2885915"/>
          <a:ext cx="1688493" cy="2034866"/>
        </a:xfrm>
        <a:prstGeom prst="roundRect">
          <a:avLst/>
        </a:prstGeom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endParaRPr lang="ru-RU" sz="4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8429" y="2968340"/>
        <a:ext cx="1523643" cy="1870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3FD97-16D6-4A65-A9F1-E037367DD872}">
      <dsp:nvSpPr>
        <dsp:cNvPr id="0" name=""/>
        <dsp:cNvSpPr/>
      </dsp:nvSpPr>
      <dsp:spPr>
        <a:xfrm>
          <a:off x="3447191" y="2783358"/>
          <a:ext cx="157886" cy="1578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066F6-DD70-47D6-9575-981BD5EABD22}">
      <dsp:nvSpPr>
        <dsp:cNvPr id="0" name=""/>
        <dsp:cNvSpPr/>
      </dsp:nvSpPr>
      <dsp:spPr>
        <a:xfrm>
          <a:off x="3308882" y="3005003"/>
          <a:ext cx="157886" cy="157886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accent4">
              <a:hueOff val="1088988"/>
              <a:satOff val="-4531"/>
              <a:lumOff val="10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74BD-522E-4BA0-AAD8-AD4EC8F5CED4}">
      <dsp:nvSpPr>
        <dsp:cNvPr id="0" name=""/>
        <dsp:cNvSpPr/>
      </dsp:nvSpPr>
      <dsp:spPr>
        <a:xfrm>
          <a:off x="3144049" y="3196901"/>
          <a:ext cx="157886" cy="157886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accent4">
              <a:hueOff val="2177976"/>
              <a:satOff val="-9062"/>
              <a:lumOff val="2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AD4FC-DAC6-4FC8-A41A-FE51F14100A5}">
      <dsp:nvSpPr>
        <dsp:cNvPr id="0" name=""/>
        <dsp:cNvSpPr/>
      </dsp:nvSpPr>
      <dsp:spPr>
        <a:xfrm>
          <a:off x="3341091" y="552652"/>
          <a:ext cx="157886" cy="157886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9F4C5-8AE2-41E6-8A20-A8FDD438BB77}">
      <dsp:nvSpPr>
        <dsp:cNvPr id="0" name=""/>
        <dsp:cNvSpPr/>
      </dsp:nvSpPr>
      <dsp:spPr>
        <a:xfrm>
          <a:off x="3552027" y="426955"/>
          <a:ext cx="157886" cy="157886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accent4">
              <a:hueOff val="4355951"/>
              <a:satOff val="-18123"/>
              <a:lumOff val="4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DB2FA-59D8-423F-A357-82ED4226A5B4}">
      <dsp:nvSpPr>
        <dsp:cNvPr id="0" name=""/>
        <dsp:cNvSpPr/>
      </dsp:nvSpPr>
      <dsp:spPr>
        <a:xfrm>
          <a:off x="3762331" y="301258"/>
          <a:ext cx="157886" cy="157886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accent4">
              <a:hueOff val="5444940"/>
              <a:satOff val="-22654"/>
              <a:lumOff val="5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72187-297E-4DE6-967C-6CC69B9DAC36}">
      <dsp:nvSpPr>
        <dsp:cNvPr id="0" name=""/>
        <dsp:cNvSpPr/>
      </dsp:nvSpPr>
      <dsp:spPr>
        <a:xfrm>
          <a:off x="3972636" y="426955"/>
          <a:ext cx="157886" cy="157886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9219F-27D2-4F26-966C-CF8843EB5D02}">
      <dsp:nvSpPr>
        <dsp:cNvPr id="0" name=""/>
        <dsp:cNvSpPr/>
      </dsp:nvSpPr>
      <dsp:spPr>
        <a:xfrm>
          <a:off x="4183571" y="552652"/>
          <a:ext cx="157886" cy="157886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accent4">
              <a:hueOff val="7622915"/>
              <a:satOff val="-31715"/>
              <a:lumOff val="74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8FDA4-6613-4739-A5EE-FC3262C22520}">
      <dsp:nvSpPr>
        <dsp:cNvPr id="0" name=""/>
        <dsp:cNvSpPr/>
      </dsp:nvSpPr>
      <dsp:spPr>
        <a:xfrm>
          <a:off x="3762331" y="566479"/>
          <a:ext cx="157886" cy="157886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accent4">
              <a:hueOff val="8711903"/>
              <a:satOff val="-36246"/>
              <a:lumOff val="85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DE026-343D-4BC8-81AC-B20121E1048B}">
      <dsp:nvSpPr>
        <dsp:cNvPr id="0" name=""/>
        <dsp:cNvSpPr/>
      </dsp:nvSpPr>
      <dsp:spPr>
        <a:xfrm>
          <a:off x="3762331" y="831700"/>
          <a:ext cx="157886" cy="15788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756C7-8892-4214-9C81-52EE4FCF122F}">
      <dsp:nvSpPr>
        <dsp:cNvPr id="0" name=""/>
        <dsp:cNvSpPr/>
      </dsp:nvSpPr>
      <dsp:spPr>
        <a:xfrm>
          <a:off x="2477770" y="3773605"/>
          <a:ext cx="3405287" cy="913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786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74-sahifa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2358" y="3818193"/>
        <a:ext cx="3316111" cy="824223"/>
      </dsp:txXfrm>
    </dsp:sp>
    <dsp:sp modelId="{4008067F-9FA3-4D41-A555-679EC7E69099}">
      <dsp:nvSpPr>
        <dsp:cNvPr id="0" name=""/>
        <dsp:cNvSpPr/>
      </dsp:nvSpPr>
      <dsp:spPr>
        <a:xfrm>
          <a:off x="1533611" y="2878641"/>
          <a:ext cx="1578860" cy="157875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A25EB-5DEE-44E7-8725-5D00ACEE9556}">
      <dsp:nvSpPr>
        <dsp:cNvPr id="0" name=""/>
        <dsp:cNvSpPr/>
      </dsp:nvSpPr>
      <dsp:spPr>
        <a:xfrm>
          <a:off x="3917060" y="1987029"/>
          <a:ext cx="3405287" cy="913399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786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73-sahifa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1648" y="2031617"/>
        <a:ext cx="3316111" cy="824223"/>
      </dsp:txXfrm>
    </dsp:sp>
    <dsp:sp modelId="{A45BEE35-7269-4FF7-984B-E421988CD5AF}">
      <dsp:nvSpPr>
        <dsp:cNvPr id="0" name=""/>
        <dsp:cNvSpPr/>
      </dsp:nvSpPr>
      <dsp:spPr>
        <a:xfrm>
          <a:off x="2972901" y="1092066"/>
          <a:ext cx="1578860" cy="1578756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A5776-789C-48A0-AA9D-C2DBD8472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AF710-C2E5-47F9-98F6-A33D83168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116D7F-0CBF-4F08-A6AB-F0D4EDB7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D23477-2454-4A54-BBC6-C6A77033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3C2AE-9C14-4C6F-A3CA-FDA191A4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03EA4-8025-47E5-9C22-84624662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249B31-C964-4277-B421-F4B344709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01F10-F04A-41AE-901F-2D05A843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7DDD14-4874-4948-BF52-5E9AAFD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F52F6-E377-4AD4-BF24-7F1799B3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8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36EABE-9435-4CD8-8E37-89A0DC0C0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779062-622F-4D6F-813D-4AA8004E2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016C0-1900-4214-9645-EA767CCE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65B1A-0D49-4F98-83CD-54911CE6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2E64AE-9E10-4136-83D1-C892ABF3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8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668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7F199-4A0C-4FBE-A7DE-A401DAA5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A5C9CF-C27A-47BB-AB85-816CF1B5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17EA6-F81C-4B7E-B5CE-35D3DF4C1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8D593-7D26-4298-8889-0A801006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28028-0DC2-457D-B16F-BA3FCCB8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5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1DBDB-67F1-44E9-A3A8-20822146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854A4E-35B1-4BFD-9166-B389A08D6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39410-A068-4EE0-9448-2B2AF9674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BFC61-87D7-471F-9BE1-B3B162DE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2BB6F5-2DF6-47C6-A478-3E331290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3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8CB95-AFE5-418D-B0D3-18F243F9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2EC6C-E564-4E3E-BD0D-9D036345C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3ADB0-640A-460F-B928-3A02C6C5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FFCA46-CE40-4B9F-AF80-07A9D21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18A351-9C61-45ED-AFB9-BA777AE4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DDFC96-2EDD-4F2E-B408-F29B2A10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F81DC-A644-48A7-82B5-FADFB450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2FF85-5720-4C9E-AE23-E674B6DEC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19C4D0-5108-4AF8-B91C-16CA353DB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A4E3E4-5824-44D5-A3AE-81ED55F56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4E17A2-F547-403E-8E91-114F219CB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2AC52F-8C0B-485F-8585-BB1BDEF4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8FBCA7-15AF-4342-8509-FBED7BED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B214F6-3B06-4F34-8D7B-353EA390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8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F5E70-AA5B-4474-AC3B-432B1D44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06B335-D1DF-45CB-BD4F-0C982699C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8F180C-C3BF-4AA9-8BCE-316DF4EB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84715F-5171-4C2B-8087-1C93CA92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9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1F6A33-49F1-4559-B250-BFD1297F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C89F07-B277-43DB-B408-13A6AB3C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F85941-6198-4784-8257-9A7C918C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8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F5DF6-76B9-4F15-AB49-25DA123D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AE50B-EED9-45E8-9CC1-81D96EF90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9AFE1-4A9E-43C9-AE84-88BB88697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0A43F-75B3-47F5-9CCF-C0E40680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A8D733-766E-4BCB-8721-1956E320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098365-FF27-4F3C-AD47-9B126777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4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6682-E851-42FF-AF15-51478A188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2ED58-2ED9-4942-ABAB-2F35C73E1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45C4CD-D3FE-4F86-9DF2-FFD36F3DC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9EF9A3-F4D7-4A18-8B5B-C741E107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E989C6-5E4F-464D-AAEB-61D211D8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909D15-B20A-4FC6-8EF7-FF4B409E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2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583A0-1706-42C2-9B47-FB77B4DA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9DBAE-6DBA-492E-AA39-DD4443DAE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584D4-E992-4D9C-B1FE-CDE36922B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71C2-A0E6-46E0-A017-FAFBDFCB7EC5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EF8823-3DB4-4764-80AA-1B430DB55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3259C-B56F-43F1-BAA0-8E6E9C66A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CEDA-6906-4662-914F-F961946ED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5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11.png"/><Relationship Id="rId7" Type="http://schemas.openxmlformats.org/officeDocument/2006/relationships/image" Target="../media/image16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1.pn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4.jpe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4.jpe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4.jpe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2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4.jpeg"/><Relationship Id="rId3" Type="http://schemas.openxmlformats.org/officeDocument/2006/relationships/image" Target="../media/image1200.png"/><Relationship Id="rId7" Type="http://schemas.openxmlformats.org/officeDocument/2006/relationships/image" Target="../media/image126.png"/><Relationship Id="rId12" Type="http://schemas.openxmlformats.org/officeDocument/2006/relationships/image" Target="../media/image5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220.png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17" Type="http://schemas.openxmlformats.org/officeDocument/2006/relationships/image" Target="../media/image145.png"/><Relationship Id="rId2" Type="http://schemas.openxmlformats.org/officeDocument/2006/relationships/image" Target="../media/image1210.png"/><Relationship Id="rId16" Type="http://schemas.openxmlformats.org/officeDocument/2006/relationships/image" Target="../media/image12.png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9.png"/><Relationship Id="rId5" Type="http://schemas.openxmlformats.org/officeDocument/2006/relationships/image" Target="../media/image7.png"/><Relationship Id="rId15" Type="http://schemas.openxmlformats.org/officeDocument/2006/relationships/image" Target="../media/image143.png"/><Relationship Id="rId10" Type="http://schemas.openxmlformats.org/officeDocument/2006/relationships/image" Target="../media/image138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7.png"/><Relationship Id="rId14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212.png"/><Relationship Id="rId7" Type="http://schemas.openxmlformats.org/officeDocument/2006/relationships/image" Target="../media/image16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32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747713"/>
            <a:ext cx="2127250" cy="8985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766763"/>
          </a:xfrm>
          <a:prstGeom prst="rect">
            <a:avLst/>
          </a:prstGeom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669244" y="2493696"/>
            <a:ext cx="477838" cy="1783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675141" y="4565625"/>
            <a:ext cx="477838" cy="1783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8E80E4A9-F71A-4BC5-A972-C6D6125BC59E}"/>
              </a:ext>
            </a:extLst>
          </p:cNvPr>
          <p:cNvSpPr/>
          <p:nvPr/>
        </p:nvSpPr>
        <p:spPr>
          <a:xfrm>
            <a:off x="114300" y="2216152"/>
            <a:ext cx="11952288" cy="4511674"/>
          </a:xfrm>
          <a:prstGeom prst="frame">
            <a:avLst>
              <a:gd name="adj1" fmla="val 1431"/>
            </a:avLst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747" y="4511675"/>
            <a:ext cx="3745367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</a:t>
            </a:r>
            <a:r>
              <a:rPr lang="en-US" altLang="ru-RU" sz="4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ru-RU" altLang="ru-RU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746" y="5188348"/>
            <a:ext cx="9710739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Turg‘unova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Mohizabon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Mahmudjon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lang="en-US" alt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746" y="2350014"/>
            <a:ext cx="6302035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E8AD2A5-37D3-4057-8E7A-CED46ACDBE38}"/>
              </a:ext>
            </a:extLst>
          </p:cNvPr>
          <p:cNvSpPr/>
          <p:nvPr/>
        </p:nvSpPr>
        <p:spPr>
          <a:xfrm>
            <a:off x="1998240" y="3098481"/>
            <a:ext cx="9831019" cy="1178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/>
              <p:nvPr/>
            </p:nvSpPr>
            <p:spPr>
              <a:xfrm>
                <a:off x="2239613" y="3519126"/>
                <a:ext cx="43672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613" y="3519126"/>
                <a:ext cx="436722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/>
              <p:nvPr/>
            </p:nvSpPr>
            <p:spPr>
              <a:xfrm>
                <a:off x="6992140" y="3245147"/>
                <a:ext cx="4754570" cy="884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B6F5117-5CBA-43DD-AC10-AD50ED362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140" y="3245147"/>
                <a:ext cx="4754570" cy="8849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956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550565" y="1161175"/>
            <a:ext cx="7140190" cy="75475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73817" y="11280"/>
                <a:ext cx="22269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7" y="11280"/>
                <a:ext cx="222695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707675" y="22757"/>
                <a:ext cx="25581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675" y="22757"/>
                <a:ext cx="255813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271150" y="4576"/>
                <a:ext cx="337451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𝟏𝟗</m:t>
                      </m:r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150" y="4576"/>
                <a:ext cx="337451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62333" y="1228244"/>
                <a:ext cx="66162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33" y="1228244"/>
                <a:ext cx="661623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1505" y="2510042"/>
                <a:ext cx="5858335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05" y="2510042"/>
                <a:ext cx="5858335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3817" y="3557514"/>
                <a:ext cx="110671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7" y="3557514"/>
                <a:ext cx="1106719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29569" y="5267782"/>
                <a:ext cx="52851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569" y="5267782"/>
                <a:ext cx="5285101" cy="615553"/>
              </a:xfrm>
              <a:prstGeom prst="rect">
                <a:avLst/>
              </a:prstGeom>
              <a:blipFill>
                <a:blip r:embed="rId8"/>
                <a:stretch>
                  <a:fillRect l="-5767" t="-24752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Тверской промышленно-экономический колледж » Наши будни » Объявления »  Акция «Мы не были на той войне»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2036189" y="4514828"/>
            <a:ext cx="1497691" cy="198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question mark icon png - Thinking Photography Question Mark Man Stock -  Question Mark Clipart | #4629277 - Vip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3805310"/>
            <a:ext cx="348371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/>
              <p:nvPr/>
            </p:nvSpPr>
            <p:spPr>
              <a:xfrm>
                <a:off x="452510" y="1270615"/>
                <a:ext cx="11349849" cy="327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abssissali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urinmani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0" y="1270615"/>
                <a:ext cx="11349849" cy="3279424"/>
              </a:xfrm>
              <a:prstGeom prst="rect">
                <a:avLst/>
              </a:prstGeom>
              <a:blipFill>
                <a:blip r:embed="rId3"/>
                <a:stretch>
                  <a:fillRect l="-2417" r="-2470" b="-8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0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F463B-31B1-4DD9-8258-886991DFFA1A}"/>
              </a:ext>
            </a:extLst>
          </p:cNvPr>
          <p:cNvSpPr txBox="1"/>
          <p:nvPr/>
        </p:nvSpPr>
        <p:spPr>
          <a:xfrm>
            <a:off x="3576039" y="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85446" y="1168398"/>
                <a:ext cx="394466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6" y="1168398"/>
                <a:ext cx="394466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450930" y="1192686"/>
                <a:ext cx="239883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930" y="1192686"/>
                <a:ext cx="2398837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85445" y="2113051"/>
                <a:ext cx="67474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5" y="2113051"/>
                <a:ext cx="674746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85445" y="3044890"/>
                <a:ext cx="284631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5" y="3044890"/>
                <a:ext cx="284631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85446" y="4109605"/>
                <a:ext cx="310102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46" y="4109605"/>
                <a:ext cx="310102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9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06515" y="20128"/>
                <a:ext cx="252238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15" y="20128"/>
                <a:ext cx="252238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146881" y="28976"/>
                <a:ext cx="363473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881" y="28976"/>
                <a:ext cx="363473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323359" y="1"/>
                <a:ext cx="326073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</m:t>
                      </m:r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59" y="1"/>
                <a:ext cx="326073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96529" y="2439895"/>
                <a:ext cx="64664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29" y="2439895"/>
                <a:ext cx="646640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6515" y="3529063"/>
                <a:ext cx="864910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15" y="3529063"/>
                <a:ext cx="864910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15156" y="5201884"/>
                <a:ext cx="496670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56" y="5201884"/>
                <a:ext cx="4966708" cy="615553"/>
              </a:xfrm>
              <a:prstGeom prst="rect">
                <a:avLst/>
              </a:prstGeom>
              <a:blipFill>
                <a:blip r:embed="rId7"/>
                <a:stretch>
                  <a:fillRect l="-6135" t="-26733" b="-475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918210" y="1111757"/>
            <a:ext cx="6414325" cy="75475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29978" y="1178826"/>
                <a:ext cx="595188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78" y="1178826"/>
                <a:ext cx="5951886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Тверской промышленно-экономический колледж » Наши будни » Объявления »  Акция «Мы не были на той войне»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2036189" y="4514828"/>
            <a:ext cx="1497691" cy="198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/>
              <p:nvPr/>
            </p:nvSpPr>
            <p:spPr>
              <a:xfrm>
                <a:off x="367232" y="1239551"/>
                <a:ext cx="11448157" cy="2883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chiziqqa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urinma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32" y="1239551"/>
                <a:ext cx="11448157" cy="2883225"/>
              </a:xfrm>
              <a:prstGeom prst="rect">
                <a:avLst/>
              </a:prstGeom>
              <a:blipFill>
                <a:blip r:embed="rId2"/>
                <a:stretch>
                  <a:fillRect l="-1864" r="-1917" b="-4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question mark icon png - Thinking Photography Question Mark Man Stock -  Question Mark Clipart | #4629277 - Vip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3805310"/>
            <a:ext cx="348371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81C39-2B7A-473B-BF13-B85A798F3228}"/>
              </a:ext>
            </a:extLst>
          </p:cNvPr>
          <p:cNvSpPr txBox="1"/>
          <p:nvPr/>
        </p:nvSpPr>
        <p:spPr>
          <a:xfrm>
            <a:off x="3576039" y="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07172" y="988785"/>
                <a:ext cx="4823756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72" y="988785"/>
                <a:ext cx="4823756" cy="65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811868" y="988785"/>
                <a:ext cx="29017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868" y="988785"/>
                <a:ext cx="290175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65454" y="1682724"/>
                <a:ext cx="36503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54" y="1682724"/>
                <a:ext cx="365035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11868" y="2360868"/>
                <a:ext cx="160781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868" y="2360868"/>
                <a:ext cx="160781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65453" y="2277425"/>
                <a:ext cx="40718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53" y="2277425"/>
                <a:ext cx="407188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81778" y="3121621"/>
                <a:ext cx="33400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778" y="3121621"/>
                <a:ext cx="334005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770150" y="1628660"/>
                <a:ext cx="256833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𝒌𝒙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150" y="1628660"/>
                <a:ext cx="256833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65453" y="3121621"/>
                <a:ext cx="24208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𝒌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53" y="3121621"/>
                <a:ext cx="2420856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126517" y="3836899"/>
                <a:ext cx="28616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517" y="3836899"/>
                <a:ext cx="286161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16717" y="5440636"/>
                <a:ext cx="21973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7" y="5440636"/>
                <a:ext cx="2197375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200063" y="4543559"/>
                <a:ext cx="242893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063" y="4543559"/>
                <a:ext cx="2428935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/>
          <p:nvPr/>
        </p:nvCxnSpPr>
        <p:spPr>
          <a:xfrm>
            <a:off x="3412503" y="3448788"/>
            <a:ext cx="142483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80308" y="1289838"/>
                <a:ext cx="11272573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8" y="1289838"/>
                <a:ext cx="11272573" cy="658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80308" y="2404080"/>
                <a:ext cx="36503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8" y="2404080"/>
                <a:ext cx="36503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2556" y="3505755"/>
                <a:ext cx="820763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6" y="3505755"/>
                <a:ext cx="820763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211905" y="65990"/>
                <a:ext cx="4823756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905" y="65990"/>
                <a:ext cx="4823756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8649681" y="-32290"/>
                <a:ext cx="21973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681" y="-32290"/>
                <a:ext cx="219737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18604" y="2516859"/>
                <a:ext cx="57030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04" y="2516859"/>
                <a:ext cx="5703036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18604" y="3600420"/>
                <a:ext cx="80885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604" y="3600420"/>
                <a:ext cx="808856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81443" y="5276676"/>
                <a:ext cx="482077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443" y="5276676"/>
                <a:ext cx="4820776" cy="553998"/>
              </a:xfrm>
              <a:prstGeom prst="rect">
                <a:avLst/>
              </a:prstGeom>
              <a:blipFill>
                <a:blip r:embed="rId4"/>
                <a:stretch>
                  <a:fillRect l="-5815" t="-25556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145947" y="29545"/>
                <a:ext cx="21973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47" y="29545"/>
                <a:ext cx="219737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4396729" y="41856"/>
                <a:ext cx="274305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729" y="41856"/>
                <a:ext cx="27430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193196" y="37152"/>
                <a:ext cx="27798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196" y="37152"/>
                <a:ext cx="277986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698529" y="1138370"/>
            <a:ext cx="7143054" cy="75475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10297" y="1205439"/>
                <a:ext cx="66162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297" y="1205439"/>
                <a:ext cx="661623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Тверской промышленно-экономический колледж » Наши будни » Объявления »  Акция «Мы не были на той войне»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2698529" y="4489399"/>
            <a:ext cx="1497691" cy="198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question mark icon png - Thinking Photography Question Mark Man Stock -  Question Mark Clipart | #4629277 - Vip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3805310"/>
            <a:ext cx="348371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/>
              <p:nvPr/>
            </p:nvSpPr>
            <p:spPr>
              <a:xfrm>
                <a:off x="274466" y="806360"/>
                <a:ext cx="11633689" cy="316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va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grafiklarining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urinmalari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66" y="806360"/>
                <a:ext cx="11633689" cy="3162341"/>
              </a:xfrm>
              <a:prstGeom prst="rect">
                <a:avLst/>
              </a:prstGeom>
              <a:blipFill>
                <a:blip r:embed="rId3"/>
                <a:stretch>
                  <a:fillRect l="-2096" r="-2149" b="-4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958500" y="2870618"/>
            <a:ext cx="2386760" cy="66577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670E4-2C3A-4E3D-BA53-4A30A11F35C9}"/>
              </a:ext>
            </a:extLst>
          </p:cNvPr>
          <p:cNvSpPr txBox="1"/>
          <p:nvPr/>
        </p:nvSpPr>
        <p:spPr>
          <a:xfrm>
            <a:off x="3576039" y="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81035" y="1045182"/>
                <a:ext cx="495860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5" y="1045182"/>
                <a:ext cx="4958602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461126" y="1012215"/>
                <a:ext cx="38917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26" y="1012215"/>
                <a:ext cx="389177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53847" y="3755249"/>
                <a:ext cx="36320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847" y="3755249"/>
                <a:ext cx="36320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378054" y="3715783"/>
                <a:ext cx="278371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054" y="3715783"/>
                <a:ext cx="278371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1035" y="2040857"/>
                <a:ext cx="3479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5" y="2040857"/>
                <a:ext cx="347986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79620" y="2865822"/>
                <a:ext cx="1900071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620" y="2865822"/>
                <a:ext cx="190007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61126" y="1952967"/>
                <a:ext cx="3479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26" y="1952967"/>
                <a:ext cx="347986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721053" y="4805552"/>
                <a:ext cx="41235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53" y="4805552"/>
                <a:ext cx="412350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7345260" y="4727998"/>
                <a:ext cx="302941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260" y="4727998"/>
                <a:ext cx="3029419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994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TextBox 14"/>
          <p:cNvSpPr txBox="1"/>
          <p:nvPr/>
        </p:nvSpPr>
        <p:spPr>
          <a:xfrm>
            <a:off x="4835952" y="-44702"/>
            <a:ext cx="1998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5414" y="1074656"/>
            <a:ext cx="12000322" cy="5693789"/>
          </a:xfrm>
          <a:prstGeom prst="frame">
            <a:avLst>
              <a:gd name="adj1" fmla="val 11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33630898"/>
              </p:ext>
            </p:extLst>
          </p:nvPr>
        </p:nvGraphicFramePr>
        <p:xfrm>
          <a:off x="-443060" y="1319753"/>
          <a:ext cx="12301980" cy="5063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11778" y="1689857"/>
            <a:ext cx="74174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grafigiga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urinma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tenglamalariga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78" y="4600517"/>
            <a:ext cx="7417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Hosilaning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ma’nosiga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94269"/>
            <a:ext cx="11985674" cy="6658224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098725" y="1486827"/>
                <a:ext cx="33107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25" y="1486827"/>
                <a:ext cx="331074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372102" y="2555569"/>
                <a:ext cx="242893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102" y="2555569"/>
                <a:ext cx="242893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612288" y="3624311"/>
                <a:ext cx="2122761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88" y="3624311"/>
                <a:ext cx="2122761" cy="1257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704734" y="428602"/>
            <a:ext cx="4524866" cy="69736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098725" y="386613"/>
                <a:ext cx="38066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25" y="386613"/>
                <a:ext cx="380668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459233" y="5286670"/>
                <a:ext cx="2629724" cy="9877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233" y="5286670"/>
                <a:ext cx="2629724" cy="987706"/>
              </a:xfrm>
              <a:prstGeom prst="rect">
                <a:avLst/>
              </a:prstGeom>
              <a:blipFill>
                <a:blip r:embed="rId6"/>
                <a:stretch>
                  <a:fillRect l="-8353" b="-117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Тверской промышленно-экономический колледж » Наши будни » Объявления »  Акция «Мы не были на той войне»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2515459" y="4508252"/>
            <a:ext cx="1497691" cy="198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question mark icon png - Thinking Photography Question Mark Man Stock -  Question Mark Clipart | #4629277 - Vip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3805310"/>
            <a:ext cx="348371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/>
              <p:nvPr/>
            </p:nvSpPr>
            <p:spPr>
              <a:xfrm>
                <a:off x="546754" y="858129"/>
                <a:ext cx="1140643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𝟏𝟗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va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</m:oMath>
                </a14:m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funksiyalar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grafiklarining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urinmalari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nuqtalarini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54" y="858129"/>
                <a:ext cx="11406433" cy="3139321"/>
              </a:xfrm>
              <a:prstGeom prst="rect">
                <a:avLst/>
              </a:prstGeom>
              <a:blipFill>
                <a:blip r:embed="rId3"/>
                <a:stretch>
                  <a:fillRect l="-2191" b="-4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4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411746" y="2606748"/>
            <a:ext cx="2386760" cy="665772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670E4-2C3A-4E3D-BA53-4A30A11F35C9}"/>
              </a:ext>
            </a:extLst>
          </p:cNvPr>
          <p:cNvSpPr txBox="1"/>
          <p:nvPr/>
        </p:nvSpPr>
        <p:spPr>
          <a:xfrm>
            <a:off x="3576039" y="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81035" y="1045182"/>
                <a:ext cx="411138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𝟏𝟗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5" y="1045182"/>
                <a:ext cx="4111382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339947" y="759655"/>
                <a:ext cx="45810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</m:oMath>
                  </m:oMathPara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947" y="759655"/>
                <a:ext cx="458106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68391" y="2628016"/>
                <a:ext cx="27244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91" y="2628016"/>
                <a:ext cx="27244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461126" y="2542724"/>
                <a:ext cx="318811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𝒈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26" y="2542724"/>
                <a:ext cx="318811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1035" y="1795513"/>
                <a:ext cx="3479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35" y="1795513"/>
                <a:ext cx="3479862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32867" y="2606622"/>
                <a:ext cx="1900071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67" y="2606622"/>
                <a:ext cx="1900071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461126" y="1740565"/>
                <a:ext cx="3479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26" y="1740565"/>
                <a:ext cx="347986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911170" y="3657663"/>
            <a:ext cx="4524866" cy="67055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305161" y="3615673"/>
                <a:ext cx="38066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𝒈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61" y="3615673"/>
                <a:ext cx="380668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6008988" y="3983816"/>
            <a:ext cx="100102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461126" y="3629873"/>
                <a:ext cx="25759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26" y="3629873"/>
                <a:ext cx="257596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999376" y="4772695"/>
            <a:ext cx="8489504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grafiklarining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urinmalari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nuqtalari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Тверской промышленно-экономический колледж » Наши будни » Объявления »  Акция «Мы не были на той войне»"/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855947" y="4646967"/>
            <a:ext cx="1497691" cy="198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/>
              <p:nvPr/>
            </p:nvSpPr>
            <p:spPr>
              <a:xfrm>
                <a:off x="284400" y="858129"/>
                <a:ext cx="11613822" cy="390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nuqtadan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o‘tuvchi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urinma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tuzing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00" y="858129"/>
                <a:ext cx="11613822" cy="3908762"/>
              </a:xfrm>
              <a:prstGeom prst="rect">
                <a:avLst/>
              </a:prstGeom>
              <a:blipFill>
                <a:blip r:embed="rId2"/>
                <a:stretch>
                  <a:fillRect l="-2415" r="-2362" b="-3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question mark icon png - Thinking Photography Question Mark Man Stock -  Question Mark Clipart | #4629277 - Vip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3805310"/>
            <a:ext cx="348371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981359" y="1382911"/>
            <a:ext cx="2525411" cy="68682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EF41A-C8DD-45DF-9562-1B9965DCA376}"/>
              </a:ext>
            </a:extLst>
          </p:cNvPr>
          <p:cNvSpPr txBox="1"/>
          <p:nvPr/>
        </p:nvSpPr>
        <p:spPr>
          <a:xfrm>
            <a:off x="3576039" y="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28180" y="1025172"/>
                <a:ext cx="2285177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180" y="1025172"/>
                <a:ext cx="2285177" cy="124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939685" y="994738"/>
                <a:ext cx="228517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685" y="994738"/>
                <a:ext cx="2285177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16676" y="1361855"/>
                <a:ext cx="22851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76" y="1361855"/>
                <a:ext cx="228517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971957" y="2352208"/>
                <a:ext cx="4859792" cy="1760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57" y="2352208"/>
                <a:ext cx="4859792" cy="1760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496434" y="4394710"/>
                <a:ext cx="5728428" cy="1897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434" y="4394710"/>
                <a:ext cx="5728428" cy="1897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981359" y="4394709"/>
                <a:ext cx="3144194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59" y="4394709"/>
                <a:ext cx="3144194" cy="12488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66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136992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1442739"/>
            <a:ext cx="11985674" cy="530975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00658" y="31333"/>
                <a:ext cx="4139979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58" y="31333"/>
                <a:ext cx="4139979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67211" y="357495"/>
                <a:ext cx="29140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211" y="357495"/>
                <a:ext cx="291400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607788" y="367427"/>
                <a:ext cx="30683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788" y="367427"/>
                <a:ext cx="306834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42920" y="1627464"/>
            <a:ext cx="7143054" cy="75475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>
                  <a:lumMod val="55000"/>
                  <a:lumOff val="45000"/>
                </a:srgbClr>
              </a:gs>
              <a:gs pos="98540">
                <a:srgbClr val="00B0F0">
                  <a:lumMod val="57000"/>
                  <a:lumOff val="43000"/>
                </a:srgb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54688" y="1694533"/>
                <a:ext cx="661623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88" y="1694533"/>
                <a:ext cx="661623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54688" y="2439596"/>
                <a:ext cx="6858481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88" y="2439596"/>
                <a:ext cx="6858481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78228" y="3158641"/>
                <a:ext cx="52055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228" y="3158641"/>
                <a:ext cx="520559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78228" y="3800157"/>
                <a:ext cx="64813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228" y="3800157"/>
                <a:ext cx="6481326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1424" y="5354047"/>
                <a:ext cx="492447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424" y="5354047"/>
                <a:ext cx="4924470" cy="553998"/>
              </a:xfrm>
              <a:prstGeom prst="rect">
                <a:avLst/>
              </a:prstGeom>
              <a:blipFill>
                <a:blip r:embed="rId9"/>
                <a:stretch>
                  <a:fillRect l="-5569" t="-27473" b="-472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Тверской промышленно-экономический колледж » Наши будни » Объявления »  Акция «Мы не были на той войне»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2651395" y="4589267"/>
            <a:ext cx="1497691" cy="198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question mark icon png - Thinking Photography Question Mark Man Stock -  Question Mark Clipart | #4629277 - Vip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3805310"/>
            <a:ext cx="348371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9856" y="4033636"/>
            <a:ext cx="7816563" cy="1824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Moddiy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nuqtaning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sekunddagi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tezlanishini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/>
              <p:nvPr/>
            </p:nvSpPr>
            <p:spPr>
              <a:xfrm>
                <a:off x="929856" y="834033"/>
                <a:ext cx="8903662" cy="3272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Moddiy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qonuniyat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harakatlanmoqda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santimetrda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sekundda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56" y="834033"/>
                <a:ext cx="8903662" cy="3272755"/>
              </a:xfrm>
              <a:prstGeom prst="rect">
                <a:avLst/>
              </a:prstGeom>
              <a:blipFill>
                <a:blip r:embed="rId3"/>
                <a:stretch>
                  <a:fillRect l="-2466" r="-2397" b="-3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16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EF41A-C8DD-45DF-9562-1B9965DCA376}"/>
              </a:ext>
            </a:extLst>
          </p:cNvPr>
          <p:cNvSpPr txBox="1"/>
          <p:nvPr/>
        </p:nvSpPr>
        <p:spPr>
          <a:xfrm>
            <a:off x="3576039" y="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6B6E23-FD72-40EC-970B-AF66DB0C9990}"/>
                  </a:ext>
                </a:extLst>
              </p:cNvPr>
              <p:cNvSpPr txBox="1"/>
              <p:nvPr/>
            </p:nvSpPr>
            <p:spPr>
              <a:xfrm>
                <a:off x="956602" y="1448972"/>
                <a:ext cx="5770169" cy="1461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𝒔𝒊𝒏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6B6E23-FD72-40EC-970B-AF66DB0C9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2" y="1448972"/>
                <a:ext cx="5770169" cy="1461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45B144-E575-4DC6-B721-C177CB735153}"/>
                  </a:ext>
                </a:extLst>
              </p:cNvPr>
              <p:cNvSpPr txBox="1"/>
              <p:nvPr/>
            </p:nvSpPr>
            <p:spPr>
              <a:xfrm>
                <a:off x="6726771" y="1601578"/>
                <a:ext cx="1972720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45B144-E575-4DC6-B721-C177CB735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771" y="1601578"/>
                <a:ext cx="1972720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BACE8D-B9ED-43EF-A38A-35E6C6A960DB}"/>
                  </a:ext>
                </a:extLst>
              </p:cNvPr>
              <p:cNvSpPr txBox="1"/>
              <p:nvPr/>
            </p:nvSpPr>
            <p:spPr>
              <a:xfrm>
                <a:off x="8790996" y="1573140"/>
                <a:ext cx="2126416" cy="1213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BACE8D-B9ED-43EF-A38A-35E6C6A96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996" y="1573140"/>
                <a:ext cx="2126416" cy="1213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97D05-4538-44E7-8C33-B4DA1E824FC7}"/>
                  </a:ext>
                </a:extLst>
              </p:cNvPr>
              <p:cNvSpPr txBox="1"/>
              <p:nvPr/>
            </p:nvSpPr>
            <p:spPr>
              <a:xfrm>
                <a:off x="1055146" y="3442011"/>
                <a:ext cx="2498313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597D05-4538-44E7-8C33-B4DA1E824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146" y="3442011"/>
                <a:ext cx="2498313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BE066-8640-44FE-9D49-815ADE772179}"/>
                  </a:ext>
                </a:extLst>
              </p:cNvPr>
              <p:cNvSpPr txBox="1"/>
              <p:nvPr/>
            </p:nvSpPr>
            <p:spPr>
              <a:xfrm>
                <a:off x="3576039" y="3476959"/>
                <a:ext cx="1465145" cy="1117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7BE066-8640-44FE-9D49-815ADE772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39" y="3476959"/>
                <a:ext cx="1465145" cy="11176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7C35E4-F0CC-45E5-9343-DC449227482B}"/>
                  </a:ext>
                </a:extLst>
              </p:cNvPr>
              <p:cNvSpPr txBox="1"/>
              <p:nvPr/>
            </p:nvSpPr>
            <p:spPr>
              <a:xfrm>
                <a:off x="5081922" y="3429000"/>
                <a:ext cx="2232406" cy="11176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7C35E4-F0CC-45E5-9343-DC4492274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922" y="3429000"/>
                <a:ext cx="2232406" cy="11176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08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98475"/>
            <a:ext cx="11985674" cy="6654018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6B6E23-FD72-40EC-970B-AF66DB0C9990}"/>
                  </a:ext>
                </a:extLst>
              </p:cNvPr>
              <p:cNvSpPr txBox="1"/>
              <p:nvPr/>
            </p:nvSpPr>
            <p:spPr>
              <a:xfrm>
                <a:off x="914399" y="733998"/>
                <a:ext cx="5046894" cy="1213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6B6E23-FD72-40EC-970B-AF66DB0C9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733998"/>
                <a:ext cx="5046894" cy="12133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A4549-4659-4D42-BC4A-A2CB120DA576}"/>
                  </a:ext>
                </a:extLst>
              </p:cNvPr>
              <p:cNvSpPr txBox="1"/>
              <p:nvPr/>
            </p:nvSpPr>
            <p:spPr>
              <a:xfrm>
                <a:off x="6053797" y="790873"/>
                <a:ext cx="3375604" cy="11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A4549-4659-4D42-BC4A-A2CB120DA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797" y="790873"/>
                <a:ext cx="3375604" cy="1134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2DB807-7A63-4D1B-B1EF-EBD2AB75A08B}"/>
                  </a:ext>
                </a:extLst>
              </p:cNvPr>
              <p:cNvSpPr txBox="1"/>
              <p:nvPr/>
            </p:nvSpPr>
            <p:spPr>
              <a:xfrm>
                <a:off x="9429401" y="712262"/>
                <a:ext cx="2126416" cy="1213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𝝅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52DB807-7A63-4D1B-B1EF-EBD2AB75A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401" y="712262"/>
                <a:ext cx="2126416" cy="1213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CB85E0-08C1-4AEB-94DA-CA1A7681D0E2}"/>
                  </a:ext>
                </a:extLst>
              </p:cNvPr>
              <p:cNvSpPr txBox="1"/>
              <p:nvPr/>
            </p:nvSpPr>
            <p:spPr>
              <a:xfrm>
                <a:off x="914399" y="2939967"/>
                <a:ext cx="4323298" cy="112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CB85E0-08C1-4AEB-94DA-CA1A7681D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939967"/>
                <a:ext cx="4323298" cy="1121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87427A-0563-4853-8244-6C4A66455C20}"/>
                  </a:ext>
                </a:extLst>
              </p:cNvPr>
              <p:cNvSpPr txBox="1"/>
              <p:nvPr/>
            </p:nvSpPr>
            <p:spPr>
              <a:xfrm>
                <a:off x="5446281" y="2803412"/>
                <a:ext cx="3725442" cy="1251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87427A-0563-4853-8244-6C4A66455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281" y="2803412"/>
                <a:ext cx="3725442" cy="1251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665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98475"/>
            <a:ext cx="11985674" cy="6654018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B22679-6458-4CC0-8C64-88252C79F93D}"/>
                  </a:ext>
                </a:extLst>
              </p:cNvPr>
              <p:cNvSpPr txBox="1"/>
              <p:nvPr/>
            </p:nvSpPr>
            <p:spPr>
              <a:xfrm>
                <a:off x="944880" y="1504894"/>
                <a:ext cx="9710222" cy="1251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B22679-6458-4CC0-8C64-88252C79F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1504894"/>
                <a:ext cx="9710222" cy="1251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34E1361-EE60-4C5D-B77B-268F81A3B8B0}"/>
                  </a:ext>
                </a:extLst>
              </p:cNvPr>
              <p:cNvSpPr/>
              <p:nvPr/>
            </p:nvSpPr>
            <p:spPr>
              <a:xfrm>
                <a:off x="815925" y="510167"/>
                <a:ext cx="14891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34E1361-EE60-4C5D-B77B-268F81A3B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25" y="510167"/>
                <a:ext cx="148912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FA08E9-670B-43C9-B5E8-03D57D24A875}"/>
                  </a:ext>
                </a:extLst>
              </p:cNvPr>
              <p:cNvSpPr txBox="1"/>
              <p:nvPr/>
            </p:nvSpPr>
            <p:spPr>
              <a:xfrm>
                <a:off x="944880" y="3359685"/>
                <a:ext cx="4149406" cy="1251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FA08E9-670B-43C9-B5E8-03D57D24A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3359685"/>
                <a:ext cx="4149406" cy="1251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85BFE-6E55-48AC-B53A-8090E5F7E4D4}"/>
                  </a:ext>
                </a:extLst>
              </p:cNvPr>
              <p:cNvSpPr txBox="1"/>
              <p:nvPr/>
            </p:nvSpPr>
            <p:spPr>
              <a:xfrm>
                <a:off x="2623811" y="5375641"/>
                <a:ext cx="2750047" cy="8832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</m:den>
                    </m:f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385BFE-6E55-48AC-B53A-8090E5F7E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811" y="5375641"/>
                <a:ext cx="2750047" cy="883255"/>
              </a:xfrm>
              <a:prstGeom prst="rect">
                <a:avLst/>
              </a:prstGeom>
              <a:blipFill>
                <a:blip r:embed="rId5"/>
                <a:stretch>
                  <a:fillRect l="-9956" b="-15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Тверской промышленно-экономический колледж » Наши будни » Объявления »  Акция «Мы не были на той войне»">
            <a:extLst>
              <a:ext uri="{FF2B5EF4-FFF2-40B4-BE49-F238E27FC236}">
                <a16:creationId xmlns:a16="http://schemas.microsoft.com/office/drawing/2014/main" id="{476D9ABE-3D83-4522-B663-AEFFD18C5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653782" y="4610861"/>
            <a:ext cx="1497691" cy="1989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5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ile:Question book magnify2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98" y="2112837"/>
            <a:ext cx="3497344" cy="3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247135" y="724453"/>
            <a:ext cx="1192015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hosilasini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toping: </a:t>
            </a:r>
          </a:p>
          <a:p>
            <a:pPr algn="just">
              <a:lnSpc>
                <a:spcPct val="150000"/>
              </a:lnSpc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6271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TextBox 14"/>
          <p:cNvSpPr txBox="1"/>
          <p:nvPr/>
        </p:nvSpPr>
        <p:spPr>
          <a:xfrm>
            <a:off x="4873659" y="-64192"/>
            <a:ext cx="254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5414" y="684074"/>
            <a:ext cx="12000322" cy="6084371"/>
          </a:xfrm>
          <a:prstGeom prst="frame">
            <a:avLst>
              <a:gd name="adj1" fmla="val 11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65438" y="1928308"/>
                <a:ext cx="3267176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438" y="1928308"/>
                <a:ext cx="3267176" cy="74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488665" y="2132671"/>
            <a:ext cx="518474" cy="4496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15956" y="3473495"/>
            <a:ext cx="518474" cy="4496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2130814" y="3284409"/>
                <a:ext cx="456496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14" y="3284409"/>
                <a:ext cx="4564968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130814" y="4581975"/>
                <a:ext cx="4163704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𝒕𝒈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14" y="4581975"/>
                <a:ext cx="4163704" cy="837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1515956" y="4891825"/>
            <a:ext cx="518474" cy="4496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question mark icon png - Thinking Photography Question Mark Man Stock -  Question Mark Clipart | #4629277 - Vip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3805310"/>
            <a:ext cx="348371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/>
              <p:nvPr/>
            </p:nvSpPr>
            <p:spPr>
              <a:xfrm>
                <a:off x="572040" y="806360"/>
                <a:ext cx="9901139" cy="433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Moddiy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nuqta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qonuniyat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harakatlanmoqda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arenR"/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Tezlanish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nol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arenR"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Shu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40" y="806360"/>
                <a:ext cx="9901139" cy="4334392"/>
              </a:xfrm>
              <a:prstGeom prst="rect">
                <a:avLst/>
              </a:prstGeom>
              <a:blipFill>
                <a:blip r:embed="rId3"/>
                <a:stretch>
                  <a:fillRect l="-2217" b="-25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478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F8C192D-CC2A-40FB-AB1A-A998C30B03EF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DDBB0-11C5-42AE-B3AB-6DBE7B5D6E98}"/>
              </a:ext>
            </a:extLst>
          </p:cNvPr>
          <p:cNvSpPr txBox="1"/>
          <p:nvPr/>
        </p:nvSpPr>
        <p:spPr>
          <a:xfrm>
            <a:off x="3576039" y="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55791ACD-CCA6-41F0-B92D-09ADBFF0CFCA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C7434CA-1013-4FB5-B28A-454F2AA5EC0A}"/>
                  </a:ext>
                </a:extLst>
              </p:cNvPr>
              <p:cNvSpPr/>
              <p:nvPr/>
            </p:nvSpPr>
            <p:spPr>
              <a:xfrm>
                <a:off x="858210" y="924602"/>
                <a:ext cx="5332101" cy="1073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C7434CA-1013-4FB5-B28A-454F2AA5EC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10" y="924602"/>
                <a:ext cx="5332101" cy="10736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D76589-D13C-402F-A11D-299D1DCF187C}"/>
                  </a:ext>
                </a:extLst>
              </p:cNvPr>
              <p:cNvSpPr txBox="1"/>
              <p:nvPr/>
            </p:nvSpPr>
            <p:spPr>
              <a:xfrm>
                <a:off x="7585293" y="1127464"/>
                <a:ext cx="14086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D76589-D13C-402F-A11D-299D1DCF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293" y="1127464"/>
                <a:ext cx="14086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355D074-EBE3-43D2-8C44-A6AD7211CD9D}"/>
                  </a:ext>
                </a:extLst>
              </p:cNvPr>
              <p:cNvSpPr/>
              <p:nvPr/>
            </p:nvSpPr>
            <p:spPr>
              <a:xfrm>
                <a:off x="858210" y="2061930"/>
                <a:ext cx="4209166" cy="1070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355D074-EBE3-43D2-8C44-A6AD7211C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10" y="2061930"/>
                <a:ext cx="4209166" cy="10707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1CC3EC5-45B3-4DAF-955F-1305CCC97F6A}"/>
                  </a:ext>
                </a:extLst>
              </p:cNvPr>
              <p:cNvSpPr/>
              <p:nvPr/>
            </p:nvSpPr>
            <p:spPr>
              <a:xfrm>
                <a:off x="858210" y="3185583"/>
                <a:ext cx="37491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61CC3EC5-45B3-4DAF-955F-1305CCC97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10" y="3185583"/>
                <a:ext cx="374910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CC7610E-222A-4FF0-8AD5-6F44BA15507E}"/>
                  </a:ext>
                </a:extLst>
              </p:cNvPr>
              <p:cNvSpPr/>
              <p:nvPr/>
            </p:nvSpPr>
            <p:spPr>
              <a:xfrm>
                <a:off x="7446088" y="1743017"/>
                <a:ext cx="309571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7CC7610E-222A-4FF0-8AD5-6F44BA155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88" y="1743017"/>
                <a:ext cx="309571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2EF7F5C-A75B-4A67-B91E-75AF8CEE2E15}"/>
                  </a:ext>
                </a:extLst>
              </p:cNvPr>
              <p:cNvSpPr/>
              <p:nvPr/>
            </p:nvSpPr>
            <p:spPr>
              <a:xfrm>
                <a:off x="7844272" y="3075365"/>
                <a:ext cx="20410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F2EF7F5C-A75B-4A67-B91E-75AF8CEE2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72" y="3075365"/>
                <a:ext cx="204100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1E814B33-760D-4624-A254-86A51DF2CA2B}"/>
                  </a:ext>
                </a:extLst>
              </p:cNvPr>
              <p:cNvSpPr/>
              <p:nvPr/>
            </p:nvSpPr>
            <p:spPr>
              <a:xfrm>
                <a:off x="7459706" y="2424786"/>
                <a:ext cx="334142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1E814B33-760D-4624-A254-86A51DF2C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706" y="2424786"/>
                <a:ext cx="334142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392CA38-BD2B-45F1-81CE-EBE540516498}"/>
                  </a:ext>
                </a:extLst>
              </p:cNvPr>
              <p:cNvSpPr/>
              <p:nvPr/>
            </p:nvSpPr>
            <p:spPr>
              <a:xfrm>
                <a:off x="858210" y="3897139"/>
                <a:ext cx="10141879" cy="1070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𝟏𝟐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𝟏𝟒𝟒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𝟕𝟐</m:t>
                    </m:r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4392CA38-BD2B-45F1-81CE-EBE540516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10" y="3897139"/>
                <a:ext cx="10141879" cy="10707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7C705-6A4E-4966-B11C-76D603FC3A5C}"/>
                  </a:ext>
                </a:extLst>
              </p:cNvPr>
              <p:cNvSpPr txBox="1"/>
              <p:nvPr/>
            </p:nvSpPr>
            <p:spPr>
              <a:xfrm>
                <a:off x="2962793" y="5455348"/>
                <a:ext cx="275004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𝟕𝟐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E27C705-6A4E-4966-B11C-76D603FC3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93" y="5455348"/>
                <a:ext cx="2750047" cy="553998"/>
              </a:xfrm>
              <a:prstGeom prst="rect">
                <a:avLst/>
              </a:prstGeom>
              <a:blipFill>
                <a:blip r:embed="rId10"/>
                <a:stretch>
                  <a:fillRect l="-9978" t="-27473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Тверской промышленно-экономический колледж » Наши будни » Объявления »  Акция «Мы не были на той войне»">
            <a:extLst>
              <a:ext uri="{FF2B5EF4-FFF2-40B4-BE49-F238E27FC236}">
                <a16:creationId xmlns:a16="http://schemas.microsoft.com/office/drawing/2014/main" id="{476D9ABE-3D83-4522-B663-AEFFD18C5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1219198" y="4855969"/>
            <a:ext cx="1335315" cy="175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0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826228" y="1071626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45" y="312526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/>
        </p:nvGraphicFramePr>
        <p:xfrm>
          <a:off x="1261435" y="1717957"/>
          <a:ext cx="8855959" cy="498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Овал 15"/>
          <p:cNvSpPr/>
          <p:nvPr/>
        </p:nvSpPr>
        <p:spPr>
          <a:xfrm>
            <a:off x="4251488" y="2825606"/>
            <a:ext cx="1583703" cy="1576712"/>
          </a:xfrm>
          <a:prstGeom prst="ellipse">
            <a:avLst/>
          </a:prstGeom>
          <a:gradFill>
            <a:gsLst>
              <a:gs pos="0">
                <a:srgbClr val="FF7C80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84638" y="4579527"/>
            <a:ext cx="1583703" cy="1576712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01838" y="3172720"/>
            <a:ext cx="1179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6584" y="4952384"/>
            <a:ext cx="1179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5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6271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921552" y="-104571"/>
            <a:ext cx="471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5414" y="684074"/>
            <a:ext cx="12000322" cy="6084371"/>
          </a:xfrm>
          <a:prstGeom prst="frame">
            <a:avLst>
              <a:gd name="adj1" fmla="val 11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652" y="64903"/>
            <a:ext cx="518474" cy="4496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02884" y="1073399"/>
                <a:ext cx="3267176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4" y="1073399"/>
                <a:ext cx="3267176" cy="749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278253" y="1049532"/>
                <a:ext cx="16148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253" y="1049532"/>
                <a:ext cx="161480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02883" y="2226748"/>
                <a:ext cx="3421514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3" y="2226748"/>
                <a:ext cx="3421514" cy="749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/>
          <p:cNvCxnSpPr/>
          <p:nvPr/>
        </p:nvCxnSpPr>
        <p:spPr>
          <a:xfrm>
            <a:off x="690788" y="1928797"/>
            <a:ext cx="10935093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270010" y="2109681"/>
                <a:ext cx="4016484" cy="865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𝒔𝒊𝒏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𝒄𝒐𝒔𝒙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010" y="2109681"/>
                <a:ext cx="4016484" cy="865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582711" y="3044593"/>
                <a:ext cx="2818527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𝒄𝒐𝒔𝒙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11" y="3044593"/>
                <a:ext cx="2818527" cy="749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899030" y="3065464"/>
                <a:ext cx="27749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030" y="3065464"/>
                <a:ext cx="27749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173673" y="3065464"/>
                <a:ext cx="29093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𝒄𝒐𝒔𝒙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673" y="3065464"/>
                <a:ext cx="2909322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582711" y="3861088"/>
                <a:ext cx="5541773" cy="749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𝒄𝒐𝒔𝒙</m:t>
                              </m:r>
                            </m:e>
                          </m:d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𝒄𝒐𝒔𝒙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711" y="3861088"/>
                <a:ext cx="5541773" cy="749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6899030" y="3881959"/>
                <a:ext cx="308546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𝒔𝒊𝒏𝒙</m:t>
                          </m:r>
                          <m:r>
                            <m:rPr>
                              <m:nor/>
                            </m:rPr>
                            <a:rPr lang="ru-RU" sz="4000" dirty="0"/>
                            <m:t> 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030" y="3881959"/>
                <a:ext cx="3085460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508289" y="4677582"/>
                <a:ext cx="8373104" cy="74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𝒄𝒐𝒔𝒙</m:t>
                              </m:r>
                            </m:e>
                          </m:d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𝒔𝒊𝒏𝒙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89" y="4677582"/>
                <a:ext cx="8373104" cy="7496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13879" y="5463264"/>
                <a:ext cx="8528745" cy="962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𝒄𝒐𝒔𝒙</m:t>
                            </m:r>
                          </m:e>
                        </m:d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𝒄𝒐𝒔𝒙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𝒔𝒊𝒏𝒙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879" y="5463264"/>
                <a:ext cx="8528745" cy="962956"/>
              </a:xfrm>
              <a:prstGeom prst="rect">
                <a:avLst/>
              </a:prstGeom>
              <a:blipFill>
                <a:blip r:embed="rId12"/>
                <a:stretch>
                  <a:fillRect l="-2502" b="-24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Левая круглая скобка 20"/>
          <p:cNvSpPr/>
          <p:nvPr/>
        </p:nvSpPr>
        <p:spPr>
          <a:xfrm rot="5400000" flipH="1" flipV="1">
            <a:off x="5247908" y="2504705"/>
            <a:ext cx="122684" cy="750232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круглая скобка 21"/>
          <p:cNvSpPr/>
          <p:nvPr/>
        </p:nvSpPr>
        <p:spPr>
          <a:xfrm rot="5400000" flipH="1" flipV="1">
            <a:off x="8027978" y="3279497"/>
            <a:ext cx="94118" cy="893587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Тверской промышленно-экономический колледж » Наши будни » Объявления »  Акция «Мы не были на той войне»">
            <a:extLst>
              <a:ext uri="{FF2B5EF4-FFF2-40B4-BE49-F238E27FC236}">
                <a16:creationId xmlns:a16="http://schemas.microsoft.com/office/drawing/2014/main" id="{DD6196AC-20D4-41CA-B53F-AEDB2936C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801859" y="5221588"/>
            <a:ext cx="1127512" cy="143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64799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801633" y="-75044"/>
            <a:ext cx="471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5414" y="684074"/>
            <a:ext cx="12000322" cy="6084371"/>
          </a:xfrm>
          <a:prstGeom prst="frame">
            <a:avLst>
              <a:gd name="adj1" fmla="val 11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652" y="64903"/>
            <a:ext cx="518474" cy="4496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02884" y="1073399"/>
                <a:ext cx="456496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4" y="1073399"/>
                <a:ext cx="4564968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333282" y="1080356"/>
                <a:ext cx="16148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282" y="1080356"/>
                <a:ext cx="161480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690788" y="1928797"/>
            <a:ext cx="10935093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977656" y="2129442"/>
                <a:ext cx="305776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56" y="2129442"/>
                <a:ext cx="3057760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908068" y="2177567"/>
                <a:ext cx="221567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𝒔𝒊𝒏𝒙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068" y="2177567"/>
                <a:ext cx="221567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5939714" y="2177567"/>
                <a:ext cx="2458172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14" y="2177567"/>
                <a:ext cx="2458172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8252059" y="2132637"/>
                <a:ext cx="277492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59" y="2132637"/>
                <a:ext cx="277492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191091" y="2985052"/>
                <a:ext cx="282705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091" y="2985052"/>
                <a:ext cx="2827056" cy="721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942663" y="2998967"/>
                <a:ext cx="16692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663" y="2998967"/>
                <a:ext cx="1669240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533020" y="2980127"/>
                <a:ext cx="283045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020" y="2980127"/>
                <a:ext cx="2830455" cy="721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8252059" y="2996505"/>
                <a:ext cx="22733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059" y="2996505"/>
                <a:ext cx="2273378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1751027" y="4001325"/>
                <a:ext cx="11318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27" y="4001325"/>
                <a:ext cx="1131848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Левая круглая скобка 19"/>
          <p:cNvSpPr/>
          <p:nvPr/>
        </p:nvSpPr>
        <p:spPr>
          <a:xfrm rot="16200000">
            <a:off x="1956074" y="3430920"/>
            <a:ext cx="135693" cy="406322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круглая скобка 20"/>
          <p:cNvSpPr/>
          <p:nvPr/>
        </p:nvSpPr>
        <p:spPr>
          <a:xfrm rot="16200000">
            <a:off x="6259054" y="3452342"/>
            <a:ext cx="135693" cy="406322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круглая скобка 21"/>
          <p:cNvSpPr/>
          <p:nvPr/>
        </p:nvSpPr>
        <p:spPr>
          <a:xfrm rot="16200000">
            <a:off x="3144123" y="2959403"/>
            <a:ext cx="157116" cy="1370778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/>
          <p:cNvSpPr/>
          <p:nvPr/>
        </p:nvSpPr>
        <p:spPr>
          <a:xfrm rot="16200000">
            <a:off x="9104440" y="3096747"/>
            <a:ext cx="154536" cy="1093508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круглая скобка 23"/>
          <p:cNvSpPr/>
          <p:nvPr/>
        </p:nvSpPr>
        <p:spPr>
          <a:xfrm rot="16200000">
            <a:off x="7470843" y="2959402"/>
            <a:ext cx="157116" cy="1370778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круглая скобка 24"/>
          <p:cNvSpPr/>
          <p:nvPr/>
        </p:nvSpPr>
        <p:spPr>
          <a:xfrm rot="16200000">
            <a:off x="4839615" y="3108749"/>
            <a:ext cx="154536" cy="1093508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2689308" y="3952962"/>
                <a:ext cx="13773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308" y="3952962"/>
                <a:ext cx="1377300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942663" y="3948971"/>
                <a:ext cx="166924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𝒄𝒐𝒔𝒙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663" y="3948971"/>
                <a:ext cx="1669240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67852" y="3962051"/>
                <a:ext cx="4623382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ru-RU" sz="4000" dirty="0"/>
                            <m:t> 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ru-RU" sz="4000" dirty="0"/>
                            <m:t> 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52" y="3962051"/>
                <a:ext cx="4623382" cy="6948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/>
              <p:cNvSpPr/>
              <p:nvPr/>
            </p:nvSpPr>
            <p:spPr>
              <a:xfrm>
                <a:off x="2080431" y="4970783"/>
                <a:ext cx="497924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𝒔𝒊𝒏𝒙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𝒄𝒐𝒔𝒙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  <a:p>
                <a:endParaRPr lang="ru-RU" sz="4000" dirty="0"/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31" y="4970783"/>
                <a:ext cx="4979248" cy="13234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Кольцо 30"/>
          <p:cNvSpPr/>
          <p:nvPr/>
        </p:nvSpPr>
        <p:spPr>
          <a:xfrm>
            <a:off x="5692320" y="3856884"/>
            <a:ext cx="3781617" cy="997920"/>
          </a:xfrm>
          <a:prstGeom prst="donut">
            <a:avLst>
              <a:gd name="adj" fmla="val 371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 rot="1617225">
                <a:off x="8525995" y="4684382"/>
                <a:ext cx="11318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17225">
                <a:off x="8525995" y="4684382"/>
                <a:ext cx="1131848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Прямоугольник 33"/>
              <p:cNvSpPr/>
              <p:nvPr/>
            </p:nvSpPr>
            <p:spPr>
              <a:xfrm>
                <a:off x="6679582" y="4988338"/>
                <a:ext cx="279435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𝒔𝒊𝒏𝒙𝒄𝒐𝒔𝒙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82" y="4988338"/>
                <a:ext cx="2794355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Прямоугольник 37"/>
              <p:cNvSpPr/>
              <p:nvPr/>
            </p:nvSpPr>
            <p:spPr>
              <a:xfrm>
                <a:off x="2854204" y="5784094"/>
                <a:ext cx="44743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𝒔𝒊𝒏𝒙𝒄𝒐𝒔𝒙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04" y="5784094"/>
                <a:ext cx="4474302" cy="707886"/>
              </a:xfrm>
              <a:prstGeom prst="rect">
                <a:avLst/>
              </a:prstGeom>
              <a:blipFill>
                <a:blip r:embed="rId19"/>
                <a:stretch>
                  <a:fillRect l="-4768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Левая круглая скобка 38"/>
          <p:cNvSpPr/>
          <p:nvPr/>
        </p:nvSpPr>
        <p:spPr>
          <a:xfrm rot="5400000" flipH="1" flipV="1">
            <a:off x="5025383" y="2350418"/>
            <a:ext cx="94520" cy="990417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Левая круглая скобка 39"/>
          <p:cNvSpPr/>
          <p:nvPr/>
        </p:nvSpPr>
        <p:spPr>
          <a:xfrm rot="5400000" flipH="1" flipV="1">
            <a:off x="9341488" y="2345314"/>
            <a:ext cx="94520" cy="990417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2" descr="Тверской промышленно-экономический колледж » Наши будни » Объявления »  Акция «Мы не были на той войне»">
            <a:extLst>
              <a:ext uri="{FF2B5EF4-FFF2-40B4-BE49-F238E27FC236}">
                <a16:creationId xmlns:a16="http://schemas.microsoft.com/office/drawing/2014/main" id="{CAF162BA-DFAA-4A33-A5C7-C6318FD77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901201" y="5162843"/>
            <a:ext cx="1166137" cy="148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" grpId="0"/>
      <p:bldP spid="28" grpId="0"/>
      <p:bldP spid="31" grpId="0" animBg="1"/>
      <p:bldP spid="31" grpId="1" animBg="1"/>
      <p:bldP spid="32" grpId="0"/>
      <p:bldP spid="32" grpId="1"/>
      <p:bldP spid="34" grpId="0"/>
      <p:bldP spid="38" grpId="0"/>
      <p:bldP spid="39" grpId="0" animBg="1"/>
      <p:bldP spid="39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62712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921552" y="-104571"/>
            <a:ext cx="471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75414" y="684074"/>
            <a:ext cx="12000322" cy="6084371"/>
          </a:xfrm>
          <a:prstGeom prst="frame">
            <a:avLst>
              <a:gd name="adj1" fmla="val 11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652" y="64903"/>
            <a:ext cx="518474" cy="4496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002884" y="921528"/>
                <a:ext cx="4163704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𝒕𝒈</m:t>
                          </m:r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84" y="921528"/>
                <a:ext cx="4163704" cy="8377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7342709" y="952493"/>
                <a:ext cx="161480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709" y="952493"/>
                <a:ext cx="161480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690788" y="1928797"/>
            <a:ext cx="10935093" cy="0"/>
          </a:xfrm>
          <a:prstGeom prst="line">
            <a:avLst/>
          </a:prstGeom>
          <a:ln w="3810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473371" y="2189143"/>
                <a:ext cx="4624215" cy="1507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𝒕𝒈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371" y="2189143"/>
                <a:ext cx="4624215" cy="15072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896194" y="2384438"/>
                <a:ext cx="4207626" cy="865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𝒕𝒈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194" y="2384438"/>
                <a:ext cx="4207626" cy="865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855197" y="3865892"/>
                <a:ext cx="4133439" cy="1507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𝒕𝒈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97" y="3865892"/>
                <a:ext cx="4133439" cy="15072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150109" y="4199088"/>
                <a:ext cx="31840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109" y="4199088"/>
                <a:ext cx="318407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764918" y="3870603"/>
                <a:ext cx="3564181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918" y="3870603"/>
                <a:ext cx="3564181" cy="13358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Левая круглая скобка 15"/>
          <p:cNvSpPr/>
          <p:nvPr/>
        </p:nvSpPr>
        <p:spPr>
          <a:xfrm rot="5400000" flipH="1" flipV="1">
            <a:off x="7704804" y="2078237"/>
            <a:ext cx="127818" cy="2377601"/>
          </a:xfrm>
          <a:prstGeom prst="leftBracke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ольцо 16"/>
          <p:cNvSpPr/>
          <p:nvPr/>
        </p:nvSpPr>
        <p:spPr>
          <a:xfrm>
            <a:off x="7138571" y="2390215"/>
            <a:ext cx="1815860" cy="889615"/>
          </a:xfrm>
          <a:prstGeom prst="donut">
            <a:avLst>
              <a:gd name="adj" fmla="val 3714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75413" y="65988"/>
            <a:ext cx="12038029" cy="6702457"/>
          </a:xfrm>
          <a:prstGeom prst="frame">
            <a:avLst>
              <a:gd name="adj1" fmla="val 11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81993" y="323582"/>
                <a:ext cx="4133439" cy="1507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𝒕𝒈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93" y="323582"/>
                <a:ext cx="4133439" cy="15072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648014" y="645076"/>
                <a:ext cx="13901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014" y="645076"/>
                <a:ext cx="1390124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209637" y="331080"/>
                <a:ext cx="3564181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637" y="331080"/>
                <a:ext cx="3564181" cy="1335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81993" y="2018557"/>
                <a:ext cx="3827265" cy="1507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𝒕𝒈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93" y="2018557"/>
                <a:ext cx="3827265" cy="1507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12052" y="2018557"/>
                <a:ext cx="4089774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052" y="2018557"/>
                <a:ext cx="4089774" cy="1335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181993" y="3639865"/>
                <a:ext cx="7205370" cy="1507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𝒕𝒈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93" y="3639865"/>
                <a:ext cx="7205370" cy="15072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635292" y="5315372"/>
                <a:ext cx="6146234" cy="111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𝒕𝒈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d>
                          </m:e>
                        </m:rad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d>
                      </m:den>
                    </m:f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92" y="5315372"/>
                <a:ext cx="6146234" cy="1113382"/>
              </a:xfrm>
              <a:prstGeom prst="rect">
                <a:avLst/>
              </a:prstGeom>
              <a:blipFill>
                <a:blip r:embed="rId8"/>
                <a:stretch>
                  <a:fillRect l="-34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Тверской промышленно-экономический колледж » Наши будни » Объявления »  Акция «Мы не были на той войне»">
            <a:extLst>
              <a:ext uri="{FF2B5EF4-FFF2-40B4-BE49-F238E27FC236}">
                <a16:creationId xmlns:a16="http://schemas.microsoft.com/office/drawing/2014/main" id="{0C677FE5-AC75-48F8-89E7-38B8CC8D9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17875"/>
          <a:stretch/>
        </p:blipFill>
        <p:spPr bwMode="auto">
          <a:xfrm>
            <a:off x="1012548" y="5147137"/>
            <a:ext cx="1069454" cy="1507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19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/>
              <p:nvPr/>
            </p:nvSpPr>
            <p:spPr>
              <a:xfrm>
                <a:off x="606794" y="922085"/>
                <a:ext cx="10678551" cy="2883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abssissali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urinma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15296D-D33F-44FE-A40D-8D6911B0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94" y="922085"/>
                <a:ext cx="10678551" cy="2883225"/>
              </a:xfrm>
              <a:prstGeom prst="rect">
                <a:avLst/>
              </a:prstGeom>
              <a:blipFill>
                <a:blip r:embed="rId2"/>
                <a:stretch>
                  <a:fillRect l="-2056" r="-2056" b="-42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2" descr="question mark icon png - Thinking Photography Question Mark Man Stock -  Question Mark Clipart | #4629277 - Vip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3" y="3805310"/>
            <a:ext cx="3483710" cy="27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0C00680-2B42-4CD4-BDA5-D7E59167E935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817490F8-1146-4C10-A429-2E9FFC8FB40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F463B-31B1-4DD9-8258-886991DFFA1A}"/>
              </a:ext>
            </a:extLst>
          </p:cNvPr>
          <p:cNvSpPr txBox="1"/>
          <p:nvPr/>
        </p:nvSpPr>
        <p:spPr>
          <a:xfrm>
            <a:off x="3576039" y="0"/>
            <a:ext cx="4629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98910" y="1063673"/>
                <a:ext cx="529202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10" y="1063673"/>
                <a:ext cx="5292026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205833" y="1063673"/>
                <a:ext cx="22269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833" y="1063673"/>
                <a:ext cx="222695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98424" y="2014905"/>
                <a:ext cx="10825464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24" y="2014905"/>
                <a:ext cx="10825464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68698" y="3057852"/>
                <a:ext cx="39595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8" y="3057852"/>
                <a:ext cx="395954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68698" y="4149787"/>
                <a:ext cx="70595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𝟏𝟗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98" y="4149787"/>
                <a:ext cx="705956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4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Широкоэкранный</PresentationFormat>
  <Paragraphs>218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65</cp:revision>
  <dcterms:created xsi:type="dcterms:W3CDTF">2020-11-27T08:23:40Z</dcterms:created>
  <dcterms:modified xsi:type="dcterms:W3CDTF">2021-03-04T05:22:20Z</dcterms:modified>
</cp:coreProperties>
</file>