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1522" r:id="rId2"/>
    <p:sldId id="1494" r:id="rId3"/>
    <p:sldId id="1513" r:id="rId4"/>
    <p:sldId id="1495" r:id="rId5"/>
    <p:sldId id="1496" r:id="rId6"/>
    <p:sldId id="1514" r:id="rId7"/>
    <p:sldId id="1497" r:id="rId8"/>
    <p:sldId id="1446" r:id="rId9"/>
    <p:sldId id="1515" r:id="rId10"/>
    <p:sldId id="1492" r:id="rId11"/>
    <p:sldId id="1493" r:id="rId12"/>
    <p:sldId id="1498" r:id="rId13"/>
    <p:sldId id="1516" r:id="rId14"/>
    <p:sldId id="1499" r:id="rId15"/>
    <p:sldId id="1500" r:id="rId16"/>
    <p:sldId id="1491" r:id="rId17"/>
    <p:sldId id="1517" r:id="rId18"/>
    <p:sldId id="1501" r:id="rId19"/>
    <p:sldId id="1502" r:id="rId20"/>
    <p:sldId id="1518" r:id="rId21"/>
    <p:sldId id="1503" r:id="rId22"/>
    <p:sldId id="1504" r:id="rId23"/>
    <p:sldId id="1505" r:id="rId24"/>
    <p:sldId id="1519" r:id="rId25"/>
    <p:sldId id="1506" r:id="rId26"/>
    <p:sldId id="1507" r:id="rId27"/>
    <p:sldId id="1508" r:id="rId28"/>
    <p:sldId id="1520" r:id="rId29"/>
    <p:sldId id="1509" r:id="rId30"/>
    <p:sldId id="1510" r:id="rId31"/>
    <p:sldId id="1521" r:id="rId32"/>
    <p:sldId id="1512" r:id="rId33"/>
    <p:sldId id="1427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000099"/>
    <a:srgbClr val="FF6699"/>
    <a:srgbClr val="66FF99"/>
    <a:srgbClr val="FF99FF"/>
    <a:srgbClr val="FF66CC"/>
    <a:srgbClr val="FF0066"/>
    <a:srgbClr val="9900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42B5EF-8569-4F5F-9C7A-E87AEBD9AA74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8E7CC26-3821-4F93-A5F1-8BFAE317308D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61-sahifa</a:t>
          </a:r>
          <a:endParaRPr lang="ru-RU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362339-3850-4521-8B59-8A87AF564BC8}" type="parTrans" cxnId="{418F829E-9A0C-46C8-9AC4-7EB3B41C071B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05A0DF-AFF6-49A8-A307-8C880B24F993}" type="sibTrans" cxnId="{418F829E-9A0C-46C8-9AC4-7EB3B41C071B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A38186-5DE5-4BA3-A1AA-B61D4A8F7C41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99-misol</a:t>
          </a:r>
          <a:endParaRPr lang="ru-RU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8165C8-195A-4463-A1FE-D39AD9EFB3D1}" type="parTrans" cxnId="{5C9FB1F4-1B99-4A75-9984-0AF320097780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E6307F-380E-4CFE-BB8B-0F438EDBE46E}" type="sibTrans" cxnId="{5C9FB1F4-1B99-4A75-9984-0AF320097780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F05D9-51E9-4B3A-A1B0-A16D0730FFA7}">
      <dgm:prSet phldrT="[Текст]" custT="1"/>
      <dgm:spPr>
        <a:solidFill>
          <a:srgbClr val="FF99FF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101-misol</a:t>
          </a:r>
          <a:endParaRPr lang="ru-RU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96D405-2D90-43D3-B4DC-65EACCF826DF}" type="parTrans" cxnId="{4100CC5B-3483-4C31-84D9-C50D7586AA58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3C6E72-8A9A-4E51-909A-734B81FD19B2}" type="sibTrans" cxnId="{4100CC5B-3483-4C31-84D9-C50D7586AA58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12E62-C774-4D00-9140-453B32C5B64D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103-misol</a:t>
          </a:r>
          <a:endParaRPr lang="ru-RU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E198BC-7134-4120-8448-6CD1FC9355E7}" type="parTrans" cxnId="{547D3E4B-CFA2-4876-9E8C-2C67815334D0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4E12E7-A638-42EB-A752-D0825F764A71}" type="sibTrans" cxnId="{547D3E4B-CFA2-4876-9E8C-2C67815334D0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933D3B-959B-4EA8-882D-91A038EC5F68}" type="pres">
      <dgm:prSet presAssocID="{6842B5EF-8569-4F5F-9C7A-E87AEBD9AA7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467A4E1-033A-4F14-880F-C270810B9B79}" type="pres">
      <dgm:prSet presAssocID="{48E7CC26-3821-4F93-A5F1-8BFAE317308D}" presName="composite" presStyleCnt="0"/>
      <dgm:spPr/>
    </dgm:pt>
    <dgm:pt modelId="{08834771-64A6-4D46-AFD1-90C014F3D94F}" type="pres">
      <dgm:prSet presAssocID="{48E7CC26-3821-4F93-A5F1-8BFAE317308D}" presName="bentUpArrow1" presStyleLbl="alignImgPlace1" presStyleIdx="0" presStyleCnt="3" custLinFactX="-65473" custLinFactNeighborX="-100000" custLinFactNeighborY="3731"/>
      <dgm:spPr>
        <a:solidFill>
          <a:schemeClr val="accent4">
            <a:lumMod val="75000"/>
          </a:schemeClr>
        </a:solidFill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8B67C4E3-CD5B-4979-A228-D0579A71D3D6}" type="pres">
      <dgm:prSet presAssocID="{48E7CC26-3821-4F93-A5F1-8BFAE317308D}" presName="ParentText" presStyleLbl="node1" presStyleIdx="0" presStyleCnt="4" custScaleX="320598" custLinFactX="-26931" custLinFactNeighborX="-100000" custLinFactNeighborY="-11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F3C09-74DC-4166-B25C-A22E46EB68CB}" type="pres">
      <dgm:prSet presAssocID="{48E7CC26-3821-4F93-A5F1-8BFAE317308D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0298A93-0653-40D3-B6BC-AB8CB5C5E10F}" type="pres">
      <dgm:prSet presAssocID="{5905A0DF-AFF6-49A8-A307-8C880B24F993}" presName="sibTrans" presStyleCnt="0"/>
      <dgm:spPr/>
    </dgm:pt>
    <dgm:pt modelId="{C87628D8-EAE8-4167-B836-93CC0A7063C7}" type="pres">
      <dgm:prSet presAssocID="{F1A38186-5DE5-4BA3-A1AA-B61D4A8F7C41}" presName="composite" presStyleCnt="0"/>
      <dgm:spPr/>
    </dgm:pt>
    <dgm:pt modelId="{35A8387C-87DE-40D2-BB49-7A462620177D}" type="pres">
      <dgm:prSet presAssocID="{F1A38186-5DE5-4BA3-A1AA-B61D4A8F7C41}" presName="bentUpArrow1" presStyleLbl="alignImgPlace1" presStyleIdx="1" presStyleCnt="3" custLinFactNeighborX="-85897" custLinFactNeighborY="8865"/>
      <dgm:spPr>
        <a:solidFill>
          <a:srgbClr val="00CC00"/>
        </a:solidFill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DB3AABEB-B090-4043-AB7A-6AA6CD28206C}" type="pres">
      <dgm:prSet presAssocID="{F1A38186-5DE5-4BA3-A1AA-B61D4A8F7C41}" presName="ParentText" presStyleLbl="node1" presStyleIdx="1" presStyleCnt="4" custScaleX="320194" custLinFactNeighborX="-63195" custLinFactNeighborY="699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631BB5-B3D3-449F-BB36-13A997F33894}" type="pres">
      <dgm:prSet presAssocID="{F1A38186-5DE5-4BA3-A1AA-B61D4A8F7C41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C0F09EE-55FA-4355-9994-6C0855CB4186}" type="pres">
      <dgm:prSet presAssocID="{14E6307F-380E-4CFE-BB8B-0F438EDBE46E}" presName="sibTrans" presStyleCnt="0"/>
      <dgm:spPr/>
    </dgm:pt>
    <dgm:pt modelId="{34039B3F-33F2-4C27-9E9C-E108267942FE}" type="pres">
      <dgm:prSet presAssocID="{191F05D9-51E9-4B3A-A1B0-A16D0730FFA7}" presName="composite" presStyleCnt="0"/>
      <dgm:spPr/>
    </dgm:pt>
    <dgm:pt modelId="{C73C3EE1-C35D-4910-AC43-FFE80ECFFA67}" type="pres">
      <dgm:prSet presAssocID="{191F05D9-51E9-4B3A-A1B0-A16D0730FFA7}" presName="bentUpArrow1" presStyleLbl="alignImgPlace1" presStyleIdx="2" presStyleCnt="3" custLinFactNeighborX="-38935" custLinFactNeighborY="12359"/>
      <dgm:spPr>
        <a:solidFill>
          <a:srgbClr val="FF6699"/>
        </a:solidFill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A7F2D56-097B-4E6E-8331-DA4746AE16D7}" type="pres">
      <dgm:prSet presAssocID="{191F05D9-51E9-4B3A-A1B0-A16D0730FFA7}" presName="ParentText" presStyleLbl="node1" presStyleIdx="2" presStyleCnt="4" custScaleX="335315" custLinFactNeighborX="-13683" custLinFactNeighborY="310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E66D6-B894-4D36-8070-E57486FE4151}" type="pres">
      <dgm:prSet presAssocID="{191F05D9-51E9-4B3A-A1B0-A16D0730FFA7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FBADE64-2928-4AC2-8A61-566CE0C4B528}" type="pres">
      <dgm:prSet presAssocID="{4D3C6E72-8A9A-4E51-909A-734B81FD19B2}" presName="sibTrans" presStyleCnt="0"/>
      <dgm:spPr/>
    </dgm:pt>
    <dgm:pt modelId="{FECD1B0C-56B1-4D7E-A483-7A2AAA8F5E73}" type="pres">
      <dgm:prSet presAssocID="{06512E62-C774-4D00-9140-453B32C5B64D}" presName="composite" presStyleCnt="0"/>
      <dgm:spPr/>
    </dgm:pt>
    <dgm:pt modelId="{2B101B5F-9F5D-4FA6-AC09-A5B393BDB9D1}" type="pres">
      <dgm:prSet presAssocID="{06512E62-C774-4D00-9140-453B32C5B64D}" presName="ParentText" presStyleLbl="node1" presStyleIdx="3" presStyleCnt="4" custScaleX="338761" custLinFactNeighborX="35756" custLinFactNeighborY="1384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9FB1F4-1B99-4A75-9984-0AF320097780}" srcId="{6842B5EF-8569-4F5F-9C7A-E87AEBD9AA74}" destId="{F1A38186-5DE5-4BA3-A1AA-B61D4A8F7C41}" srcOrd="1" destOrd="0" parTransId="{CC8165C8-195A-4463-A1FE-D39AD9EFB3D1}" sibTransId="{14E6307F-380E-4CFE-BB8B-0F438EDBE46E}"/>
    <dgm:cxn modelId="{3FC144AE-DA33-4D16-967F-7F9A520701F2}" type="presOf" srcId="{06512E62-C774-4D00-9140-453B32C5B64D}" destId="{2B101B5F-9F5D-4FA6-AC09-A5B393BDB9D1}" srcOrd="0" destOrd="0" presId="urn:microsoft.com/office/officeart/2005/8/layout/StepDownProcess"/>
    <dgm:cxn modelId="{BFF0B8DC-35C3-403C-B9A6-6129646573AA}" type="presOf" srcId="{191F05D9-51E9-4B3A-A1B0-A16D0730FFA7}" destId="{EA7F2D56-097B-4E6E-8331-DA4746AE16D7}" srcOrd="0" destOrd="0" presId="urn:microsoft.com/office/officeart/2005/8/layout/StepDownProcess"/>
    <dgm:cxn modelId="{26E0ABF6-F931-42FE-8BC1-9CBBB87EAF6A}" type="presOf" srcId="{F1A38186-5DE5-4BA3-A1AA-B61D4A8F7C41}" destId="{DB3AABEB-B090-4043-AB7A-6AA6CD28206C}" srcOrd="0" destOrd="0" presId="urn:microsoft.com/office/officeart/2005/8/layout/StepDownProcess"/>
    <dgm:cxn modelId="{4100CC5B-3483-4C31-84D9-C50D7586AA58}" srcId="{6842B5EF-8569-4F5F-9C7A-E87AEBD9AA74}" destId="{191F05D9-51E9-4B3A-A1B0-A16D0730FFA7}" srcOrd="2" destOrd="0" parTransId="{9F96D405-2D90-43D3-B4DC-65EACCF826DF}" sibTransId="{4D3C6E72-8A9A-4E51-909A-734B81FD19B2}"/>
    <dgm:cxn modelId="{E5D848C9-545C-4DCF-913D-F6095A1E4283}" type="presOf" srcId="{48E7CC26-3821-4F93-A5F1-8BFAE317308D}" destId="{8B67C4E3-CD5B-4979-A228-D0579A71D3D6}" srcOrd="0" destOrd="0" presId="urn:microsoft.com/office/officeart/2005/8/layout/StepDownProcess"/>
    <dgm:cxn modelId="{418F829E-9A0C-46C8-9AC4-7EB3B41C071B}" srcId="{6842B5EF-8569-4F5F-9C7A-E87AEBD9AA74}" destId="{48E7CC26-3821-4F93-A5F1-8BFAE317308D}" srcOrd="0" destOrd="0" parTransId="{F4362339-3850-4521-8B59-8A87AF564BC8}" sibTransId="{5905A0DF-AFF6-49A8-A307-8C880B24F993}"/>
    <dgm:cxn modelId="{547D3E4B-CFA2-4876-9E8C-2C67815334D0}" srcId="{6842B5EF-8569-4F5F-9C7A-E87AEBD9AA74}" destId="{06512E62-C774-4D00-9140-453B32C5B64D}" srcOrd="3" destOrd="0" parTransId="{B8E198BC-7134-4120-8448-6CD1FC9355E7}" sibTransId="{614E12E7-A638-42EB-A752-D0825F764A71}"/>
    <dgm:cxn modelId="{FD952EB8-7512-46A3-8E0C-501895E04655}" type="presOf" srcId="{6842B5EF-8569-4F5F-9C7A-E87AEBD9AA74}" destId="{08933D3B-959B-4EA8-882D-91A038EC5F68}" srcOrd="0" destOrd="0" presId="urn:microsoft.com/office/officeart/2005/8/layout/StepDownProcess"/>
    <dgm:cxn modelId="{CCA54CC1-2797-4B52-8631-CC7FCBCAC398}" type="presParOf" srcId="{08933D3B-959B-4EA8-882D-91A038EC5F68}" destId="{6467A4E1-033A-4F14-880F-C270810B9B79}" srcOrd="0" destOrd="0" presId="urn:microsoft.com/office/officeart/2005/8/layout/StepDownProcess"/>
    <dgm:cxn modelId="{A99A9BB0-1F98-4560-84DD-9979462C2712}" type="presParOf" srcId="{6467A4E1-033A-4F14-880F-C270810B9B79}" destId="{08834771-64A6-4D46-AFD1-90C014F3D94F}" srcOrd="0" destOrd="0" presId="urn:microsoft.com/office/officeart/2005/8/layout/StepDownProcess"/>
    <dgm:cxn modelId="{6A3D2653-C9FA-4196-882F-5E5D6D9D3D67}" type="presParOf" srcId="{6467A4E1-033A-4F14-880F-C270810B9B79}" destId="{8B67C4E3-CD5B-4979-A228-D0579A71D3D6}" srcOrd="1" destOrd="0" presId="urn:microsoft.com/office/officeart/2005/8/layout/StepDownProcess"/>
    <dgm:cxn modelId="{818340C8-E5E5-4B40-9291-71DA2367C7CB}" type="presParOf" srcId="{6467A4E1-033A-4F14-880F-C270810B9B79}" destId="{B79F3C09-74DC-4166-B25C-A22E46EB68CB}" srcOrd="2" destOrd="0" presId="urn:microsoft.com/office/officeart/2005/8/layout/StepDownProcess"/>
    <dgm:cxn modelId="{793581C0-2E59-46B0-AE6F-D740E7BF810F}" type="presParOf" srcId="{08933D3B-959B-4EA8-882D-91A038EC5F68}" destId="{00298A93-0653-40D3-B6BC-AB8CB5C5E10F}" srcOrd="1" destOrd="0" presId="urn:microsoft.com/office/officeart/2005/8/layout/StepDownProcess"/>
    <dgm:cxn modelId="{9529B880-C036-4A3E-A8DC-3892D18C0593}" type="presParOf" srcId="{08933D3B-959B-4EA8-882D-91A038EC5F68}" destId="{C87628D8-EAE8-4167-B836-93CC0A7063C7}" srcOrd="2" destOrd="0" presId="urn:microsoft.com/office/officeart/2005/8/layout/StepDownProcess"/>
    <dgm:cxn modelId="{52F2B213-D4A4-4CDB-B20B-593B287141A6}" type="presParOf" srcId="{C87628D8-EAE8-4167-B836-93CC0A7063C7}" destId="{35A8387C-87DE-40D2-BB49-7A462620177D}" srcOrd="0" destOrd="0" presId="urn:microsoft.com/office/officeart/2005/8/layout/StepDownProcess"/>
    <dgm:cxn modelId="{61EF610C-4302-464D-9169-0B35D1385A78}" type="presParOf" srcId="{C87628D8-EAE8-4167-B836-93CC0A7063C7}" destId="{DB3AABEB-B090-4043-AB7A-6AA6CD28206C}" srcOrd="1" destOrd="0" presId="urn:microsoft.com/office/officeart/2005/8/layout/StepDownProcess"/>
    <dgm:cxn modelId="{907B2AEE-FC3C-404C-98DF-2E92A53257F0}" type="presParOf" srcId="{C87628D8-EAE8-4167-B836-93CC0A7063C7}" destId="{D5631BB5-B3D3-449F-BB36-13A997F33894}" srcOrd="2" destOrd="0" presId="urn:microsoft.com/office/officeart/2005/8/layout/StepDownProcess"/>
    <dgm:cxn modelId="{775E3292-378C-49F5-936E-1C0B1DFAEEF0}" type="presParOf" srcId="{08933D3B-959B-4EA8-882D-91A038EC5F68}" destId="{2C0F09EE-55FA-4355-9994-6C0855CB4186}" srcOrd="3" destOrd="0" presId="urn:microsoft.com/office/officeart/2005/8/layout/StepDownProcess"/>
    <dgm:cxn modelId="{1B43FC1F-76FB-419A-A2C0-5F5776968A2B}" type="presParOf" srcId="{08933D3B-959B-4EA8-882D-91A038EC5F68}" destId="{34039B3F-33F2-4C27-9E9C-E108267942FE}" srcOrd="4" destOrd="0" presId="urn:microsoft.com/office/officeart/2005/8/layout/StepDownProcess"/>
    <dgm:cxn modelId="{2BE6E63B-AB94-48F2-93CC-028964BB2DF8}" type="presParOf" srcId="{34039B3F-33F2-4C27-9E9C-E108267942FE}" destId="{C73C3EE1-C35D-4910-AC43-FFE80ECFFA67}" srcOrd="0" destOrd="0" presId="urn:microsoft.com/office/officeart/2005/8/layout/StepDownProcess"/>
    <dgm:cxn modelId="{F7838BBB-371F-438A-B76B-DA0601B83B48}" type="presParOf" srcId="{34039B3F-33F2-4C27-9E9C-E108267942FE}" destId="{EA7F2D56-097B-4E6E-8331-DA4746AE16D7}" srcOrd="1" destOrd="0" presId="urn:microsoft.com/office/officeart/2005/8/layout/StepDownProcess"/>
    <dgm:cxn modelId="{3F3F75BA-6A9A-4E42-844A-3E4091D55E16}" type="presParOf" srcId="{34039B3F-33F2-4C27-9E9C-E108267942FE}" destId="{46BE66D6-B894-4D36-8070-E57486FE4151}" srcOrd="2" destOrd="0" presId="urn:microsoft.com/office/officeart/2005/8/layout/StepDownProcess"/>
    <dgm:cxn modelId="{EDD06ADB-CCFC-4543-925A-4B6E227BC8DE}" type="presParOf" srcId="{08933D3B-959B-4EA8-882D-91A038EC5F68}" destId="{EFBADE64-2928-4AC2-8A61-566CE0C4B528}" srcOrd="5" destOrd="0" presId="urn:microsoft.com/office/officeart/2005/8/layout/StepDownProcess"/>
    <dgm:cxn modelId="{C4214806-918F-48B3-A8D7-6574C11C8E0D}" type="presParOf" srcId="{08933D3B-959B-4EA8-882D-91A038EC5F68}" destId="{FECD1B0C-56B1-4D7E-A483-7A2AAA8F5E73}" srcOrd="6" destOrd="0" presId="urn:microsoft.com/office/officeart/2005/8/layout/StepDownProcess"/>
    <dgm:cxn modelId="{F0246A55-D6E9-492E-9E72-4EF83864D42F}" type="presParOf" srcId="{FECD1B0C-56B1-4D7E-A483-7A2AAA8F5E73}" destId="{2B101B5F-9F5D-4FA6-AC09-A5B393BDB9D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34771-64A6-4D46-AFD1-90C014F3D94F}">
      <dsp:nvSpPr>
        <dsp:cNvPr id="0" name=""/>
        <dsp:cNvSpPr/>
      </dsp:nvSpPr>
      <dsp:spPr>
        <a:xfrm rot="5400000">
          <a:off x="1297634" y="843304"/>
          <a:ext cx="717107" cy="81640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67C4E3-CD5B-4979-A228-D0579A71D3D6}">
      <dsp:nvSpPr>
        <dsp:cNvPr id="0" name=""/>
        <dsp:cNvSpPr/>
      </dsp:nvSpPr>
      <dsp:spPr>
        <a:xfrm>
          <a:off x="0" y="11852"/>
          <a:ext cx="3870217" cy="844991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61-sahifa</a:t>
          </a:r>
          <a:endParaRPr lang="ru-RU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256" y="53108"/>
        <a:ext cx="3787705" cy="762479"/>
      </dsp:txXfrm>
    </dsp:sp>
    <dsp:sp modelId="{B79F3C09-74DC-4166-B25C-A22E46EB68CB}">
      <dsp:nvSpPr>
        <dsp:cNvPr id="0" name=""/>
        <dsp:cNvSpPr/>
      </dsp:nvSpPr>
      <dsp:spPr>
        <a:xfrm>
          <a:off x="3665755" y="102210"/>
          <a:ext cx="877992" cy="68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8387C-87DE-40D2-BB49-7A462620177D}">
      <dsp:nvSpPr>
        <dsp:cNvPr id="0" name=""/>
        <dsp:cNvSpPr/>
      </dsp:nvSpPr>
      <dsp:spPr>
        <a:xfrm rot="5400000">
          <a:off x="3802559" y="1829325"/>
          <a:ext cx="717107" cy="81640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AABEB-B090-4043-AB7A-6AA6CD28206C}">
      <dsp:nvSpPr>
        <dsp:cNvPr id="0" name=""/>
        <dsp:cNvSpPr/>
      </dsp:nvSpPr>
      <dsp:spPr>
        <a:xfrm>
          <a:off x="2221875" y="1029966"/>
          <a:ext cx="3865340" cy="844991"/>
        </a:xfrm>
        <a:prstGeom prst="roundRect">
          <a:avLst>
            <a:gd name="adj" fmla="val 16670"/>
          </a:avLst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99-misol</a:t>
          </a:r>
          <a:endParaRPr lang="ru-RU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63131" y="1071222"/>
        <a:ext cx="3782828" cy="762479"/>
      </dsp:txXfrm>
    </dsp:sp>
    <dsp:sp modelId="{D5631BB5-B3D3-449F-BB36-13A997F33894}">
      <dsp:nvSpPr>
        <dsp:cNvPr id="0" name=""/>
        <dsp:cNvSpPr/>
      </dsp:nvSpPr>
      <dsp:spPr>
        <a:xfrm>
          <a:off x="5521021" y="1051414"/>
          <a:ext cx="877992" cy="68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C3EE1-C35D-4910-AC43-FFE80ECFFA67}">
      <dsp:nvSpPr>
        <dsp:cNvPr id="0" name=""/>
        <dsp:cNvSpPr/>
      </dsp:nvSpPr>
      <dsp:spPr>
        <a:xfrm rot="5400000">
          <a:off x="6134931" y="2803585"/>
          <a:ext cx="717107" cy="81640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F2D56-097B-4E6E-8331-DA4746AE16D7}">
      <dsp:nvSpPr>
        <dsp:cNvPr id="0" name=""/>
        <dsp:cNvSpPr/>
      </dsp:nvSpPr>
      <dsp:spPr>
        <a:xfrm>
          <a:off x="4677282" y="1946283"/>
          <a:ext cx="4047878" cy="844991"/>
        </a:xfrm>
        <a:prstGeom prst="roundRect">
          <a:avLst>
            <a:gd name="adj" fmla="val 1667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101-misol</a:t>
          </a:r>
          <a:endParaRPr lang="ru-RU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18538" y="1987539"/>
        <a:ext cx="3965366" cy="762479"/>
      </dsp:txXfrm>
    </dsp:sp>
    <dsp:sp modelId="{46BE66D6-B894-4D36-8070-E57486FE4151}">
      <dsp:nvSpPr>
        <dsp:cNvPr id="0" name=""/>
        <dsp:cNvSpPr/>
      </dsp:nvSpPr>
      <dsp:spPr>
        <a:xfrm>
          <a:off x="7469994" y="2000619"/>
          <a:ext cx="877992" cy="68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01B5F-9F5D-4FA6-AC09-A5B393BDB9D1}">
      <dsp:nvSpPr>
        <dsp:cNvPr id="0" name=""/>
        <dsp:cNvSpPr/>
      </dsp:nvSpPr>
      <dsp:spPr>
        <a:xfrm>
          <a:off x="7131807" y="2890855"/>
          <a:ext cx="4089478" cy="844991"/>
        </a:xfrm>
        <a:prstGeom prst="roundRect">
          <a:avLst>
            <a:gd name="adj" fmla="val 1667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103-misol</a:t>
          </a:r>
          <a:endParaRPr lang="ru-RU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73063" y="2932111"/>
        <a:ext cx="4006966" cy="762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2FB96-4BFA-4B09-BE58-20D29BD058DE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134CF-20B3-4C19-AC26-76DB13ACA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40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769B1-63C0-4AFA-8960-38AD6339F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F9224F-9A36-45A3-9BE8-6BA3E180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CF97C8-68B7-44D7-A5C8-D08981B2C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C6456-DC3F-4041-9BFA-2AEDFA89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F3E53D-5838-4041-90E6-E6ACD6D6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26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1D998-0AF8-4065-A5B4-84863B88B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FF59CD-9653-42C0-9A39-0BE89536C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AED7BC-3100-408C-8A4C-B5A0F75C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DF450F-C50D-4F5E-B7D5-21D64AAB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4C5A1F-7EA7-4442-A408-B262E29C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C74BD95-6BAB-4202-9BCD-D12E1CEB7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0AB571-1BB1-436D-9B6A-50A2D3DD8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05749-529A-4E8D-8D98-6FBE4819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A5CD2C-2557-4DD4-9E2C-923B955B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DD045F-E3D9-4C5F-AE9E-9CDE6DBB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58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555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9D8BF-CE5C-4048-B75A-74C680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10660-7D9C-45D3-B0A9-07E0D8BDF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C0BAE0-7702-4A84-A10F-68AF0AACD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290CEC-111A-4D5C-9CE3-614291E5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EBE816-7E2E-4252-A563-ECC503D8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7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46386-8833-45EF-8E08-38477B70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530B44-4077-4F8B-8D97-430AD415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1F5605-2D6E-4D06-AC2E-19957DE0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86AEFF-390B-4DAA-B398-ECF0D60B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EFB196-C3FA-4AA8-B4B5-9122BFF2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70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ED8F2-B2AF-4A14-98F2-0B704A19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122AF5-166F-4E24-A7CA-BC682DF90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298088-8157-420A-9896-DF679F5A9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7D1449-CCBC-44F7-A9E0-A00611A4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0658AF-2C32-4710-A49E-C94B44C6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1C8DDA-D592-4868-BF1C-173CD514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89F6E-EBFF-4B3E-830E-F6D046C7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F5AE2-D2B2-4F5C-8F3C-B28D25445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8B2AAB-507B-4CAA-999B-F15043C6B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3CDD160-7EEF-4697-BBD1-3CD4AB820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5CC2F7B-29CC-4599-B812-1A378977B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964A966-9CF2-4D6B-BFCE-5D4BE59F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4B2DD8-C7B0-4973-9D76-BB8228D4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5EB4C7-037C-4584-BD0A-4D7FD59E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97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53328-3529-4593-86B4-9413C8A1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8327ABC-B5D4-4F4F-AFE9-8B8A3950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D03E1A-0A49-47F2-A0D0-3DFE4D5A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DB9F0A6-CC9D-42E0-BB87-93DC2D6C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941EB4-ECBA-4952-8330-BB8CC3CC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0E2AAC-5480-4FD6-B80F-F9B34652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FB462-6D69-4E23-83AB-5F02D598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49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09FB5-F385-4FB9-B5FF-EFB736B8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C80584-87A4-4FD5-AA2E-4A229EA55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333916-A142-4E14-A2B6-7C7D47570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47CCA0-2455-4508-A17B-56ECB898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E76AA2-ECD8-401B-9739-3181BA5D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37FDB5-A747-487A-9FCD-A4E36250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3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C4CD7-EA1F-45B9-81B7-0A4C90DC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1B4EB5A-9EE4-4E35-8C18-5F8D27DE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E16AC8-1E1F-4651-B281-EB53D001A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8B47D3-82EC-464D-8655-006C9D4F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35EE86-4FD5-4D5A-BFC2-509C560B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2FDCA2-04F3-4319-85FA-EB849227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17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C1ED5-2756-4A01-85B2-85B27FE6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3DFB07-9E80-46C8-869D-6EBED0BCE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ADFA13-8AC5-49BB-A7E4-776D54684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41D2-3E02-4B69-ACC0-3744FDE7127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52EE93-F3AD-4590-AD31-CF0929888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CC3FFC-BA92-45A3-A80E-EC22B0A27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0B9AC-0B8A-40BC-990D-35F9B14BF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9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5.png"/><Relationship Id="rId7" Type="http://schemas.openxmlformats.org/officeDocument/2006/relationships/image" Target="../media/image32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5.png"/><Relationship Id="rId4" Type="http://schemas.openxmlformats.org/officeDocument/2006/relationships/image" Target="../media/image9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9.png"/><Relationship Id="rId4" Type="http://schemas.openxmlformats.org/officeDocument/2006/relationships/image" Target="../media/image9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5.png"/><Relationship Id="rId4" Type="http://schemas.openxmlformats.org/officeDocument/2006/relationships/image" Target="../media/image11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9244" y="249369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75141" y="45656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2216152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7" y="451167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46" y="5188348"/>
            <a:ext cx="9710739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679" y="2463751"/>
            <a:ext cx="10142311" cy="1260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Taqribiy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hisoblashlarga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456239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19BC76-E2F8-4241-BEC8-1144B6AF8E67}"/>
                  </a:ext>
                </a:extLst>
              </p:cNvPr>
              <p:cNvSpPr txBox="1"/>
              <p:nvPr/>
            </p:nvSpPr>
            <p:spPr>
              <a:xfrm>
                <a:off x="753463" y="1964153"/>
                <a:ext cx="3917012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19BC76-E2F8-4241-BEC8-1144B6AF8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463" y="1964153"/>
                <a:ext cx="3917012" cy="12488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9A683F-E833-4C82-8198-AC836F8C113F}"/>
                  </a:ext>
                </a:extLst>
              </p:cNvPr>
              <p:cNvSpPr txBox="1"/>
              <p:nvPr/>
            </p:nvSpPr>
            <p:spPr>
              <a:xfrm>
                <a:off x="584648" y="3242604"/>
                <a:ext cx="10458490" cy="1248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9A683F-E833-4C82-8198-AC836F8C1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3242604"/>
                <a:ext cx="10458490" cy="12488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5B77AC-2461-4A3C-828E-4931213FB9FD}"/>
                  </a:ext>
                </a:extLst>
              </p:cNvPr>
              <p:cNvSpPr txBox="1"/>
              <p:nvPr/>
            </p:nvSpPr>
            <p:spPr>
              <a:xfrm>
                <a:off x="584648" y="4682441"/>
                <a:ext cx="5337851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5B77AC-2461-4A3C-828E-4931213FB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4682441"/>
                <a:ext cx="5337851" cy="12448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28C00EC-2A5B-47C1-B4CD-915A9900D51E}"/>
                  </a:ext>
                </a:extLst>
              </p:cNvPr>
              <p:cNvSpPr txBox="1"/>
              <p:nvPr/>
            </p:nvSpPr>
            <p:spPr>
              <a:xfrm>
                <a:off x="584648" y="347486"/>
                <a:ext cx="2817907" cy="12862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28C00EC-2A5B-47C1-B4CD-915A9900D5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347486"/>
                <a:ext cx="2817907" cy="1286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5B315A-C054-4C4E-8E47-5456195ADB6D}"/>
                  </a:ext>
                </a:extLst>
              </p:cNvPr>
              <p:cNvSpPr txBox="1"/>
              <p:nvPr/>
            </p:nvSpPr>
            <p:spPr>
              <a:xfrm>
                <a:off x="4918451" y="347486"/>
                <a:ext cx="4084870" cy="1249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5B315A-C054-4C4E-8E47-5456195ADB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451" y="347486"/>
                <a:ext cx="4084870" cy="12490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Рамка 8">
            <a:extLst>
              <a:ext uri="{FF2B5EF4-FFF2-40B4-BE49-F238E27FC236}">
                <a16:creationId xmlns:a16="http://schemas.microsoft.com/office/drawing/2014/main" id="{C2F04A97-815B-4BDA-A8C0-02F6DA28940F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45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D4997853-8453-4D02-953D-0D52A2393C2F}"/>
              </a:ext>
            </a:extLst>
          </p:cNvPr>
          <p:cNvSpPr/>
          <p:nvPr/>
        </p:nvSpPr>
        <p:spPr>
          <a:xfrm>
            <a:off x="196949" y="361765"/>
            <a:ext cx="11830928" cy="11187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5DA061-D410-4CF1-A751-C1CEE15E1952}"/>
                  </a:ext>
                </a:extLst>
              </p:cNvPr>
              <p:cNvSpPr txBox="1"/>
              <p:nvPr/>
            </p:nvSpPr>
            <p:spPr>
              <a:xfrm>
                <a:off x="368035" y="63627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5DA061-D410-4CF1-A751-C1CEE15E1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5" y="636275"/>
                <a:ext cx="163192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C9681C-7769-4C68-BF05-9F59A60D0396}"/>
                  </a:ext>
                </a:extLst>
              </p:cNvPr>
              <p:cNvSpPr txBox="1"/>
              <p:nvPr/>
            </p:nvSpPr>
            <p:spPr>
              <a:xfrm>
                <a:off x="2331870" y="636274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𝟎𝟎𝟏𝟔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C9681C-7769-4C68-BF05-9F59A60D0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870" y="636274"/>
                <a:ext cx="3185296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EBA9AAC-91D2-4D7B-8198-36ABE9B1C84A}"/>
                  </a:ext>
                </a:extLst>
              </p:cNvPr>
              <p:cNvSpPr txBox="1"/>
              <p:nvPr/>
            </p:nvSpPr>
            <p:spPr>
              <a:xfrm>
                <a:off x="5922497" y="453242"/>
                <a:ext cx="4084870" cy="9816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EBA9AAC-91D2-4D7B-8198-36ABE9B1C8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497" y="453242"/>
                <a:ext cx="4084870" cy="9816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A9372D-94B0-410D-A566-50BEE754A18D}"/>
                  </a:ext>
                </a:extLst>
              </p:cNvPr>
              <p:cNvSpPr txBox="1"/>
              <p:nvPr/>
            </p:nvSpPr>
            <p:spPr>
              <a:xfrm>
                <a:off x="8612610" y="407568"/>
                <a:ext cx="3382441" cy="9814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A9372D-94B0-410D-A566-50BEE754A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610" y="407568"/>
                <a:ext cx="3382441" cy="9814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6853B7-0AA0-402D-9AD3-636682AAFA8A}"/>
                  </a:ext>
                </a:extLst>
              </p:cNvPr>
              <p:cNvSpPr txBox="1"/>
              <p:nvPr/>
            </p:nvSpPr>
            <p:spPr>
              <a:xfrm>
                <a:off x="1181396" y="2673721"/>
                <a:ext cx="9122434" cy="9212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𝟎𝟎𝟏𝟔</m:t>
                            </m:r>
                          </m:e>
                        </m:d>
                      </m:e>
                      <m:sup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𝟏𝟔</m:t>
                            </m:r>
                          </m:den>
                        </m:f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𝟎𝟎𝟏𝟔</m:t>
                    </m:r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6853B7-0AA0-402D-9AD3-636682AAF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396" y="2673721"/>
                <a:ext cx="9122434" cy="9212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436BF-ED8D-4995-89A5-938937FC9038}"/>
                  </a:ext>
                </a:extLst>
              </p:cNvPr>
              <p:cNvSpPr txBox="1"/>
              <p:nvPr/>
            </p:nvSpPr>
            <p:spPr>
              <a:xfrm>
                <a:off x="2228953" y="1709366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436BF-ED8D-4995-89A5-938937FC9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953" y="1709366"/>
                <a:ext cx="7387087" cy="615553"/>
              </a:xfrm>
              <a:prstGeom prst="rect">
                <a:avLst/>
              </a:prstGeom>
              <a:blipFill>
                <a:blip r:embed="rId7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BE272D-AAD4-4352-9A34-691018C421E1}"/>
                  </a:ext>
                </a:extLst>
              </p:cNvPr>
              <p:cNvSpPr txBox="1"/>
              <p:nvPr/>
            </p:nvSpPr>
            <p:spPr>
              <a:xfrm>
                <a:off x="1147658" y="3831196"/>
                <a:ext cx="9896684" cy="1156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𝟎𝟎𝟎𝟎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𝟎𝟎𝟎𝟑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𝟏𝟐𝟒𝟕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BE272D-AAD4-4352-9A34-691018C421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58" y="3831196"/>
                <a:ext cx="9896684" cy="11567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1D77719-1994-4A5A-B18E-04CA51451886}"/>
                  </a:ext>
                </a:extLst>
              </p:cNvPr>
              <p:cNvSpPr/>
              <p:nvPr/>
            </p:nvSpPr>
            <p:spPr>
              <a:xfrm>
                <a:off x="3960887" y="5074104"/>
                <a:ext cx="4651723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𝟎𝟎𝟏𝟔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𝟏𝟐𝟒𝟕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1D77719-1994-4A5A-B18E-04CA514518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887" y="5074104"/>
                <a:ext cx="4651723" cy="13139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673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𝟗𝟗𝟒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1A14FC3-246A-402C-AFE3-932A890B151F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6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𝟗𝟗𝟒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896142" y="2547114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/>
              <p:nvPr/>
            </p:nvSpPr>
            <p:spPr>
              <a:xfrm>
                <a:off x="670532" y="3347533"/>
                <a:ext cx="9353330" cy="1321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𝟗𝟗𝟒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𝟗𝟗𝟒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,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𝟎𝟎𝟔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32" y="3347533"/>
                <a:ext cx="9353330" cy="13217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противолежащие углы 15">
            <a:extLst>
              <a:ext uri="{FF2B5EF4-FFF2-40B4-BE49-F238E27FC236}">
                <a16:creationId xmlns:a16="http://schemas.microsoft.com/office/drawing/2014/main" id="{EF4EE7AA-0E9B-4D2F-972F-088FA9818D43}"/>
              </a:ext>
            </a:extLst>
          </p:cNvPr>
          <p:cNvSpPr/>
          <p:nvPr/>
        </p:nvSpPr>
        <p:spPr>
          <a:xfrm>
            <a:off x="896142" y="5103124"/>
            <a:ext cx="5758337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CFC672-3422-4A9F-9B1F-52E019C55F78}"/>
                  </a:ext>
                </a:extLst>
              </p:cNvPr>
              <p:cNvSpPr txBox="1"/>
              <p:nvPr/>
            </p:nvSpPr>
            <p:spPr>
              <a:xfrm>
                <a:off x="3677057" y="2547113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CFC672-3422-4A9F-9B1F-52E019C55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057" y="2547113"/>
                <a:ext cx="7387087" cy="615553"/>
              </a:xfrm>
              <a:prstGeom prst="rect">
                <a:avLst/>
              </a:prstGeom>
              <a:blipFill>
                <a:blip r:embed="rId4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/>
              <p:nvPr/>
            </p:nvSpPr>
            <p:spPr>
              <a:xfrm>
                <a:off x="1097393" y="5171313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393" y="5171313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/>
              <p:nvPr/>
            </p:nvSpPr>
            <p:spPr>
              <a:xfrm>
                <a:off x="3302541" y="5179036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541" y="5179036"/>
                <a:ext cx="3185296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1A14FC3-246A-402C-AFE3-932A890B151F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57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19BC76-E2F8-4241-BEC8-1144B6AF8E67}"/>
                  </a:ext>
                </a:extLst>
              </p:cNvPr>
              <p:cNvSpPr txBox="1"/>
              <p:nvPr/>
            </p:nvSpPr>
            <p:spPr>
              <a:xfrm>
                <a:off x="753463" y="1964153"/>
                <a:ext cx="3917012" cy="1256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619BC76-E2F8-4241-BEC8-1144B6AF8E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463" y="1964153"/>
                <a:ext cx="3917012" cy="12566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9A683F-E833-4C82-8198-AC836F8C113F}"/>
                  </a:ext>
                </a:extLst>
              </p:cNvPr>
              <p:cNvSpPr txBox="1"/>
              <p:nvPr/>
            </p:nvSpPr>
            <p:spPr>
              <a:xfrm>
                <a:off x="584648" y="3242604"/>
                <a:ext cx="10458490" cy="13018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F9A683F-E833-4C82-8198-AC836F8C1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3242604"/>
                <a:ext cx="10458490" cy="13018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5B77AC-2461-4A3C-828E-4931213FB9FD}"/>
                  </a:ext>
                </a:extLst>
              </p:cNvPr>
              <p:cNvSpPr txBox="1"/>
              <p:nvPr/>
            </p:nvSpPr>
            <p:spPr>
              <a:xfrm>
                <a:off x="584648" y="4682441"/>
                <a:ext cx="5337851" cy="12947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5B77AC-2461-4A3C-828E-4931213FB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4682441"/>
                <a:ext cx="5337851" cy="12947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28C00EC-2A5B-47C1-B4CD-915A9900D51E}"/>
                  </a:ext>
                </a:extLst>
              </p:cNvPr>
              <p:cNvSpPr txBox="1"/>
              <p:nvPr/>
            </p:nvSpPr>
            <p:spPr>
              <a:xfrm>
                <a:off x="584648" y="347486"/>
                <a:ext cx="2817907" cy="12862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28C00EC-2A5B-47C1-B4CD-915A9900D5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48" y="347486"/>
                <a:ext cx="2817907" cy="1286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5B315A-C054-4C4E-8E47-5456195ADB6D}"/>
                  </a:ext>
                </a:extLst>
              </p:cNvPr>
              <p:cNvSpPr txBox="1"/>
              <p:nvPr/>
            </p:nvSpPr>
            <p:spPr>
              <a:xfrm>
                <a:off x="4918451" y="347486"/>
                <a:ext cx="4084870" cy="12822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55B315A-C054-4C4E-8E47-5456195ADB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451" y="347486"/>
                <a:ext cx="4084870" cy="1282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Рамка 8">
            <a:extLst>
              <a:ext uri="{FF2B5EF4-FFF2-40B4-BE49-F238E27FC236}">
                <a16:creationId xmlns:a16="http://schemas.microsoft.com/office/drawing/2014/main" id="{79A2924F-AB31-4D43-8B50-06D356439324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47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D4997853-8453-4D02-953D-0D52A2393C2F}"/>
              </a:ext>
            </a:extLst>
          </p:cNvPr>
          <p:cNvSpPr/>
          <p:nvPr/>
        </p:nvSpPr>
        <p:spPr>
          <a:xfrm>
            <a:off x="196949" y="361765"/>
            <a:ext cx="11830928" cy="11187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5DA061-D410-4CF1-A751-C1CEE15E1952}"/>
                  </a:ext>
                </a:extLst>
              </p:cNvPr>
              <p:cNvSpPr txBox="1"/>
              <p:nvPr/>
            </p:nvSpPr>
            <p:spPr>
              <a:xfrm>
                <a:off x="368035" y="63627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5DA061-D410-4CF1-A751-C1CEE15E1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5" y="636275"/>
                <a:ext cx="163192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C9681C-7769-4C68-BF05-9F59A60D0396}"/>
                  </a:ext>
                </a:extLst>
              </p:cNvPr>
              <p:cNvSpPr txBox="1"/>
              <p:nvPr/>
            </p:nvSpPr>
            <p:spPr>
              <a:xfrm>
                <a:off x="2331870" y="636274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DC9681C-7769-4C68-BF05-9F59A60D0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870" y="636274"/>
                <a:ext cx="3185296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EBA9AAC-91D2-4D7B-8198-36ABE9B1C84A}"/>
                  </a:ext>
                </a:extLst>
              </p:cNvPr>
              <p:cNvSpPr txBox="1"/>
              <p:nvPr/>
            </p:nvSpPr>
            <p:spPr>
              <a:xfrm>
                <a:off x="5756867" y="593102"/>
                <a:ext cx="28557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EBA9AAC-91D2-4D7B-8198-36ABE9B1C8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6867" y="593102"/>
                <a:ext cx="2855743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A9372D-94B0-410D-A566-50BEE754A18D}"/>
                  </a:ext>
                </a:extLst>
              </p:cNvPr>
              <p:cNvSpPr txBox="1"/>
              <p:nvPr/>
            </p:nvSpPr>
            <p:spPr>
              <a:xfrm>
                <a:off x="8612609" y="604447"/>
                <a:ext cx="338244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A9372D-94B0-410D-A566-50BEE754A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609" y="604447"/>
                <a:ext cx="3382441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6853B7-0AA0-402D-9AD3-636682AAFA8A}"/>
                  </a:ext>
                </a:extLst>
              </p:cNvPr>
              <p:cNvSpPr txBox="1"/>
              <p:nvPr/>
            </p:nvSpPr>
            <p:spPr>
              <a:xfrm>
                <a:off x="1181396" y="2673721"/>
                <a:ext cx="9939388" cy="8412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𝟎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𝟎𝟎𝟔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𝟎𝟎𝟔</m:t>
                        </m:r>
                      </m:e>
                    </m:d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6853B7-0AA0-402D-9AD3-636682AAF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396" y="2673721"/>
                <a:ext cx="9939388" cy="8412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436BF-ED8D-4995-89A5-938937FC9038}"/>
                  </a:ext>
                </a:extLst>
              </p:cNvPr>
              <p:cNvSpPr txBox="1"/>
              <p:nvPr/>
            </p:nvSpPr>
            <p:spPr>
              <a:xfrm>
                <a:off x="2228953" y="1709366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436BF-ED8D-4995-89A5-938937FC9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953" y="1709366"/>
                <a:ext cx="7387087" cy="615553"/>
              </a:xfrm>
              <a:prstGeom prst="rect">
                <a:avLst/>
              </a:prstGeom>
              <a:blipFill>
                <a:blip r:embed="rId7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BE272D-AAD4-4352-9A34-691018C421E1}"/>
                  </a:ext>
                </a:extLst>
              </p:cNvPr>
              <p:cNvSpPr txBox="1"/>
              <p:nvPr/>
            </p:nvSpPr>
            <p:spPr>
              <a:xfrm>
                <a:off x="1147658" y="3831196"/>
                <a:ext cx="812575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𝟎𝟎𝟔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𝟎𝟑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BE272D-AAD4-4352-9A34-691018C421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58" y="3831196"/>
                <a:ext cx="8125751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1D77719-1994-4A5A-B18E-04CA51451886}"/>
                  </a:ext>
                </a:extLst>
              </p:cNvPr>
              <p:cNvSpPr/>
              <p:nvPr/>
            </p:nvSpPr>
            <p:spPr>
              <a:xfrm>
                <a:off x="4055895" y="4575745"/>
                <a:ext cx="3733201" cy="1321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𝟗𝟗𝟒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1D77719-1994-4A5A-B18E-04CA514518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895" y="4575745"/>
                <a:ext cx="3733201" cy="13217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1519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08956"/>
                <a:ext cx="11279412" cy="1478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𝟎𝟏𝟐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08956"/>
                <a:ext cx="11279412" cy="1478225"/>
              </a:xfrm>
              <a:prstGeom prst="rect">
                <a:avLst/>
              </a:prstGeom>
              <a:blipFill>
                <a:blip r:embed="rId2"/>
                <a:stretch>
                  <a:fillRect l="-1891" r="-1891" b="-16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150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08956"/>
                <a:ext cx="11279412" cy="1478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𝟎𝟏𝟐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08956"/>
                <a:ext cx="11279412" cy="1478225"/>
              </a:xfrm>
              <a:prstGeom prst="rect">
                <a:avLst/>
              </a:prstGeom>
              <a:blipFill>
                <a:blip r:embed="rId2"/>
                <a:stretch>
                  <a:fillRect l="-1891" r="-1891" b="-164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1462693" y="273569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BE8D69-67A2-46A4-BBA7-B8E9C33A5F37}"/>
                  </a:ext>
                </a:extLst>
              </p:cNvPr>
              <p:cNvSpPr/>
              <p:nvPr/>
            </p:nvSpPr>
            <p:spPr>
              <a:xfrm>
                <a:off x="453912" y="3351246"/>
                <a:ext cx="7478970" cy="11438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BE8D69-67A2-46A4-BBA7-B8E9C33A5F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3351246"/>
                <a:ext cx="7478970" cy="11438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D149D9A3-DACE-49D2-BF73-E7457D41BE01}"/>
              </a:ext>
            </a:extLst>
          </p:cNvPr>
          <p:cNvSpPr/>
          <p:nvPr/>
        </p:nvSpPr>
        <p:spPr>
          <a:xfrm>
            <a:off x="699194" y="4910779"/>
            <a:ext cx="5758337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42830CE-E218-40B7-9F66-0F1FE8A189BD}"/>
                  </a:ext>
                </a:extLst>
              </p:cNvPr>
              <p:cNvSpPr txBox="1"/>
              <p:nvPr/>
            </p:nvSpPr>
            <p:spPr>
              <a:xfrm>
                <a:off x="900445" y="4978968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42830CE-E218-40B7-9F66-0F1FE8A18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445" y="4978968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C88F76C-D60B-4D83-BC50-2AAF4C52A0C4}"/>
                  </a:ext>
                </a:extLst>
              </p:cNvPr>
              <p:cNvSpPr txBox="1"/>
              <p:nvPr/>
            </p:nvSpPr>
            <p:spPr>
              <a:xfrm>
                <a:off x="3105593" y="4986691"/>
                <a:ext cx="280217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𝟎𝟏𝟐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C88F76C-D60B-4D83-BC50-2AAF4C52A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593" y="4986691"/>
                <a:ext cx="280217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5272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A202CDE-D599-49E0-85C7-9F4B20EA2260}"/>
                  </a:ext>
                </a:extLst>
              </p:cNvPr>
              <p:cNvSpPr/>
              <p:nvPr/>
            </p:nvSpPr>
            <p:spPr>
              <a:xfrm>
                <a:off x="341371" y="214151"/>
                <a:ext cx="10929595" cy="10988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  <m:sup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A202CDE-D599-49E0-85C7-9F4B20EA22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1" y="214151"/>
                <a:ext cx="10929595" cy="10988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3E73F37-1235-4F5A-A554-6D8985EB0E55}"/>
                  </a:ext>
                </a:extLst>
              </p:cNvPr>
              <p:cNvSpPr/>
              <p:nvPr/>
            </p:nvSpPr>
            <p:spPr>
              <a:xfrm>
                <a:off x="341370" y="1445751"/>
                <a:ext cx="8886343" cy="11964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3E73F37-1235-4F5A-A554-6D8985EB0E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0" y="1445751"/>
                <a:ext cx="8886343" cy="11964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9113F8E-60CF-406C-BCBF-570599EF1D9B}"/>
                  </a:ext>
                </a:extLst>
              </p:cNvPr>
              <p:cNvSpPr/>
              <p:nvPr/>
            </p:nvSpPr>
            <p:spPr>
              <a:xfrm>
                <a:off x="341370" y="2699229"/>
                <a:ext cx="6586227" cy="1130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</m:d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9113F8E-60CF-406C-BCBF-570599EF1D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0" y="2699229"/>
                <a:ext cx="6586227" cy="11307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497F8E5-F705-4233-84B4-9B2BBCDDFC2B}"/>
                  </a:ext>
                </a:extLst>
              </p:cNvPr>
              <p:cNvSpPr/>
              <p:nvPr/>
            </p:nvSpPr>
            <p:spPr>
              <a:xfrm>
                <a:off x="341370" y="3829988"/>
                <a:ext cx="9769726" cy="11964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en-US" sz="4000" b="1" dirty="0"/>
                      <m:t> 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497F8E5-F705-4233-84B4-9B2BBCDDFC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0" y="3829988"/>
                <a:ext cx="9769726" cy="11964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1ADE520-4309-4B5E-BA50-EC5FFF27CBEB}"/>
                  </a:ext>
                </a:extLst>
              </p:cNvPr>
              <p:cNvSpPr/>
              <p:nvPr/>
            </p:nvSpPr>
            <p:spPr>
              <a:xfrm>
                <a:off x="330823" y="5212289"/>
                <a:ext cx="3829125" cy="11059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1ADE520-4309-4B5E-BA50-EC5FFF27CB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23" y="5212289"/>
                <a:ext cx="3829125" cy="11059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BE791D7-1883-4E7A-8A86-5F82073F4E81}"/>
                  </a:ext>
                </a:extLst>
              </p:cNvPr>
              <p:cNvSpPr/>
              <p:nvPr/>
            </p:nvSpPr>
            <p:spPr>
              <a:xfrm>
                <a:off x="3863939" y="5140859"/>
                <a:ext cx="7687361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BE791D7-1883-4E7A-8A86-5F82073F4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939" y="5140859"/>
                <a:ext cx="7687361" cy="12613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A8DE75A1-F30C-48C3-A6FD-3A70DFFBA3B3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27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4F2212-5A0F-49A5-9750-AE061D574807}"/>
                  </a:ext>
                </a:extLst>
              </p:cNvPr>
              <p:cNvSpPr txBox="1"/>
              <p:nvPr/>
            </p:nvSpPr>
            <p:spPr>
              <a:xfrm>
                <a:off x="2402456" y="1745255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F4F2212-5A0F-49A5-9750-AE061D574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456" y="1745255"/>
                <a:ext cx="7387087" cy="615553"/>
              </a:xfrm>
              <a:prstGeom prst="rect">
                <a:avLst/>
              </a:prstGeom>
              <a:blipFill>
                <a:blip r:embed="rId2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id="{C04AF47A-7BAD-43DA-AA26-197111CBC564}"/>
              </a:ext>
            </a:extLst>
          </p:cNvPr>
          <p:cNvSpPr/>
          <p:nvPr/>
        </p:nvSpPr>
        <p:spPr>
          <a:xfrm>
            <a:off x="180536" y="232594"/>
            <a:ext cx="11830928" cy="11187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FBB659-A573-4D0E-98AA-821A9A02EDFB}"/>
                  </a:ext>
                </a:extLst>
              </p:cNvPr>
              <p:cNvSpPr txBox="1"/>
              <p:nvPr/>
            </p:nvSpPr>
            <p:spPr>
              <a:xfrm>
                <a:off x="351622" y="507104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FBB659-A573-4D0E-98AA-821A9A02E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22" y="507104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BC66913-CC99-4A7D-BBF8-0245BD066383}"/>
                  </a:ext>
                </a:extLst>
              </p:cNvPr>
              <p:cNvSpPr txBox="1"/>
              <p:nvPr/>
            </p:nvSpPr>
            <p:spPr>
              <a:xfrm>
                <a:off x="2402456" y="507104"/>
                <a:ext cx="280217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𝟎𝟏𝟐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BC66913-CC99-4A7D-BBF8-0245BD066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456" y="507104"/>
                <a:ext cx="2802177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7C1A8D-830D-4CFD-B83E-ABF82C0E5178}"/>
                  </a:ext>
                </a:extLst>
              </p:cNvPr>
              <p:cNvSpPr txBox="1"/>
              <p:nvPr/>
            </p:nvSpPr>
            <p:spPr>
              <a:xfrm>
                <a:off x="5568895" y="448073"/>
                <a:ext cx="28557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7C1A8D-830D-4CFD-B83E-ABF82C0E51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895" y="448073"/>
                <a:ext cx="2855743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41736CC-105D-47A1-892B-43AE7B94DCAC}"/>
                  </a:ext>
                </a:extLst>
              </p:cNvPr>
              <p:cNvSpPr txBox="1"/>
              <p:nvPr/>
            </p:nvSpPr>
            <p:spPr>
              <a:xfrm>
                <a:off x="8794979" y="301232"/>
                <a:ext cx="3382441" cy="10202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41736CC-105D-47A1-892B-43AE7B94DC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4979" y="301232"/>
                <a:ext cx="3382441" cy="10202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34823C9C-A839-4DF3-879A-F783E777B2F7}"/>
                  </a:ext>
                </a:extLst>
              </p:cNvPr>
              <p:cNvSpPr/>
              <p:nvPr/>
            </p:nvSpPr>
            <p:spPr>
              <a:xfrm>
                <a:off x="283221" y="2754704"/>
                <a:ext cx="1162555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𝟎𝟏𝟐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34823C9C-A839-4DF3-879A-F783E777B2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21" y="2754704"/>
                <a:ext cx="11625555" cy="12613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26E0D0BA-A4A0-4D4A-B947-ABA636139086}"/>
                  </a:ext>
                </a:extLst>
              </p:cNvPr>
              <p:cNvSpPr/>
              <p:nvPr/>
            </p:nvSpPr>
            <p:spPr>
              <a:xfrm>
                <a:off x="2130358" y="4578292"/>
                <a:ext cx="6877075" cy="841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𝟎𝟏𝟐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𝟎𝟏𝟐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26E0D0BA-A4A0-4D4A-B947-ABA6361390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358" y="4578292"/>
                <a:ext cx="6877075" cy="8410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249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𝟎𝟎𝟑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𝟐𝟎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E0C71C-0B60-4862-8DBA-87F2093F64F2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290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08956"/>
                <a:ext cx="11279412" cy="1376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𝟎𝟐𝟏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08956"/>
                <a:ext cx="11279412" cy="1376146"/>
              </a:xfrm>
              <a:prstGeom prst="rect">
                <a:avLst/>
              </a:prstGeom>
              <a:blipFill>
                <a:blip r:embed="rId2"/>
                <a:stretch>
                  <a:fillRect l="-1891" t="-7965" r="-1891" b="-150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526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08956"/>
                <a:ext cx="11279412" cy="1376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ning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𝟎𝟐𝟏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nuqtadagi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08956"/>
                <a:ext cx="11279412" cy="1376146"/>
              </a:xfrm>
              <a:prstGeom prst="rect">
                <a:avLst/>
              </a:prstGeom>
              <a:blipFill>
                <a:blip r:embed="rId2"/>
                <a:stretch>
                  <a:fillRect l="-1891" t="-7965" r="-1891" b="-150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1462693" y="273569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BE8D69-67A2-46A4-BBA7-B8E9C33A5F37}"/>
                  </a:ext>
                </a:extLst>
              </p:cNvPr>
              <p:cNvSpPr/>
              <p:nvPr/>
            </p:nvSpPr>
            <p:spPr>
              <a:xfrm>
                <a:off x="1271733" y="3616501"/>
                <a:ext cx="252126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BE8D69-67A2-46A4-BBA7-B8E9C33A5F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733" y="3616501"/>
                <a:ext cx="2521267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D149D9A3-DACE-49D2-BF73-E7457D41BE01}"/>
              </a:ext>
            </a:extLst>
          </p:cNvPr>
          <p:cNvSpPr/>
          <p:nvPr/>
        </p:nvSpPr>
        <p:spPr>
          <a:xfrm>
            <a:off x="5161930" y="3558914"/>
            <a:ext cx="5758337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42830CE-E218-40B7-9F66-0F1FE8A189BD}"/>
                  </a:ext>
                </a:extLst>
              </p:cNvPr>
              <p:cNvSpPr txBox="1"/>
              <p:nvPr/>
            </p:nvSpPr>
            <p:spPr>
              <a:xfrm>
                <a:off x="5363181" y="3627103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42830CE-E218-40B7-9F66-0F1FE8A18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181" y="3627103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C88F76C-D60B-4D83-BC50-2AAF4C52A0C4}"/>
                  </a:ext>
                </a:extLst>
              </p:cNvPr>
              <p:cNvSpPr txBox="1"/>
              <p:nvPr/>
            </p:nvSpPr>
            <p:spPr>
              <a:xfrm>
                <a:off x="7568329" y="3634826"/>
                <a:ext cx="280217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𝟎𝟐𝟏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C88F76C-D60B-4D83-BC50-2AAF4C52A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329" y="3634826"/>
                <a:ext cx="280217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E802538-AE79-431A-B04A-24CB1802EB80}"/>
                  </a:ext>
                </a:extLst>
              </p:cNvPr>
              <p:cNvSpPr/>
              <p:nvPr/>
            </p:nvSpPr>
            <p:spPr>
              <a:xfrm>
                <a:off x="1271733" y="4648352"/>
                <a:ext cx="375083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E802538-AE79-431A-B04A-24CB1802EB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733" y="4648352"/>
                <a:ext cx="3750835" cy="7218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9842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52E3F9B-9744-4BA8-AE13-70E92C1BD252}"/>
                  </a:ext>
                </a:extLst>
              </p:cNvPr>
              <p:cNvSpPr/>
              <p:nvPr/>
            </p:nvSpPr>
            <p:spPr>
              <a:xfrm>
                <a:off x="709025" y="366864"/>
                <a:ext cx="536268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52E3F9B-9744-4BA8-AE13-70E92C1BD2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25" y="366864"/>
                <a:ext cx="5362687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8C04066-044E-4652-AE40-B065E4048640}"/>
                  </a:ext>
                </a:extLst>
              </p:cNvPr>
              <p:cNvSpPr/>
              <p:nvPr/>
            </p:nvSpPr>
            <p:spPr>
              <a:xfrm>
                <a:off x="7360257" y="366864"/>
                <a:ext cx="457881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8C04066-044E-4652-AE40-B065E40486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0257" y="366864"/>
                <a:ext cx="4578818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A92E118C-C4D3-49A1-9200-C354805E5391}"/>
              </a:ext>
            </a:extLst>
          </p:cNvPr>
          <p:cNvSpPr/>
          <p:nvPr/>
        </p:nvSpPr>
        <p:spPr>
          <a:xfrm>
            <a:off x="180536" y="1391182"/>
            <a:ext cx="11830928" cy="11187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B7A60B8-C20A-476F-BBBE-8675FC5719ED}"/>
                  </a:ext>
                </a:extLst>
              </p:cNvPr>
              <p:cNvSpPr txBox="1"/>
              <p:nvPr/>
            </p:nvSpPr>
            <p:spPr>
              <a:xfrm>
                <a:off x="351622" y="1665692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B7A60B8-C20A-476F-BBBE-8675FC571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22" y="1665692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5F658A-79F3-45A5-A799-72C6D3F3E5E9}"/>
                  </a:ext>
                </a:extLst>
              </p:cNvPr>
              <p:cNvSpPr txBox="1"/>
              <p:nvPr/>
            </p:nvSpPr>
            <p:spPr>
              <a:xfrm>
                <a:off x="2509954" y="1665692"/>
                <a:ext cx="280217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𝟎𝟐𝟏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5F658A-79F3-45A5-A799-72C6D3F3E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954" y="1665692"/>
                <a:ext cx="280217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179CC11-39E6-4F7E-82F6-3FC8CCB324F0}"/>
                  </a:ext>
                </a:extLst>
              </p:cNvPr>
              <p:cNvSpPr txBox="1"/>
              <p:nvPr/>
            </p:nvSpPr>
            <p:spPr>
              <a:xfrm>
                <a:off x="5740454" y="1622519"/>
                <a:ext cx="28557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179CC11-39E6-4F7E-82F6-3FC8CCB324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0454" y="1622519"/>
                <a:ext cx="2855743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3768CE-C4BA-4BF2-9489-92BA0D9D73FF}"/>
                  </a:ext>
                </a:extLst>
              </p:cNvPr>
              <p:cNvSpPr txBox="1"/>
              <p:nvPr/>
            </p:nvSpPr>
            <p:spPr>
              <a:xfrm>
                <a:off x="8506513" y="1618778"/>
                <a:ext cx="338244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3768CE-C4BA-4BF2-9489-92BA0D9D7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6513" y="1618778"/>
                <a:ext cx="3382441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2A8C0C-E02A-47A1-B168-BA575275DC3C}"/>
                  </a:ext>
                </a:extLst>
              </p:cNvPr>
              <p:cNvSpPr txBox="1"/>
              <p:nvPr/>
            </p:nvSpPr>
            <p:spPr>
              <a:xfrm>
                <a:off x="2752952" y="2784457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2A8C0C-E02A-47A1-B168-BA575275DC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2952" y="2784457"/>
                <a:ext cx="7387087" cy="615553"/>
              </a:xfrm>
              <a:prstGeom prst="rect">
                <a:avLst/>
              </a:prstGeom>
              <a:blipFill>
                <a:blip r:embed="rId8"/>
                <a:stretch>
                  <a:fillRect l="-1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FB99670-C9AF-44A2-8782-144EAC99055D}"/>
                  </a:ext>
                </a:extLst>
              </p:cNvPr>
              <p:cNvSpPr/>
              <p:nvPr/>
            </p:nvSpPr>
            <p:spPr>
              <a:xfrm>
                <a:off x="709025" y="3799381"/>
                <a:ext cx="10720499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𝟎𝟐𝟏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𝟎𝟔𝟑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𝟎𝟔𝟑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FB99670-C9AF-44A2-8782-144EAC9905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025" y="3799381"/>
                <a:ext cx="10720499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24F4A1-C75A-49F3-8756-DB80A600DBBD}"/>
                  </a:ext>
                </a:extLst>
              </p:cNvPr>
              <p:cNvSpPr/>
              <p:nvPr/>
            </p:nvSpPr>
            <p:spPr>
              <a:xfrm>
                <a:off x="3911042" y="4920553"/>
                <a:ext cx="403937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𝟎𝟐𝟏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𝟎𝟔𝟑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C24F4A1-C75A-49F3-8756-DB80A600DB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1042" y="4920553"/>
                <a:ext cx="4039376" cy="72180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238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F65F9D-572B-427F-8453-66EE5FE6D980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755E91-B4FC-4BF9-955E-2F6C32DD5C5D}"/>
                  </a:ext>
                </a:extLst>
              </p:cNvPr>
              <p:cNvSpPr txBox="1"/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𝟎𝟒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755E91-B4FC-4BF9-955E-2F6C32DD5C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blipFill>
                <a:blip r:embed="rId2"/>
                <a:stretch>
                  <a:fillRect l="-1917" r="-1864" b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BBED699-583B-4591-AAA7-0B5DFBBC27BF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594593E-890D-4473-B2CE-B0BC83C8D654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80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CF65F9D-572B-427F-8453-66EE5FE6D980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755E91-B4FC-4BF9-955E-2F6C32DD5C5D}"/>
                  </a:ext>
                </a:extLst>
              </p:cNvPr>
              <p:cNvSpPr txBox="1"/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𝟎𝟒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755E91-B4FC-4BF9-955E-2F6C32DD5C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blipFill>
                <a:blip r:embed="rId2"/>
                <a:stretch>
                  <a:fillRect l="-1917" r="-1864" b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BBED699-583B-4591-AAA7-0B5DFBBC27BF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779DF99-D654-47BC-8382-BF5D7E6A601F}"/>
                  </a:ext>
                </a:extLst>
              </p:cNvPr>
              <p:cNvSpPr/>
              <p:nvPr/>
            </p:nvSpPr>
            <p:spPr>
              <a:xfrm>
                <a:off x="1167619" y="3409588"/>
                <a:ext cx="824462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𝐜𝐨𝐬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𝒄𝒐𝒔𝒚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𝒔𝒊𝒏𝒚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779DF99-D654-47BC-8382-BF5D7E6A6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619" y="3409588"/>
                <a:ext cx="824462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F05E155-A435-45A2-BAB0-B9EE112D8416}"/>
                  </a:ext>
                </a:extLst>
              </p:cNvPr>
              <p:cNvSpPr/>
              <p:nvPr/>
            </p:nvSpPr>
            <p:spPr>
              <a:xfrm>
                <a:off x="1284453" y="5485493"/>
                <a:ext cx="7384009" cy="9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F05E155-A435-45A2-BAB0-B9EE112D84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453" y="5485493"/>
                <a:ext cx="7384009" cy="9808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A120B11-555B-4C82-858C-3E85F91ACEEA}"/>
                  </a:ext>
                </a:extLst>
              </p:cNvPr>
              <p:cNvSpPr/>
              <p:nvPr/>
            </p:nvSpPr>
            <p:spPr>
              <a:xfrm>
                <a:off x="286195" y="4321270"/>
                <a:ext cx="11847282" cy="9214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𝐜𝐨𝐬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A120B11-555B-4C82-858C-3E85F91ACE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95" y="4321270"/>
                <a:ext cx="11847282" cy="92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594593E-890D-4473-B2CE-B0BC83C8D654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3CC23A-FC8F-42C0-8CDE-6C7EB2F3643B}"/>
              </a:ext>
            </a:extLst>
          </p:cNvPr>
          <p:cNvSpPr txBox="1"/>
          <p:nvPr/>
        </p:nvSpPr>
        <p:spPr>
          <a:xfrm>
            <a:off x="1462693" y="273569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006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8CA8E-DFBE-4ABD-A6B4-B36BF5BBA20E}"/>
                  </a:ext>
                </a:extLst>
              </p:cNvPr>
              <p:cNvSpPr/>
              <p:nvPr/>
            </p:nvSpPr>
            <p:spPr>
              <a:xfrm>
                <a:off x="676057" y="777409"/>
                <a:ext cx="350416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8CA8E-DFBE-4ABD-A6B4-B36BF5BBA2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57" y="777409"/>
                <a:ext cx="3504164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FDCEBC-5001-4BA6-B683-2AEECFAF938F}"/>
                  </a:ext>
                </a:extLst>
              </p:cNvPr>
              <p:cNvSpPr txBox="1"/>
              <p:nvPr/>
            </p:nvSpPr>
            <p:spPr>
              <a:xfrm>
                <a:off x="5430937" y="318479"/>
                <a:ext cx="3467744" cy="12857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FDCEBC-5001-4BA6-B683-2AEECFAF93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937" y="318479"/>
                <a:ext cx="3467744" cy="12857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2AE2F87-9629-4FC0-8932-A6AE72768E12}"/>
                  </a:ext>
                </a:extLst>
              </p:cNvPr>
              <p:cNvSpPr/>
              <p:nvPr/>
            </p:nvSpPr>
            <p:spPr>
              <a:xfrm>
                <a:off x="727639" y="1961789"/>
                <a:ext cx="10736722" cy="1070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𝟎𝟒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𝟎𝟒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𝟎𝟎𝟏𝟔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𝟗𝟗𝟗𝟐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2AE2F87-9629-4FC0-8932-A6AE72768E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639" y="1961789"/>
                <a:ext cx="10736722" cy="10707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5FB7F4-2780-4FAC-A063-C2749614B7C0}"/>
                  </a:ext>
                </a:extLst>
              </p:cNvPr>
              <p:cNvSpPr/>
              <p:nvPr/>
            </p:nvSpPr>
            <p:spPr>
              <a:xfrm>
                <a:off x="659813" y="3557604"/>
                <a:ext cx="34705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5FB7F4-2780-4FAC-A063-C2749614B7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13" y="3557604"/>
                <a:ext cx="3470502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9B2ABD-AA16-4A6F-9C62-4254C742110F}"/>
                  </a:ext>
                </a:extLst>
              </p:cNvPr>
              <p:cNvSpPr txBox="1"/>
              <p:nvPr/>
            </p:nvSpPr>
            <p:spPr>
              <a:xfrm>
                <a:off x="5513167" y="3557604"/>
                <a:ext cx="215084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9B2ABD-AA16-4A6F-9C62-4254C7421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167" y="3557604"/>
                <a:ext cx="215084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974F8DE-FE22-46B9-BC6A-0B4BE2160616}"/>
                  </a:ext>
                </a:extLst>
              </p:cNvPr>
              <p:cNvSpPr/>
              <p:nvPr/>
            </p:nvSpPr>
            <p:spPr>
              <a:xfrm>
                <a:off x="659813" y="4675841"/>
                <a:ext cx="438774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974F8DE-FE22-46B9-BC6A-0B4BE21606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13" y="4675841"/>
                <a:ext cx="438774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BD4F10CC-C67D-446B-825B-1FAD2F51896E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606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35BA881-4F3B-4951-B3C2-1BFD44003042}"/>
                  </a:ext>
                </a:extLst>
              </p:cNvPr>
              <p:cNvSpPr/>
              <p:nvPr/>
            </p:nvSpPr>
            <p:spPr>
              <a:xfrm>
                <a:off x="1734619" y="358268"/>
                <a:ext cx="5753947" cy="9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𝟗𝟗𝟗𝟐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35BA881-4F3B-4951-B3C2-1BFD440030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619" y="358268"/>
                <a:ext cx="5753947" cy="9808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380E947-93E5-4DE0-BF94-5A26C57A9705}"/>
                  </a:ext>
                </a:extLst>
              </p:cNvPr>
              <p:cNvSpPr/>
              <p:nvPr/>
            </p:nvSpPr>
            <p:spPr>
              <a:xfrm>
                <a:off x="1734619" y="1581630"/>
                <a:ext cx="5628592" cy="9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𝟗𝟗𝟗𝟐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380E947-93E5-4DE0-BF94-5A26C57A97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619" y="1581630"/>
                <a:ext cx="5628592" cy="9808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F4EDFE-B9C1-49BE-93D9-9F7FB72B5C97}"/>
                  </a:ext>
                </a:extLst>
              </p:cNvPr>
              <p:cNvSpPr/>
              <p:nvPr/>
            </p:nvSpPr>
            <p:spPr>
              <a:xfrm>
                <a:off x="1734619" y="2945582"/>
                <a:ext cx="6925550" cy="698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𝟒𝟗𝟗𝟔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𝟖𝟒𝟓𝟑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F4EDFE-B9C1-49BE-93D9-9F7FB72B5C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619" y="2945582"/>
                <a:ext cx="6925550" cy="6985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2EDD0DE-A5DC-4CFF-AC48-89596C3DB335}"/>
                  </a:ext>
                </a:extLst>
              </p:cNvPr>
              <p:cNvSpPr/>
              <p:nvPr/>
            </p:nvSpPr>
            <p:spPr>
              <a:xfrm>
                <a:off x="1734619" y="3924562"/>
                <a:ext cx="6158609" cy="1151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𝟖𝟒𝟓𝟑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2EDD0DE-A5DC-4CFF-AC48-89596C3DB3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619" y="3924562"/>
                <a:ext cx="6158609" cy="11513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626C41A6-6B28-4717-89ED-9CFEFE5618CB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3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2220BED-3DF6-4088-A1FD-B6684EDDB5B1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F0F03-5F1D-4C1E-B5BE-5C4216B6315F}"/>
                  </a:ext>
                </a:extLst>
              </p:cNvPr>
              <p:cNvSpPr txBox="1"/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𝟎𝟐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F0F03-5F1D-4C1E-B5BE-5C4216B63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blipFill>
                <a:blip r:embed="rId2"/>
                <a:stretch>
                  <a:fillRect l="-1917" r="-1864" b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7A5D41E-E6F8-433B-A9AA-BF959C2BC47A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69E5C85-3710-423B-B995-439A3D7E6FC8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025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2220BED-3DF6-4088-A1FD-B6684EDDB5B1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F0F03-5F1D-4C1E-B5BE-5C4216B6315F}"/>
                  </a:ext>
                </a:extLst>
              </p:cNvPr>
              <p:cNvSpPr txBox="1"/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b="1" dirty="0"/>
                  <a:t>	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𝟎𝟐</m:t>
                        </m:r>
                      </m:e>
                    </m: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EF0F03-5F1D-4C1E-B5BE-5C4216B63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882084"/>
                <a:ext cx="11447129" cy="1651478"/>
              </a:xfrm>
              <a:prstGeom prst="rect">
                <a:avLst/>
              </a:prstGeom>
              <a:blipFill>
                <a:blip r:embed="rId2"/>
                <a:stretch>
                  <a:fillRect l="-1917" r="-1864" b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7A5D41E-E6F8-433B-A9AA-BF959C2BC47A}"/>
              </a:ext>
            </a:extLst>
          </p:cNvPr>
          <p:cNvCxnSpPr>
            <a:cxnSpLocks/>
          </p:cNvCxnSpPr>
          <p:nvPr/>
        </p:nvCxnSpPr>
        <p:spPr>
          <a:xfrm>
            <a:off x="286195" y="2584649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69E5C85-3710-423B-B995-439A3D7E6FC8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B47CE21-D3E8-4C28-A81F-2C238D631B97}"/>
                  </a:ext>
                </a:extLst>
              </p:cNvPr>
              <p:cNvSpPr/>
              <p:nvPr/>
            </p:nvSpPr>
            <p:spPr>
              <a:xfrm>
                <a:off x="1156664" y="3468433"/>
                <a:ext cx="823661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36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𝒄𝒐𝒔𝒚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𝒔𝒊𝒏𝒚</m:t>
                      </m:r>
                    </m:oMath>
                  </m:oMathPara>
                </a14:m>
                <a:endParaRPr lang="ru-RU" sz="36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B47CE21-D3E8-4C28-A81F-2C238D631B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664" y="3468433"/>
                <a:ext cx="8236614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4D4E8A8-050E-48FE-B5C9-531AA1740721}"/>
                  </a:ext>
                </a:extLst>
              </p:cNvPr>
              <p:cNvSpPr/>
              <p:nvPr/>
            </p:nvSpPr>
            <p:spPr>
              <a:xfrm>
                <a:off x="370053" y="4287214"/>
                <a:ext cx="11792780" cy="9214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i="1" dirty="0">
                    <a:solidFill>
                      <a:schemeClr val="tx1"/>
                    </a:solidFill>
                  </a:rPr>
                  <a:t> </a:t>
                </a:r>
                <a:endParaRPr lang="ru-RU" sz="36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4D4E8A8-050E-48FE-B5C9-531AA17407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4287214"/>
                <a:ext cx="11792780" cy="9214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414F7A2-359F-4DA1-81EE-9EEDF323D2AD}"/>
                  </a:ext>
                </a:extLst>
              </p:cNvPr>
              <p:cNvSpPr/>
              <p:nvPr/>
            </p:nvSpPr>
            <p:spPr>
              <a:xfrm>
                <a:off x="370053" y="5348821"/>
                <a:ext cx="7505966" cy="12541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414F7A2-359F-4DA1-81EE-9EEDF323D2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053" y="5348821"/>
                <a:ext cx="7505966" cy="12541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97C4CD2-C3BA-455A-8454-43BE729CE341}"/>
              </a:ext>
            </a:extLst>
          </p:cNvPr>
          <p:cNvSpPr txBox="1"/>
          <p:nvPr/>
        </p:nvSpPr>
        <p:spPr>
          <a:xfrm>
            <a:off x="1462693" y="273569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597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8CA8E-DFBE-4ABD-A6B4-B36BF5BBA20E}"/>
                  </a:ext>
                </a:extLst>
              </p:cNvPr>
              <p:cNvSpPr/>
              <p:nvPr/>
            </p:nvSpPr>
            <p:spPr>
              <a:xfrm>
                <a:off x="1026953" y="2602193"/>
                <a:ext cx="350416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8CA8E-DFBE-4ABD-A6B4-B36BF5BBA2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53" y="2602193"/>
                <a:ext cx="3504164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FDCEBC-5001-4BA6-B683-2AEECFAF938F}"/>
                  </a:ext>
                </a:extLst>
              </p:cNvPr>
              <p:cNvSpPr txBox="1"/>
              <p:nvPr/>
            </p:nvSpPr>
            <p:spPr>
              <a:xfrm>
                <a:off x="5781833" y="2143263"/>
                <a:ext cx="3467744" cy="12857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FDCEBC-5001-4BA6-B683-2AEECFAF93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833" y="2143263"/>
                <a:ext cx="3467744" cy="12857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2AE2F87-9629-4FC0-8932-A6AE72768E12}"/>
                  </a:ext>
                </a:extLst>
              </p:cNvPr>
              <p:cNvSpPr/>
              <p:nvPr/>
            </p:nvSpPr>
            <p:spPr>
              <a:xfrm>
                <a:off x="1177805" y="3725712"/>
                <a:ext cx="10353604" cy="1070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𝟎𝟐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𝟎𝟐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𝟎𝟎𝟎𝟒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𝟗𝟗𝟗𝟖</m:t>
                    </m:r>
                  </m:oMath>
                </a14:m>
                <a:r>
                  <a:rPr lang="en-US" sz="4000" dirty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2AE2F87-9629-4FC0-8932-A6AE72768E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805" y="3725712"/>
                <a:ext cx="10353604" cy="10707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5FB7F4-2780-4FAC-A063-C2749614B7C0}"/>
                  </a:ext>
                </a:extLst>
              </p:cNvPr>
              <p:cNvSpPr/>
              <p:nvPr/>
            </p:nvSpPr>
            <p:spPr>
              <a:xfrm>
                <a:off x="1026953" y="209493"/>
                <a:ext cx="34705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5FB7F4-2780-4FAC-A063-C2749614B7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53" y="209493"/>
                <a:ext cx="3470502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9B2ABD-AA16-4A6F-9C62-4254C742110F}"/>
                  </a:ext>
                </a:extLst>
              </p:cNvPr>
              <p:cNvSpPr txBox="1"/>
              <p:nvPr/>
            </p:nvSpPr>
            <p:spPr>
              <a:xfrm>
                <a:off x="5880307" y="209493"/>
                <a:ext cx="215084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9B2ABD-AA16-4A6F-9C62-4254C7421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0307" y="209493"/>
                <a:ext cx="215084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974F8DE-FE22-46B9-BC6A-0B4BE2160616}"/>
                  </a:ext>
                </a:extLst>
              </p:cNvPr>
              <p:cNvSpPr/>
              <p:nvPr/>
            </p:nvSpPr>
            <p:spPr>
              <a:xfrm>
                <a:off x="1026953" y="1327730"/>
                <a:ext cx="438774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𝟎𝟐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974F8DE-FE22-46B9-BC6A-0B4BE21606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53" y="1327730"/>
                <a:ext cx="438774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0B6452AD-D0E3-4DE3-B03E-FDE6EF02213A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5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𝟎𝟎𝟑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𝟐𝟎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1312131" y="252125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/>
              <p:nvPr/>
            </p:nvSpPr>
            <p:spPr>
              <a:xfrm>
                <a:off x="1156664" y="3530413"/>
                <a:ext cx="9182578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𝟎𝟎𝟑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𝟐𝟎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𝟎𝟎𝟑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𝟎𝟎𝟑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𝟐𝟎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664" y="3530413"/>
                <a:ext cx="9182578" cy="13139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противолежащие углы 15">
            <a:extLst>
              <a:ext uri="{FF2B5EF4-FFF2-40B4-BE49-F238E27FC236}">
                <a16:creationId xmlns:a16="http://schemas.microsoft.com/office/drawing/2014/main" id="{EF4EE7AA-0E9B-4D2F-972F-088FA9818D43}"/>
              </a:ext>
            </a:extLst>
          </p:cNvPr>
          <p:cNvSpPr/>
          <p:nvPr/>
        </p:nvSpPr>
        <p:spPr>
          <a:xfrm>
            <a:off x="1382274" y="5286004"/>
            <a:ext cx="5758337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/>
              <p:nvPr/>
            </p:nvSpPr>
            <p:spPr>
              <a:xfrm>
                <a:off x="4692567" y="5367921"/>
                <a:ext cx="21107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567" y="5367921"/>
                <a:ext cx="2110771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/>
              <p:nvPr/>
            </p:nvSpPr>
            <p:spPr>
              <a:xfrm>
                <a:off x="1667186" y="5379150"/>
                <a:ext cx="249600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186" y="5379150"/>
                <a:ext cx="249600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F1844CD-DA58-426A-843C-B8A8ACE069E7}"/>
                  </a:ext>
                </a:extLst>
              </p:cNvPr>
              <p:cNvSpPr txBox="1"/>
              <p:nvPr/>
            </p:nvSpPr>
            <p:spPr>
              <a:xfrm>
                <a:off x="3984532" y="2557101"/>
                <a:ext cx="45979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F1844CD-DA58-426A-843C-B8A8ACE06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4532" y="2557101"/>
                <a:ext cx="4597990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E0C71C-0B60-4862-8DBA-87F2093F64F2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2164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87F3B3A-BE6B-4432-B74D-63D4AAAC1507}"/>
                  </a:ext>
                </a:extLst>
              </p:cNvPr>
              <p:cNvSpPr/>
              <p:nvPr/>
            </p:nvSpPr>
            <p:spPr>
              <a:xfrm>
                <a:off x="1242251" y="503639"/>
                <a:ext cx="5753947" cy="9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𝟗𝟗𝟗𝟖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87F3B3A-BE6B-4432-B74D-63D4AAAC15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251" y="503639"/>
                <a:ext cx="5753947" cy="9808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5370E70-B7D6-4624-BA66-3DFC19D60BA6}"/>
                  </a:ext>
                </a:extLst>
              </p:cNvPr>
              <p:cNvSpPr/>
              <p:nvPr/>
            </p:nvSpPr>
            <p:spPr>
              <a:xfrm>
                <a:off x="1242251" y="1809589"/>
                <a:ext cx="6925549" cy="711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𝟒𝟗𝟗𝟗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𝟒𝟖𝟐𝟓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5370E70-B7D6-4624-BA66-3DFC19D60B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251" y="1809589"/>
                <a:ext cx="6925549" cy="7116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9756B30-11D5-49BB-9DEB-6245D6724E9B}"/>
                  </a:ext>
                </a:extLst>
              </p:cNvPr>
              <p:cNvSpPr/>
              <p:nvPr/>
            </p:nvSpPr>
            <p:spPr>
              <a:xfrm>
                <a:off x="1242251" y="3185401"/>
                <a:ext cx="6124946" cy="1151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𝟎𝟐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𝟒𝟖𝟐𝟓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F9756B30-11D5-49BB-9DEB-6245D6724E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251" y="3185401"/>
                <a:ext cx="6124946" cy="11513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D0C48A0C-9FD2-4151-82C5-087657B86C2F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98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08D603E5-D333-4C23-9C70-46D5C49571CF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A83B99-0776-487D-9A7E-FDC19A4C814D}"/>
                  </a:ext>
                </a:extLst>
              </p:cNvPr>
              <p:cNvSpPr txBox="1"/>
              <p:nvPr/>
            </p:nvSpPr>
            <p:spPr>
              <a:xfrm>
                <a:off x="779695" y="1005840"/>
                <a:ext cx="10627846" cy="6773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𝟏𝟑𝟏</m:t>
                        </m:r>
                      </m:e>
                    </m:rad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ildizning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A83B99-0776-487D-9A7E-FDC19A4C81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95" y="1005840"/>
                <a:ext cx="10627846" cy="677365"/>
              </a:xfrm>
              <a:prstGeom prst="rect">
                <a:avLst/>
              </a:prstGeom>
              <a:blipFill>
                <a:blip r:embed="rId2"/>
                <a:stretch>
                  <a:fillRect t="-13514" r="-1893" b="-441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1132DA6-0D91-4732-819D-4F62BC4C99F6}"/>
              </a:ext>
            </a:extLst>
          </p:cNvPr>
          <p:cNvCxnSpPr>
            <a:cxnSpLocks/>
          </p:cNvCxnSpPr>
          <p:nvPr/>
        </p:nvCxnSpPr>
        <p:spPr>
          <a:xfrm>
            <a:off x="320302" y="1951603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A78075-7075-4718-89F2-DA9B7F76CF28}"/>
                  </a:ext>
                </a:extLst>
              </p:cNvPr>
              <p:cNvSpPr txBox="1"/>
              <p:nvPr/>
            </p:nvSpPr>
            <p:spPr>
              <a:xfrm>
                <a:off x="1229861" y="2220002"/>
                <a:ext cx="9512669" cy="15222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sSup>
                            <m:sSupPr>
                              <m:ctrlPr>
                                <a:rPr lang="ru-RU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rad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𝑩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4000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  <m:sSup>
                                <m:sSupPr>
                                  <m:ctrlPr>
                                    <a:rPr lang="en-US" sz="4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𝒏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A78075-7075-4718-89F2-DA9B7F76CF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861" y="2220002"/>
                <a:ext cx="9512669" cy="15222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C5368C-D27E-451F-A498-96CAC1BE7FA7}"/>
                  </a:ext>
                </a:extLst>
              </p:cNvPr>
              <p:cNvSpPr txBox="1"/>
              <p:nvPr/>
            </p:nvSpPr>
            <p:spPr>
              <a:xfrm>
                <a:off x="3086797" y="4372151"/>
                <a:ext cx="5153270" cy="11524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sSup>
                            <m:sSupPr>
                              <m:ctrlPr>
                                <a:rPr lang="ru-RU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</m:sSup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rad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C5368C-D27E-451F-A498-96CAC1BE7F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797" y="4372151"/>
                <a:ext cx="5153270" cy="11524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98707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5AE5D9-C65E-43B2-B3C5-A46D86C79655}"/>
                  </a:ext>
                </a:extLst>
              </p:cNvPr>
              <p:cNvSpPr/>
              <p:nvPr/>
            </p:nvSpPr>
            <p:spPr>
              <a:xfrm>
                <a:off x="1336427" y="596524"/>
                <a:ext cx="7612212" cy="8626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𝟏𝟑𝟏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ra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5AE5D9-C65E-43B2-B3C5-A46D86C796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6427" y="596524"/>
                <a:ext cx="7612212" cy="8626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A18B12F-5C3F-409F-88C7-32C51B84D2F6}"/>
                  </a:ext>
                </a:extLst>
              </p:cNvPr>
              <p:cNvSpPr/>
              <p:nvPr/>
            </p:nvSpPr>
            <p:spPr>
              <a:xfrm>
                <a:off x="1153728" y="1840373"/>
                <a:ext cx="8426473" cy="19999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𝟔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0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𝟔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40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sup>
                      </m:sSup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A18B12F-5C3F-409F-88C7-32C51B84D2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728" y="1840373"/>
                <a:ext cx="8426473" cy="19999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7F8E198-EBC5-4114-8A53-BC503BE3F94E}"/>
                  </a:ext>
                </a:extLst>
              </p:cNvPr>
              <p:cNvSpPr/>
              <p:nvPr/>
            </p:nvSpPr>
            <p:spPr>
              <a:xfrm>
                <a:off x="1336427" y="3969866"/>
                <a:ext cx="4759573" cy="14754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7F8E198-EBC5-4114-8A53-BC503BE3F9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6427" y="3969866"/>
                <a:ext cx="4759573" cy="14754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2A6E9040-6711-469A-B6AC-275FF61B14CD}"/>
                  </a:ext>
                </a:extLst>
              </p:cNvPr>
              <p:cNvSpPr/>
              <p:nvPr/>
            </p:nvSpPr>
            <p:spPr>
              <a:xfrm>
                <a:off x="6096000" y="4099453"/>
                <a:ext cx="5180842" cy="14754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num>
                            <m:den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𝟑𝟕𝟓</m:t>
                              </m:r>
                            </m:den>
                          </m:f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𝟎𝟖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2A6E9040-6711-469A-B6AC-275FF61B14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099453"/>
                <a:ext cx="5180842" cy="14754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2E6A1E07-BE68-43EE-A28A-A3ACD941ECCD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5457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826228" y="1071626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145" y="312526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2A52D3E-E349-4A94-A8C2-A96FBB7BDE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4093987"/>
              </p:ext>
            </p:extLst>
          </p:nvPr>
        </p:nvGraphicFramePr>
        <p:xfrm>
          <a:off x="414462" y="2206687"/>
          <a:ext cx="11916698" cy="3735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408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EA33C3-CB24-4F31-A3EE-491CA48A6D62}"/>
                  </a:ext>
                </a:extLst>
              </p:cNvPr>
              <p:cNvSpPr/>
              <p:nvPr/>
            </p:nvSpPr>
            <p:spPr>
              <a:xfrm>
                <a:off x="1321759" y="660604"/>
                <a:ext cx="911576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𝟎𝟎𝟑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𝟐𝟎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EA33C3-CB24-4F31-A3EE-491CA48A6D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759" y="660604"/>
                <a:ext cx="9115765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8143E67-32EB-4699-8382-A5774BF57C3B}"/>
                  </a:ext>
                </a:extLst>
              </p:cNvPr>
              <p:cNvSpPr/>
              <p:nvPr/>
            </p:nvSpPr>
            <p:spPr>
              <a:xfrm>
                <a:off x="1321759" y="1741472"/>
                <a:ext cx="861659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𝟗𝟒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8143E67-32EB-4699-8382-A5774BF57C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759" y="1741472"/>
                <a:ext cx="861659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0E2F46E-8F60-48E7-B525-7D9E994EBACF}"/>
                  </a:ext>
                </a:extLst>
              </p:cNvPr>
              <p:cNvSpPr/>
              <p:nvPr/>
            </p:nvSpPr>
            <p:spPr>
              <a:xfrm>
                <a:off x="3973575" y="2808425"/>
                <a:ext cx="3957622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𝟎𝟎𝟑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𝟐𝟎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𝟗𝟒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0E2F46E-8F60-48E7-B525-7D9E994EBA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575" y="2808425"/>
                <a:ext cx="3957622" cy="13139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6D9F7F06-0548-4617-8457-90C6F38DDFD6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68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𝟗𝟗𝟔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𝟒𝟎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E0C71C-0B60-4862-8DBA-87F2093F64F2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03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𝟗𝟗𝟔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𝟒𝟎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896142" y="2442743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/>
              <p:nvPr/>
            </p:nvSpPr>
            <p:spPr>
              <a:xfrm>
                <a:off x="670532" y="3347533"/>
                <a:ext cx="10026591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𝟗𝟗𝟔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𝟒𝟎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𝟗𝟗𝟔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,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𝟎𝟎𝟒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32" y="3347533"/>
                <a:ext cx="10026591" cy="13139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противолежащие углы 15">
            <a:extLst>
              <a:ext uri="{FF2B5EF4-FFF2-40B4-BE49-F238E27FC236}">
                <a16:creationId xmlns:a16="http://schemas.microsoft.com/office/drawing/2014/main" id="{EF4EE7AA-0E9B-4D2F-972F-088FA9818D43}"/>
              </a:ext>
            </a:extLst>
          </p:cNvPr>
          <p:cNvSpPr/>
          <p:nvPr/>
        </p:nvSpPr>
        <p:spPr>
          <a:xfrm>
            <a:off x="896142" y="5103124"/>
            <a:ext cx="5982960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/>
              <p:nvPr/>
            </p:nvSpPr>
            <p:spPr>
              <a:xfrm>
                <a:off x="4543708" y="5185041"/>
                <a:ext cx="21107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708" y="5185041"/>
                <a:ext cx="2110771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/>
              <p:nvPr/>
            </p:nvSpPr>
            <p:spPr>
              <a:xfrm>
                <a:off x="1181054" y="5196270"/>
                <a:ext cx="28791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054" y="5196270"/>
                <a:ext cx="28791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F1844CD-DA58-426A-843C-B8A8ACE069E7}"/>
                  </a:ext>
                </a:extLst>
              </p:cNvPr>
              <p:cNvSpPr txBox="1"/>
              <p:nvPr/>
            </p:nvSpPr>
            <p:spPr>
              <a:xfrm>
                <a:off x="3568543" y="2478591"/>
                <a:ext cx="459799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F1844CD-DA58-426A-843C-B8A8ACE06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543" y="2478591"/>
                <a:ext cx="4597990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E0C71C-0B60-4862-8DBA-87F2093F64F2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7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EA33C3-CB24-4F31-A3EE-491CA48A6D62}"/>
                  </a:ext>
                </a:extLst>
              </p:cNvPr>
              <p:cNvSpPr/>
              <p:nvPr/>
            </p:nvSpPr>
            <p:spPr>
              <a:xfrm>
                <a:off x="711673" y="457985"/>
                <a:ext cx="10768654" cy="9244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,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𝟎𝟎𝟒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𝟎𝟎</m:t>
                          </m:r>
                          <m:r>
                            <a:rPr lang="en-US" sz="40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EA33C3-CB24-4F31-A3EE-491CA48A6D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73" y="457985"/>
                <a:ext cx="10768654" cy="9244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8143E67-32EB-4699-8382-A5774BF57C3B}"/>
                  </a:ext>
                </a:extLst>
              </p:cNvPr>
              <p:cNvSpPr/>
              <p:nvPr/>
            </p:nvSpPr>
            <p:spPr>
              <a:xfrm>
                <a:off x="1321759" y="1741472"/>
                <a:ext cx="861659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𝟎𝟎𝟒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8143E67-32EB-4699-8382-A5774BF57C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759" y="1741472"/>
                <a:ext cx="861659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0E2F46E-8F60-48E7-B525-7D9E994EBACF}"/>
                  </a:ext>
                </a:extLst>
              </p:cNvPr>
              <p:cNvSpPr/>
              <p:nvPr/>
            </p:nvSpPr>
            <p:spPr>
              <a:xfrm>
                <a:off x="3973575" y="2808425"/>
                <a:ext cx="3957622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𝟗𝟗𝟔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𝟒𝟎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0E2F46E-8F60-48E7-B525-7D9E994EBA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575" y="2808425"/>
                <a:ext cx="3957622" cy="13139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D23AF635-C7AD-4908-8B44-0EE1BE838921}"/>
              </a:ext>
            </a:extLst>
          </p:cNvPr>
          <p:cNvSpPr/>
          <p:nvPr/>
        </p:nvSpPr>
        <p:spPr>
          <a:xfrm>
            <a:off x="112542" y="107103"/>
            <a:ext cx="11971606" cy="6631321"/>
          </a:xfrm>
          <a:prstGeom prst="frame">
            <a:avLst>
              <a:gd name="adj1" fmla="val 935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42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𝟎𝟎𝟏𝟔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1A14FC3-246A-402C-AFE3-932A890B151F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339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46BBF1-C401-42CF-86F3-45D983EEDCB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830997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96-misol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/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𝟎𝟎𝟏𝟔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ning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taqribiy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314C64E-B9D2-46F3-9FBB-DAD7E4F9C0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12" y="975488"/>
                <a:ext cx="11279412" cy="1029000"/>
              </a:xfrm>
              <a:prstGeom prst="rect">
                <a:avLst/>
              </a:prstGeom>
              <a:blipFill>
                <a:blip r:embed="rId2"/>
                <a:stretch>
                  <a:fillRect b="-5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476080E-42EF-4FD4-8591-E544328A525B}"/>
              </a:ext>
            </a:extLst>
          </p:cNvPr>
          <p:cNvSpPr txBox="1"/>
          <p:nvPr/>
        </p:nvSpPr>
        <p:spPr>
          <a:xfrm>
            <a:off x="896142" y="2547114"/>
            <a:ext cx="2251194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D433CCD-9F92-42CC-9000-34774B6576B5}"/>
              </a:ext>
            </a:extLst>
          </p:cNvPr>
          <p:cNvCxnSpPr>
            <a:cxnSpLocks/>
          </p:cNvCxnSpPr>
          <p:nvPr/>
        </p:nvCxnSpPr>
        <p:spPr>
          <a:xfrm>
            <a:off x="286195" y="2189354"/>
            <a:ext cx="11614846" cy="0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/>
              <p:nvPr/>
            </p:nvSpPr>
            <p:spPr>
              <a:xfrm>
                <a:off x="670532" y="3347533"/>
                <a:ext cx="9427837" cy="131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𝟎𝟎𝟏𝟔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𝟎𝟎𝟏𝟔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𝟎𝟎𝟏𝟔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CBB3336-D108-46C4-8541-A02E77C60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32" y="3347533"/>
                <a:ext cx="9427837" cy="13139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противолежащие углы 15">
            <a:extLst>
              <a:ext uri="{FF2B5EF4-FFF2-40B4-BE49-F238E27FC236}">
                <a16:creationId xmlns:a16="http://schemas.microsoft.com/office/drawing/2014/main" id="{EF4EE7AA-0E9B-4D2F-972F-088FA9818D43}"/>
              </a:ext>
            </a:extLst>
          </p:cNvPr>
          <p:cNvSpPr/>
          <p:nvPr/>
        </p:nvSpPr>
        <p:spPr>
          <a:xfrm>
            <a:off x="896142" y="5362866"/>
            <a:ext cx="5758337" cy="77938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rgbClr val="00FF00"/>
              </a:gs>
              <a:gs pos="55000">
                <a:schemeClr val="bg1"/>
              </a:gs>
              <a:gs pos="0">
                <a:srgbClr val="00CC00"/>
              </a:gs>
            </a:gsLst>
            <a:lin ang="5400000" scaled="1"/>
          </a:gradFill>
          <a:ln>
            <a:solidFill>
              <a:srgbClr val="66FF9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CFC672-3422-4A9F-9B1F-52E019C55F78}"/>
                  </a:ext>
                </a:extLst>
              </p:cNvPr>
              <p:cNvSpPr txBox="1"/>
              <p:nvPr/>
            </p:nvSpPr>
            <p:spPr>
              <a:xfrm>
                <a:off x="3677057" y="2547113"/>
                <a:ext cx="73870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en-US" sz="40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CFC672-3422-4A9F-9B1F-52E019C55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057" y="2547113"/>
                <a:ext cx="7387087" cy="615553"/>
              </a:xfrm>
              <a:prstGeom prst="rect">
                <a:avLst/>
              </a:prstGeom>
              <a:blipFill>
                <a:blip r:embed="rId4"/>
                <a:stretch>
                  <a:fillRect l="-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/>
              <p:nvPr/>
            </p:nvSpPr>
            <p:spPr>
              <a:xfrm>
                <a:off x="1097393" y="543105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C05C13-9C62-4F0F-B4BF-FAC415FD2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393" y="5431055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/>
              <p:nvPr/>
            </p:nvSpPr>
            <p:spPr>
              <a:xfrm>
                <a:off x="3302541" y="5438778"/>
                <a:ext cx="31852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𝟎𝟎𝟏𝟔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0A57B9-3B11-4C30-B12A-DF5837C57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541" y="5438778"/>
                <a:ext cx="3185296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1A14FC3-246A-402C-AFE3-932A890B151F}"/>
              </a:ext>
            </a:extLst>
          </p:cNvPr>
          <p:cNvSpPr/>
          <p:nvPr/>
        </p:nvSpPr>
        <p:spPr>
          <a:xfrm>
            <a:off x="480970" y="98724"/>
            <a:ext cx="675694" cy="6335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362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274</Words>
  <Application>Microsoft Office PowerPoint</Application>
  <PresentationFormat>Широкоэкранный</PresentationFormat>
  <Paragraphs>172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137</cp:revision>
  <dcterms:created xsi:type="dcterms:W3CDTF">2020-10-28T21:27:39Z</dcterms:created>
  <dcterms:modified xsi:type="dcterms:W3CDTF">2021-02-20T11:50:30Z</dcterms:modified>
</cp:coreProperties>
</file>