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1460" r:id="rId2"/>
    <p:sldId id="259" r:id="rId3"/>
    <p:sldId id="1428" r:id="rId4"/>
    <p:sldId id="1429" r:id="rId5"/>
    <p:sldId id="1430" r:id="rId6"/>
    <p:sldId id="1431" r:id="rId7"/>
    <p:sldId id="1432" r:id="rId8"/>
    <p:sldId id="1446" r:id="rId9"/>
    <p:sldId id="1433" r:id="rId10"/>
    <p:sldId id="1447" r:id="rId11"/>
    <p:sldId id="1448" r:id="rId12"/>
    <p:sldId id="1449" r:id="rId13"/>
    <p:sldId id="1451" r:id="rId14"/>
    <p:sldId id="1450" r:id="rId15"/>
    <p:sldId id="1452" r:id="rId16"/>
    <p:sldId id="1453" r:id="rId17"/>
    <p:sldId id="1454" r:id="rId18"/>
    <p:sldId id="1455" r:id="rId19"/>
    <p:sldId id="1456" r:id="rId20"/>
    <p:sldId id="1457" r:id="rId21"/>
    <p:sldId id="1458" r:id="rId22"/>
    <p:sldId id="1459" r:id="rId23"/>
    <p:sldId id="1427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FF6699"/>
    <a:srgbClr val="FF0066"/>
    <a:srgbClr val="FF99FF"/>
    <a:srgbClr val="990099"/>
    <a:srgbClr val="FFCCFF"/>
    <a:srgbClr val="66FF99"/>
    <a:srgbClr val="007A00"/>
    <a:srgbClr val="0000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8CEF93-0B5C-4B24-9324-8A38715F9D8E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0B63D3CD-F93A-485E-A672-EABC8539E837}">
      <dgm:prSet phldrT="[Текст]" custT="1"/>
      <dgm:spPr/>
      <dgm:t>
        <a:bodyPr/>
        <a:lstStyle/>
        <a:p>
          <a:r>
            <a:rPr lang="en-US" sz="4400" b="1" dirty="0">
              <a:latin typeface="Arial" panose="020B0604020202020204" pitchFamily="34" charset="0"/>
              <a:cs typeface="Arial" panose="020B0604020202020204" pitchFamily="34" charset="0"/>
            </a:rPr>
            <a:t>60-sahifa</a:t>
          </a:r>
          <a:endParaRPr lang="ru-RU" sz="4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7F34F3A-2ED4-441B-9C35-C97754BF739A}" type="parTrans" cxnId="{99268AA0-ECAD-4E73-998A-9FAEF14BF0FE}">
      <dgm:prSet/>
      <dgm:spPr/>
      <dgm:t>
        <a:bodyPr/>
        <a:lstStyle/>
        <a:p>
          <a:endParaRPr lang="ru-RU" sz="4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EC04B3-AA3C-4BCB-BE3F-42130C3B114F}" type="sibTrans" cxnId="{99268AA0-ECAD-4E73-998A-9FAEF14BF0FE}">
      <dgm:prSet/>
      <dgm:spPr/>
      <dgm:t>
        <a:bodyPr/>
        <a:lstStyle/>
        <a:p>
          <a:endParaRPr lang="ru-RU" sz="4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C83932-322A-4FAE-BFBD-89DDA219C84B}">
      <dgm:prSet phldrT="[Текст]" custT="1"/>
      <dgm:spPr/>
      <dgm:t>
        <a:bodyPr/>
        <a:lstStyle/>
        <a:p>
          <a:r>
            <a:rPr lang="en-US" sz="4400" b="1" dirty="0">
              <a:latin typeface="Arial" panose="020B0604020202020204" pitchFamily="34" charset="0"/>
              <a:cs typeface="Arial" panose="020B0604020202020204" pitchFamily="34" charset="0"/>
            </a:rPr>
            <a:t>91-misol</a:t>
          </a:r>
        </a:p>
      </dgm:t>
    </dgm:pt>
    <dgm:pt modelId="{3BDAF0D4-73B4-4DB6-B04C-D3D8C2603C68}" type="parTrans" cxnId="{277857DA-9891-49F8-B838-CCDB0130AE69}">
      <dgm:prSet/>
      <dgm:spPr/>
      <dgm:t>
        <a:bodyPr/>
        <a:lstStyle/>
        <a:p>
          <a:endParaRPr lang="ru-RU" sz="4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BE367A-5EFF-4941-94EA-ECE57532B711}" type="sibTrans" cxnId="{277857DA-9891-49F8-B838-CCDB0130AE69}">
      <dgm:prSet/>
      <dgm:spPr/>
      <dgm:t>
        <a:bodyPr/>
        <a:lstStyle/>
        <a:p>
          <a:endParaRPr lang="ru-RU" sz="4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07B83E-F96C-4CE5-BD40-D04EFD09CA3F}">
      <dgm:prSet phldrT="[Текст]" custT="1"/>
      <dgm:spPr/>
      <dgm:t>
        <a:bodyPr/>
        <a:lstStyle/>
        <a:p>
          <a:r>
            <a:rPr lang="en-US" sz="4400" b="1" dirty="0">
              <a:latin typeface="Arial" panose="020B0604020202020204" pitchFamily="34" charset="0"/>
              <a:cs typeface="Arial" panose="020B0604020202020204" pitchFamily="34" charset="0"/>
            </a:rPr>
            <a:t>93-misol</a:t>
          </a:r>
          <a:endParaRPr lang="ru-RU" sz="4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B8C5790-F815-4592-8770-163585518DB3}" type="parTrans" cxnId="{6D4B6B51-CEA6-473C-9495-80F0A50C338D}">
      <dgm:prSet/>
      <dgm:spPr/>
      <dgm:t>
        <a:bodyPr/>
        <a:lstStyle/>
        <a:p>
          <a:endParaRPr lang="ru-RU" sz="4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8ACF7-312D-47EF-AB75-3BBE6E909481}" type="sibTrans" cxnId="{6D4B6B51-CEA6-473C-9495-80F0A50C338D}">
      <dgm:prSet/>
      <dgm:spPr/>
      <dgm:t>
        <a:bodyPr/>
        <a:lstStyle/>
        <a:p>
          <a:endParaRPr lang="ru-RU" sz="4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C5A49C5-AB53-480B-8556-DE033FDAA24E}" type="pres">
      <dgm:prSet presAssocID="{7D8CEF93-0B5C-4B24-9324-8A38715F9D8E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3197835-6819-4E5A-AE68-ACF1377D9814}" type="pres">
      <dgm:prSet presAssocID="{0B63D3CD-F93A-485E-A672-EABC8539E837}" presName="composite" presStyleCnt="0"/>
      <dgm:spPr/>
    </dgm:pt>
    <dgm:pt modelId="{D825F207-852A-4CC2-9C23-9E18AF88801C}" type="pres">
      <dgm:prSet presAssocID="{0B63D3CD-F93A-485E-A672-EABC8539E837}" presName="LShape" presStyleLbl="alignNode1" presStyleIdx="0" presStyleCnt="5"/>
      <dgm:spPr/>
    </dgm:pt>
    <dgm:pt modelId="{6299D78D-C87A-43E4-882F-F1E5E221B4CE}" type="pres">
      <dgm:prSet presAssocID="{0B63D3CD-F93A-485E-A672-EABC8539E837}" presName="ParentText" presStyleLbl="revTx" presStyleIdx="0" presStyleCnt="3" custScaleX="115282" custScaleY="51897" custLinFactNeighborX="7349" custLinFactNeighborY="-1912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2330D8-654D-4538-8E04-50CDA43AF640}" type="pres">
      <dgm:prSet presAssocID="{0B63D3CD-F93A-485E-A672-EABC8539E837}" presName="Triangle" presStyleLbl="alignNode1" presStyleIdx="1" presStyleCnt="5"/>
      <dgm:spPr>
        <a:solidFill>
          <a:srgbClr val="00B0F0"/>
        </a:solidFill>
        <a:ln>
          <a:solidFill>
            <a:srgbClr val="00B0F0"/>
          </a:solidFill>
        </a:ln>
      </dgm:spPr>
    </dgm:pt>
    <dgm:pt modelId="{DDA78A64-E238-4585-8760-ABDC821064DA}" type="pres">
      <dgm:prSet presAssocID="{41EC04B3-AA3C-4BCB-BE3F-42130C3B114F}" presName="sibTrans" presStyleCnt="0"/>
      <dgm:spPr/>
    </dgm:pt>
    <dgm:pt modelId="{2B24B499-AEA8-419D-B995-B62BB812946F}" type="pres">
      <dgm:prSet presAssocID="{41EC04B3-AA3C-4BCB-BE3F-42130C3B114F}" presName="space" presStyleCnt="0"/>
      <dgm:spPr/>
    </dgm:pt>
    <dgm:pt modelId="{910B7A4C-F952-474F-A37B-1C9E28D0A85F}" type="pres">
      <dgm:prSet presAssocID="{E5C83932-322A-4FAE-BFBD-89DDA219C84B}" presName="composite" presStyleCnt="0"/>
      <dgm:spPr/>
    </dgm:pt>
    <dgm:pt modelId="{11961063-7188-45BD-A1B6-EDB1F2341E02}" type="pres">
      <dgm:prSet presAssocID="{E5C83932-322A-4FAE-BFBD-89DDA219C84B}" presName="LShape" presStyleLbl="alignNode1" presStyleIdx="2" presStyleCnt="5"/>
      <dgm:spPr>
        <a:solidFill>
          <a:srgbClr val="00B0F0"/>
        </a:solidFill>
        <a:ln>
          <a:solidFill>
            <a:srgbClr val="00B0F0"/>
          </a:solidFill>
        </a:ln>
      </dgm:spPr>
    </dgm:pt>
    <dgm:pt modelId="{DCC17E50-72CD-47C1-B845-A0D99ED20A78}" type="pres">
      <dgm:prSet presAssocID="{E5C83932-322A-4FAE-BFBD-89DDA219C84B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9193CF-58E1-40B6-98E4-8A7170244501}" type="pres">
      <dgm:prSet presAssocID="{E5C83932-322A-4FAE-BFBD-89DDA219C84B}" presName="Triangle" presStyleLbl="alignNode1" presStyleIdx="3" presStyleCnt="5"/>
      <dgm:spPr>
        <a:solidFill>
          <a:srgbClr val="FF66CC"/>
        </a:solidFill>
        <a:ln>
          <a:solidFill>
            <a:srgbClr val="FF66CC"/>
          </a:solidFill>
        </a:ln>
      </dgm:spPr>
    </dgm:pt>
    <dgm:pt modelId="{BA05D7DF-5C8E-4E58-87FF-B7777442EEEC}" type="pres">
      <dgm:prSet presAssocID="{72BE367A-5EFF-4941-94EA-ECE57532B711}" presName="sibTrans" presStyleCnt="0"/>
      <dgm:spPr/>
    </dgm:pt>
    <dgm:pt modelId="{21DCFC6B-4DD3-475F-9BA5-8B1DCB561F00}" type="pres">
      <dgm:prSet presAssocID="{72BE367A-5EFF-4941-94EA-ECE57532B711}" presName="space" presStyleCnt="0"/>
      <dgm:spPr/>
    </dgm:pt>
    <dgm:pt modelId="{5E7A36E0-C096-4409-AF74-E27DB2F74C81}" type="pres">
      <dgm:prSet presAssocID="{A807B83E-F96C-4CE5-BD40-D04EFD09CA3F}" presName="composite" presStyleCnt="0"/>
      <dgm:spPr/>
    </dgm:pt>
    <dgm:pt modelId="{1FF24565-1DDD-46E6-B985-3EAE6D9E972C}" type="pres">
      <dgm:prSet presAssocID="{A807B83E-F96C-4CE5-BD40-D04EFD09CA3F}" presName="LShape" presStyleLbl="alignNode1" presStyleIdx="4" presStyleCnt="5"/>
      <dgm:spPr>
        <a:solidFill>
          <a:srgbClr val="FF66CC"/>
        </a:solidFill>
        <a:ln>
          <a:solidFill>
            <a:srgbClr val="FF66CC"/>
          </a:solidFill>
        </a:ln>
      </dgm:spPr>
    </dgm:pt>
    <dgm:pt modelId="{BB3AF808-3BCA-4121-A269-C70566E55BFC}" type="pres">
      <dgm:prSet presAssocID="{A807B83E-F96C-4CE5-BD40-D04EFD09CA3F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9268AA0-ECAD-4E73-998A-9FAEF14BF0FE}" srcId="{7D8CEF93-0B5C-4B24-9324-8A38715F9D8E}" destId="{0B63D3CD-F93A-485E-A672-EABC8539E837}" srcOrd="0" destOrd="0" parTransId="{87F34F3A-2ED4-441B-9C35-C97754BF739A}" sibTransId="{41EC04B3-AA3C-4BCB-BE3F-42130C3B114F}"/>
    <dgm:cxn modelId="{03C55F85-85CC-497C-8A05-DB7D4829E7B7}" type="presOf" srcId="{A807B83E-F96C-4CE5-BD40-D04EFD09CA3F}" destId="{BB3AF808-3BCA-4121-A269-C70566E55BFC}" srcOrd="0" destOrd="0" presId="urn:microsoft.com/office/officeart/2009/3/layout/StepUpProcess"/>
    <dgm:cxn modelId="{6D4B6B51-CEA6-473C-9495-80F0A50C338D}" srcId="{7D8CEF93-0B5C-4B24-9324-8A38715F9D8E}" destId="{A807B83E-F96C-4CE5-BD40-D04EFD09CA3F}" srcOrd="2" destOrd="0" parTransId="{5B8C5790-F815-4592-8770-163585518DB3}" sibTransId="{BA08ACF7-312D-47EF-AB75-3BBE6E909481}"/>
    <dgm:cxn modelId="{159BD554-7B7D-4259-9F92-A962CA49777E}" type="presOf" srcId="{0B63D3CD-F93A-485E-A672-EABC8539E837}" destId="{6299D78D-C87A-43E4-882F-F1E5E221B4CE}" srcOrd="0" destOrd="0" presId="urn:microsoft.com/office/officeart/2009/3/layout/StepUpProcess"/>
    <dgm:cxn modelId="{63FD26F7-20CB-4EDB-9186-7BA4D024AB80}" type="presOf" srcId="{E5C83932-322A-4FAE-BFBD-89DDA219C84B}" destId="{DCC17E50-72CD-47C1-B845-A0D99ED20A78}" srcOrd="0" destOrd="0" presId="urn:microsoft.com/office/officeart/2009/3/layout/StepUpProcess"/>
    <dgm:cxn modelId="{277857DA-9891-49F8-B838-CCDB0130AE69}" srcId="{7D8CEF93-0B5C-4B24-9324-8A38715F9D8E}" destId="{E5C83932-322A-4FAE-BFBD-89DDA219C84B}" srcOrd="1" destOrd="0" parTransId="{3BDAF0D4-73B4-4DB6-B04C-D3D8C2603C68}" sibTransId="{72BE367A-5EFF-4941-94EA-ECE57532B711}"/>
    <dgm:cxn modelId="{CB8AAEE5-0E8B-4AB8-9201-878DECF8E33C}" type="presOf" srcId="{7D8CEF93-0B5C-4B24-9324-8A38715F9D8E}" destId="{9C5A49C5-AB53-480B-8556-DE033FDAA24E}" srcOrd="0" destOrd="0" presId="urn:microsoft.com/office/officeart/2009/3/layout/StepUpProcess"/>
    <dgm:cxn modelId="{D0F9BD0A-0367-41C0-B050-DDA33A05F1BE}" type="presParOf" srcId="{9C5A49C5-AB53-480B-8556-DE033FDAA24E}" destId="{E3197835-6819-4E5A-AE68-ACF1377D9814}" srcOrd="0" destOrd="0" presId="urn:microsoft.com/office/officeart/2009/3/layout/StepUpProcess"/>
    <dgm:cxn modelId="{974E53F3-1E54-4A72-A979-699D848D9852}" type="presParOf" srcId="{E3197835-6819-4E5A-AE68-ACF1377D9814}" destId="{D825F207-852A-4CC2-9C23-9E18AF88801C}" srcOrd="0" destOrd="0" presId="urn:microsoft.com/office/officeart/2009/3/layout/StepUpProcess"/>
    <dgm:cxn modelId="{46927114-A5EE-4A71-A4D6-371E55C31D37}" type="presParOf" srcId="{E3197835-6819-4E5A-AE68-ACF1377D9814}" destId="{6299D78D-C87A-43E4-882F-F1E5E221B4CE}" srcOrd="1" destOrd="0" presId="urn:microsoft.com/office/officeart/2009/3/layout/StepUpProcess"/>
    <dgm:cxn modelId="{FB3A16B5-4F28-4505-A1ED-339DD45ABE2D}" type="presParOf" srcId="{E3197835-6819-4E5A-AE68-ACF1377D9814}" destId="{4C2330D8-654D-4538-8E04-50CDA43AF640}" srcOrd="2" destOrd="0" presId="urn:microsoft.com/office/officeart/2009/3/layout/StepUpProcess"/>
    <dgm:cxn modelId="{E874B459-CD8C-4D79-A85C-96B1B3E4DC8C}" type="presParOf" srcId="{9C5A49C5-AB53-480B-8556-DE033FDAA24E}" destId="{DDA78A64-E238-4585-8760-ABDC821064DA}" srcOrd="1" destOrd="0" presId="urn:microsoft.com/office/officeart/2009/3/layout/StepUpProcess"/>
    <dgm:cxn modelId="{B75FE7B1-AB93-479B-BEB7-0099A5BADF31}" type="presParOf" srcId="{DDA78A64-E238-4585-8760-ABDC821064DA}" destId="{2B24B499-AEA8-419D-B995-B62BB812946F}" srcOrd="0" destOrd="0" presId="urn:microsoft.com/office/officeart/2009/3/layout/StepUpProcess"/>
    <dgm:cxn modelId="{B5C53EDC-E70C-4B87-BA3F-29C383D50E73}" type="presParOf" srcId="{9C5A49C5-AB53-480B-8556-DE033FDAA24E}" destId="{910B7A4C-F952-474F-A37B-1C9E28D0A85F}" srcOrd="2" destOrd="0" presId="urn:microsoft.com/office/officeart/2009/3/layout/StepUpProcess"/>
    <dgm:cxn modelId="{F2F199EE-ED92-4FD9-8612-A91C17871CDD}" type="presParOf" srcId="{910B7A4C-F952-474F-A37B-1C9E28D0A85F}" destId="{11961063-7188-45BD-A1B6-EDB1F2341E02}" srcOrd="0" destOrd="0" presId="urn:microsoft.com/office/officeart/2009/3/layout/StepUpProcess"/>
    <dgm:cxn modelId="{A0BA991A-6F16-481E-8FEC-0DEE9B4596E2}" type="presParOf" srcId="{910B7A4C-F952-474F-A37B-1C9E28D0A85F}" destId="{DCC17E50-72CD-47C1-B845-A0D99ED20A78}" srcOrd="1" destOrd="0" presId="urn:microsoft.com/office/officeart/2009/3/layout/StepUpProcess"/>
    <dgm:cxn modelId="{BB419122-62D7-479A-9B6B-762B337BE04B}" type="presParOf" srcId="{910B7A4C-F952-474F-A37B-1C9E28D0A85F}" destId="{649193CF-58E1-40B6-98E4-8A7170244501}" srcOrd="2" destOrd="0" presId="urn:microsoft.com/office/officeart/2009/3/layout/StepUpProcess"/>
    <dgm:cxn modelId="{4ACB5469-EA88-453A-B528-DF1E44E9AA3B}" type="presParOf" srcId="{9C5A49C5-AB53-480B-8556-DE033FDAA24E}" destId="{BA05D7DF-5C8E-4E58-87FF-B7777442EEEC}" srcOrd="3" destOrd="0" presId="urn:microsoft.com/office/officeart/2009/3/layout/StepUpProcess"/>
    <dgm:cxn modelId="{0D5A135B-4F68-489E-B1DE-00F13BBDDD81}" type="presParOf" srcId="{BA05D7DF-5C8E-4E58-87FF-B7777442EEEC}" destId="{21DCFC6B-4DD3-475F-9BA5-8B1DCB561F00}" srcOrd="0" destOrd="0" presId="urn:microsoft.com/office/officeart/2009/3/layout/StepUpProcess"/>
    <dgm:cxn modelId="{19DC7355-E8AA-4A22-9037-844D7BCC24CF}" type="presParOf" srcId="{9C5A49C5-AB53-480B-8556-DE033FDAA24E}" destId="{5E7A36E0-C096-4409-AF74-E27DB2F74C81}" srcOrd="4" destOrd="0" presId="urn:microsoft.com/office/officeart/2009/3/layout/StepUpProcess"/>
    <dgm:cxn modelId="{D1F8A79E-E380-41CE-B80A-12BD5F2801F6}" type="presParOf" srcId="{5E7A36E0-C096-4409-AF74-E27DB2F74C81}" destId="{1FF24565-1DDD-46E6-B985-3EAE6D9E972C}" srcOrd="0" destOrd="0" presId="urn:microsoft.com/office/officeart/2009/3/layout/StepUpProcess"/>
    <dgm:cxn modelId="{1001F502-8190-4617-A41E-B871B25BA7C5}" type="presParOf" srcId="{5E7A36E0-C096-4409-AF74-E27DB2F74C81}" destId="{BB3AF808-3BCA-4121-A269-C70566E55BFC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25F207-852A-4CC2-9C23-9E18AF88801C}">
      <dsp:nvSpPr>
        <dsp:cNvPr id="0" name=""/>
        <dsp:cNvSpPr/>
      </dsp:nvSpPr>
      <dsp:spPr>
        <a:xfrm rot="5400000">
          <a:off x="627463" y="1265879"/>
          <a:ext cx="1875761" cy="3121225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99D78D-C87A-43E4-882F-F1E5E221B4CE}">
      <dsp:nvSpPr>
        <dsp:cNvPr id="0" name=""/>
        <dsp:cNvSpPr/>
      </dsp:nvSpPr>
      <dsp:spPr>
        <a:xfrm>
          <a:off x="306124" y="2320064"/>
          <a:ext cx="3248485" cy="1281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>
              <a:latin typeface="Arial" panose="020B0604020202020204" pitchFamily="34" charset="0"/>
              <a:cs typeface="Arial" panose="020B0604020202020204" pitchFamily="34" charset="0"/>
            </a:rPr>
            <a:t>60-sahifa</a:t>
          </a:r>
          <a:endParaRPr lang="ru-RU" sz="4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6124" y="2320064"/>
        <a:ext cx="3248485" cy="1281865"/>
      </dsp:txXfrm>
    </dsp:sp>
    <dsp:sp modelId="{4C2330D8-654D-4538-8E04-50CDA43AF640}">
      <dsp:nvSpPr>
        <dsp:cNvPr id="0" name=""/>
        <dsp:cNvSpPr/>
      </dsp:nvSpPr>
      <dsp:spPr>
        <a:xfrm>
          <a:off x="2600540" y="1036091"/>
          <a:ext cx="531671" cy="531671"/>
        </a:xfrm>
        <a:prstGeom prst="triangle">
          <a:avLst>
            <a:gd name="adj" fmla="val 100000"/>
          </a:avLst>
        </a:prstGeom>
        <a:solidFill>
          <a:srgbClr val="00B0F0"/>
        </a:solidFill>
        <a:ln w="127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961063-7188-45BD-A1B6-EDB1F2341E02}">
      <dsp:nvSpPr>
        <dsp:cNvPr id="0" name=""/>
        <dsp:cNvSpPr/>
      </dsp:nvSpPr>
      <dsp:spPr>
        <a:xfrm rot="5400000">
          <a:off x="4292387" y="412269"/>
          <a:ext cx="1875761" cy="3121225"/>
        </a:xfrm>
        <a:prstGeom prst="corner">
          <a:avLst>
            <a:gd name="adj1" fmla="val 16120"/>
            <a:gd name="adj2" fmla="val 16110"/>
          </a:avLst>
        </a:prstGeom>
        <a:solidFill>
          <a:srgbClr val="00B0F0"/>
        </a:solidFill>
        <a:ln w="127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C17E50-72CD-47C1-B845-A0D99ED20A78}">
      <dsp:nvSpPr>
        <dsp:cNvPr id="0" name=""/>
        <dsp:cNvSpPr/>
      </dsp:nvSpPr>
      <dsp:spPr>
        <a:xfrm>
          <a:off x="3979276" y="1344843"/>
          <a:ext cx="2817859" cy="24700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>
              <a:latin typeface="Arial" panose="020B0604020202020204" pitchFamily="34" charset="0"/>
              <a:cs typeface="Arial" panose="020B0604020202020204" pitchFamily="34" charset="0"/>
            </a:rPr>
            <a:t>91-misol</a:t>
          </a:r>
        </a:p>
      </dsp:txBody>
      <dsp:txXfrm>
        <a:off x="3979276" y="1344843"/>
        <a:ext cx="2817859" cy="2470019"/>
      </dsp:txXfrm>
    </dsp:sp>
    <dsp:sp modelId="{649193CF-58E1-40B6-98E4-8A7170244501}">
      <dsp:nvSpPr>
        <dsp:cNvPr id="0" name=""/>
        <dsp:cNvSpPr/>
      </dsp:nvSpPr>
      <dsp:spPr>
        <a:xfrm>
          <a:off x="6265464" y="182481"/>
          <a:ext cx="531671" cy="531671"/>
        </a:xfrm>
        <a:prstGeom prst="triangle">
          <a:avLst>
            <a:gd name="adj" fmla="val 100000"/>
          </a:avLst>
        </a:prstGeom>
        <a:solidFill>
          <a:srgbClr val="FF66CC"/>
        </a:solidFill>
        <a:ln w="12700" cap="flat" cmpd="sng" algn="ctr">
          <a:solidFill>
            <a:srgbClr val="FF66C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F24565-1DDD-46E6-B985-3EAE6D9E972C}">
      <dsp:nvSpPr>
        <dsp:cNvPr id="0" name=""/>
        <dsp:cNvSpPr/>
      </dsp:nvSpPr>
      <dsp:spPr>
        <a:xfrm rot="5400000">
          <a:off x="7957311" y="-441339"/>
          <a:ext cx="1875761" cy="3121225"/>
        </a:xfrm>
        <a:prstGeom prst="corner">
          <a:avLst>
            <a:gd name="adj1" fmla="val 16120"/>
            <a:gd name="adj2" fmla="val 16110"/>
          </a:avLst>
        </a:prstGeom>
        <a:solidFill>
          <a:srgbClr val="FF66CC"/>
        </a:solidFill>
        <a:ln w="12700" cap="flat" cmpd="sng" algn="ctr">
          <a:solidFill>
            <a:srgbClr val="FF66C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3AF808-3BCA-4121-A269-C70566E55BFC}">
      <dsp:nvSpPr>
        <dsp:cNvPr id="0" name=""/>
        <dsp:cNvSpPr/>
      </dsp:nvSpPr>
      <dsp:spPr>
        <a:xfrm>
          <a:off x="7644200" y="491234"/>
          <a:ext cx="2817859" cy="24700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>
              <a:latin typeface="Arial" panose="020B0604020202020204" pitchFamily="34" charset="0"/>
              <a:cs typeface="Arial" panose="020B0604020202020204" pitchFamily="34" charset="0"/>
            </a:rPr>
            <a:t>93-misol</a:t>
          </a:r>
          <a:endParaRPr lang="ru-RU" sz="4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644200" y="491234"/>
        <a:ext cx="2817859" cy="24700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2FB96-4BFA-4B09-BE58-20D29BD058DE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134CF-20B3-4C19-AC26-76DB13ACA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403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>
            <a:extLst>
              <a:ext uri="{FF2B5EF4-FFF2-40B4-BE49-F238E27FC236}">
                <a16:creationId xmlns:a16="http://schemas.microsoft.com/office/drawing/2014/main" id="{EF141397-72DB-4CE9-AFFA-92728FB5A4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>
            <a:extLst>
              <a:ext uri="{FF2B5EF4-FFF2-40B4-BE49-F238E27FC236}">
                <a16:creationId xmlns:a16="http://schemas.microsoft.com/office/drawing/2014/main" id="{73015671-D467-4C4A-84AF-F5BD577551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6148" name="Номер слайда 3">
            <a:extLst>
              <a:ext uri="{FF2B5EF4-FFF2-40B4-BE49-F238E27FC236}">
                <a16:creationId xmlns:a16="http://schemas.microsoft.com/office/drawing/2014/main" id="{73C10136-E54E-467E-9BB7-D11B314B6D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B8EBC01-71B0-4F0F-956C-8B159CE45780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4769B1-63C0-4AFA-8960-38AD6339F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6F9224F-9A36-45A3-9BE8-6BA3E180A6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CF97C8-68B7-44D7-A5C8-D08981B2C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0C6456-DC3F-4041-9BFA-2AEDFA89B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F3E53D-5838-4041-90E6-E6ACD6D61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263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91D998-0AF8-4065-A5B4-84863B88B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EFF59CD-9653-42C0-9A39-0BE89536C0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AED7BC-3100-408C-8A4C-B5A0F75CE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DF450F-C50D-4F5E-B7D5-21D64AAB8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4C5A1F-7EA7-4442-A408-B262E29C1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76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C74BD95-6BAB-4202-9BCD-D12E1CEB75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90AB571-1BB1-436D-9B6A-50A2D3DD8D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105749-529A-4E8D-8D98-6FBE48198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A5CD2C-2557-4DD4-9E2C-923B955B7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DD045F-E3D9-4C5F-AE9E-9CDE6DBB0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581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8555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59D8BF-CE5C-4048-B75A-74C680604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A10660-7D9C-45D3-B0A9-07E0D8BDF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C0BAE0-7702-4A84-A10F-68AF0AACD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290CEC-111A-4D5C-9CE3-614291E5C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AEBE816-7E2E-4252-A563-ECC503D83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771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E46386-8833-45EF-8E08-38477B707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C530B44-4077-4F8B-8D97-430AD4153D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1F5605-2D6E-4D06-AC2E-19957DE00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86AEFF-390B-4DAA-B398-ECF0D60BF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0EFB196-C3FA-4AA8-B4B5-9122BFF2D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704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6ED8F2-B2AF-4A14-98F2-0B704A192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122AF5-166F-4E24-A7CA-BC682DF901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F298088-8157-420A-9896-DF679F5A91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67D1449-CCBC-44F7-A9E0-A00611A4A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10658AF-2C32-4710-A49E-C94B44C68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71C8DDA-D592-4868-BF1C-173CD514A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50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289F6E-EBFF-4B3E-830E-F6D046C7D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50F5AE2-D2B2-4F5C-8F3C-B28D25445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98B2AAB-507B-4CAA-999B-F15043C6B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3CDD160-7EEF-4697-BBD1-3CD4AB820A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5CC2F7B-29CC-4599-B812-1A378977B1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964A966-9CF2-4D6B-BFCE-5D4BE59FF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24B2DD8-C7B0-4973-9D76-BB8228D48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05EB4C7-037C-4584-BD0A-4D7FD59E6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975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C53328-3529-4593-86B4-9413C8A14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8327ABC-B5D4-4F4F-AFE9-8B8A3950C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CD03E1A-0A49-47F2-A0D0-3DFE4D5A0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DB9F0A6-CC9D-42E0-BB87-93DC2D6C6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064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0941EB4-ECBA-4952-8330-BB8CC3CC3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60E2AAC-5480-4FD6-B80F-F9B346525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CDFB462-6D69-4E23-83AB-5F02D598E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496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609FB5-F385-4FB9-B5FF-EFB736B89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C80584-87A4-4FD5-AA2E-4A229EA55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D333916-A142-4E14-A2B6-7C7D47570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647CCA0-2455-4508-A17B-56ECB8989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E76AA2-ECD8-401B-9739-3181BA5D6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437FDB5-A747-487A-9FCD-A4E362500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235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5C4CD7-EA1F-45B9-81B7-0A4C90DC2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1B4EB5A-9EE4-4E35-8C18-5F8D27DE31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7E16AC8-1E1F-4651-B281-EB53D001AE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78B47D3-82EC-464D-8655-006C9D4FE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35EE86-4FD5-4D5A-BFC2-509C560B0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A2FDCA2-04F3-4319-85FA-EB8492274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177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C1ED5-2756-4A01-85B2-85B27FE6D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C3DFB07-9E80-46C8-869D-6EBED0BCE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ADFA13-8AC5-49BB-A7E4-776D546843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52EE93-F3AD-4590-AD31-CF09298882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CC3FFC-BA92-45A3-A80E-EC22B0A279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993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image" Target="../media/image53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8.png"/><Relationship Id="rId4" Type="http://schemas.openxmlformats.org/officeDocument/2006/relationships/image" Target="../media/image5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10" Type="http://schemas.openxmlformats.org/officeDocument/2006/relationships/image" Target="../media/image61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image" Target="../media/image66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png"/><Relationship Id="rId5" Type="http://schemas.openxmlformats.org/officeDocument/2006/relationships/image" Target="../media/image64.png"/><Relationship Id="rId4" Type="http://schemas.openxmlformats.org/officeDocument/2006/relationships/image" Target="../media/image6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7" Type="http://schemas.openxmlformats.org/officeDocument/2006/relationships/image" Target="../media/image72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5" Type="http://schemas.openxmlformats.org/officeDocument/2006/relationships/image" Target="../media/image70.png"/><Relationship Id="rId4" Type="http://schemas.openxmlformats.org/officeDocument/2006/relationships/image" Target="../media/image6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7" Type="http://schemas.openxmlformats.org/officeDocument/2006/relationships/image" Target="../media/image81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5" Type="http://schemas.openxmlformats.org/officeDocument/2006/relationships/image" Target="../media/image79.png"/><Relationship Id="rId4" Type="http://schemas.openxmlformats.org/officeDocument/2006/relationships/image" Target="../media/image7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png"/><Relationship Id="rId7" Type="http://schemas.openxmlformats.org/officeDocument/2006/relationships/image" Target="../media/image86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5.png"/><Relationship Id="rId5" Type="http://schemas.openxmlformats.org/officeDocument/2006/relationships/image" Target="../media/image84.png"/><Relationship Id="rId4" Type="http://schemas.openxmlformats.org/officeDocument/2006/relationships/image" Target="../media/image8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0.png"/><Relationship Id="rId2" Type="http://schemas.openxmlformats.org/officeDocument/2006/relationships/image" Target="../media/image8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60.png"/><Relationship Id="rId4" Type="http://schemas.openxmlformats.org/officeDocument/2006/relationships/image" Target="../media/image85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png"/><Relationship Id="rId3" Type="http://schemas.openxmlformats.org/officeDocument/2006/relationships/image" Target="../media/image88.png"/><Relationship Id="rId7" Type="http://schemas.openxmlformats.org/officeDocument/2006/relationships/image" Target="../media/image92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.png"/><Relationship Id="rId5" Type="http://schemas.openxmlformats.org/officeDocument/2006/relationships/image" Target="../media/image90.png"/><Relationship Id="rId4" Type="http://schemas.openxmlformats.org/officeDocument/2006/relationships/image" Target="../media/image89.png"/><Relationship Id="rId9" Type="http://schemas.openxmlformats.org/officeDocument/2006/relationships/image" Target="../media/image94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png"/><Relationship Id="rId3" Type="http://schemas.openxmlformats.org/officeDocument/2006/relationships/image" Target="../media/image96.png"/><Relationship Id="rId7" Type="http://schemas.openxmlformats.org/officeDocument/2006/relationships/image" Target="../media/image100.png"/><Relationship Id="rId2" Type="http://schemas.openxmlformats.org/officeDocument/2006/relationships/image" Target="../media/image9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9.png"/><Relationship Id="rId5" Type="http://schemas.openxmlformats.org/officeDocument/2006/relationships/image" Target="../media/image98.png"/><Relationship Id="rId4" Type="http://schemas.openxmlformats.org/officeDocument/2006/relationships/image" Target="../media/image9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png"/><Relationship Id="rId3" Type="http://schemas.openxmlformats.org/officeDocument/2006/relationships/image" Target="../media/image103.png"/><Relationship Id="rId7" Type="http://schemas.openxmlformats.org/officeDocument/2006/relationships/image" Target="../media/image107.png"/><Relationship Id="rId2" Type="http://schemas.openxmlformats.org/officeDocument/2006/relationships/image" Target="../media/image10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6.png"/><Relationship Id="rId5" Type="http://schemas.openxmlformats.org/officeDocument/2006/relationships/image" Target="../media/image105.png"/><Relationship Id="rId10" Type="http://schemas.openxmlformats.org/officeDocument/2006/relationships/image" Target="../media/image110.png"/><Relationship Id="rId4" Type="http://schemas.openxmlformats.org/officeDocument/2006/relationships/image" Target="../media/image104.png"/><Relationship Id="rId9" Type="http://schemas.openxmlformats.org/officeDocument/2006/relationships/image" Target="../media/image109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png"/><Relationship Id="rId3" Type="http://schemas.openxmlformats.org/officeDocument/2006/relationships/image" Target="../media/image112.png"/><Relationship Id="rId7" Type="http://schemas.openxmlformats.org/officeDocument/2006/relationships/image" Target="../media/image116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5.png"/><Relationship Id="rId5" Type="http://schemas.openxmlformats.org/officeDocument/2006/relationships/image" Target="../media/image114.png"/><Relationship Id="rId4" Type="http://schemas.openxmlformats.org/officeDocument/2006/relationships/image" Target="../media/image11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png"/><Relationship Id="rId2" Type="http://schemas.openxmlformats.org/officeDocument/2006/relationships/image" Target="../media/image1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1.png"/><Relationship Id="rId4" Type="http://schemas.openxmlformats.org/officeDocument/2006/relationships/image" Target="../media/image12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2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74EF5945-2687-4874-8197-9CC30207AEEA}"/>
              </a:ext>
            </a:extLst>
          </p:cNvPr>
          <p:cNvSpPr/>
          <p:nvPr/>
        </p:nvSpPr>
        <p:spPr>
          <a:xfrm>
            <a:off x="3175" y="-23813"/>
            <a:ext cx="12174538" cy="21574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3C21C0B5-1449-4C14-9519-64A409670570}"/>
              </a:ext>
            </a:extLst>
          </p:cNvPr>
          <p:cNvSpPr/>
          <p:nvPr/>
        </p:nvSpPr>
        <p:spPr>
          <a:xfrm>
            <a:off x="9369425" y="763588"/>
            <a:ext cx="2127250" cy="8826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3672C130-52B1-46CC-9FE9-0F9104E075B5}"/>
              </a:ext>
            </a:extLst>
          </p:cNvPr>
          <p:cNvSpPr/>
          <p:nvPr/>
        </p:nvSpPr>
        <p:spPr>
          <a:xfrm>
            <a:off x="9369425" y="747713"/>
            <a:ext cx="2127250" cy="89852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881B94F3-BD29-4138-B549-3907F35E2002}"/>
              </a:ext>
            </a:extLst>
          </p:cNvPr>
          <p:cNvSpPr txBox="1"/>
          <p:nvPr/>
        </p:nvSpPr>
        <p:spPr>
          <a:xfrm>
            <a:off x="9451975" y="812800"/>
            <a:ext cx="1962150" cy="766763"/>
          </a:xfrm>
          <a:prstGeom prst="rect">
            <a:avLst/>
          </a:prstGeom>
        </p:spPr>
        <p:txBody>
          <a:bodyPr lIns="0" tIns="33552" rIns="0" bIns="0">
            <a:spAutoFit/>
          </a:bodyPr>
          <a:lstStyle/>
          <a:p>
            <a:pPr algn="ctr">
              <a:spcBef>
                <a:spcPts val="264"/>
              </a:spcBef>
              <a:defRPr/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11-sinf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82A0AD4A-BADB-4DB1-92BC-9753BC789B34}"/>
              </a:ext>
            </a:extLst>
          </p:cNvPr>
          <p:cNvSpPr txBox="1">
            <a:spLocks/>
          </p:cNvSpPr>
          <p:nvPr/>
        </p:nvSpPr>
        <p:spPr>
          <a:xfrm>
            <a:off x="3116263" y="498475"/>
            <a:ext cx="5059362" cy="1138238"/>
          </a:xfrm>
          <a:prstGeom prst="rect">
            <a:avLst/>
          </a:prstGeom>
        </p:spPr>
        <p:txBody>
          <a:bodyPr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32">
              <a:spcBef>
                <a:spcPts val="241"/>
              </a:spcBef>
              <a:defRPr/>
            </a:pPr>
            <a:r>
              <a:rPr lang="en-US" sz="7200" spc="11"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7197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id="{491EA0A7-6291-455E-9746-61F2AC50F352}"/>
              </a:ext>
            </a:extLst>
          </p:cNvPr>
          <p:cNvSpPr/>
          <p:nvPr/>
        </p:nvSpPr>
        <p:spPr>
          <a:xfrm>
            <a:off x="930275" y="1449388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object 7">
            <a:extLst>
              <a:ext uri="{FF2B5EF4-FFF2-40B4-BE49-F238E27FC236}">
                <a16:creationId xmlns:a16="http://schemas.microsoft.com/office/drawing/2014/main" id="{E3B78AEA-774A-4ACC-B51C-FB4773E14E45}"/>
              </a:ext>
            </a:extLst>
          </p:cNvPr>
          <p:cNvSpPr/>
          <p:nvPr/>
        </p:nvSpPr>
        <p:spPr>
          <a:xfrm>
            <a:off x="965200" y="752475"/>
            <a:ext cx="0" cy="696913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object 8">
            <a:extLst>
              <a:ext uri="{FF2B5EF4-FFF2-40B4-BE49-F238E27FC236}">
                <a16:creationId xmlns:a16="http://schemas.microsoft.com/office/drawing/2014/main" id="{E8B71EC5-5CBA-43A9-9ACA-249B9E338E6D}"/>
              </a:ext>
            </a:extLst>
          </p:cNvPr>
          <p:cNvSpPr/>
          <p:nvPr/>
        </p:nvSpPr>
        <p:spPr>
          <a:xfrm>
            <a:off x="930275" y="682625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object 9">
            <a:extLst>
              <a:ext uri="{FF2B5EF4-FFF2-40B4-BE49-F238E27FC236}">
                <a16:creationId xmlns:a16="http://schemas.microsoft.com/office/drawing/2014/main" id="{866425BF-DFC9-491C-A525-1DCC72A1E238}"/>
              </a:ext>
            </a:extLst>
          </p:cNvPr>
          <p:cNvSpPr/>
          <p:nvPr/>
        </p:nvSpPr>
        <p:spPr>
          <a:xfrm>
            <a:off x="1628775" y="1449388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bject 10">
            <a:extLst>
              <a:ext uri="{FF2B5EF4-FFF2-40B4-BE49-F238E27FC236}">
                <a16:creationId xmlns:a16="http://schemas.microsoft.com/office/drawing/2014/main" id="{D69622C5-DC14-46EF-AB59-0C53F3E8DD7D}"/>
              </a:ext>
            </a:extLst>
          </p:cNvPr>
          <p:cNvSpPr/>
          <p:nvPr/>
        </p:nvSpPr>
        <p:spPr>
          <a:xfrm>
            <a:off x="1733550" y="752475"/>
            <a:ext cx="0" cy="696913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bject 11">
            <a:extLst>
              <a:ext uri="{FF2B5EF4-FFF2-40B4-BE49-F238E27FC236}">
                <a16:creationId xmlns:a16="http://schemas.microsoft.com/office/drawing/2014/main" id="{F8B46637-06F3-4C79-AD5D-814D30F3D815}"/>
              </a:ext>
            </a:extLst>
          </p:cNvPr>
          <p:cNvSpPr/>
          <p:nvPr/>
        </p:nvSpPr>
        <p:spPr>
          <a:xfrm>
            <a:off x="1628775" y="682625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object 12">
            <a:extLst>
              <a:ext uri="{FF2B5EF4-FFF2-40B4-BE49-F238E27FC236}">
                <a16:creationId xmlns:a16="http://schemas.microsoft.com/office/drawing/2014/main" id="{1ED5DCD1-F63A-4639-9270-C566B39F4AF4}"/>
              </a:ext>
            </a:extLst>
          </p:cNvPr>
          <p:cNvSpPr/>
          <p:nvPr/>
        </p:nvSpPr>
        <p:spPr>
          <a:xfrm>
            <a:off x="1139825" y="822325"/>
            <a:ext cx="419100" cy="558800"/>
          </a:xfrm>
          <a:custGeom>
            <a:avLst/>
            <a:gdLst/>
            <a:ahLst/>
            <a:cxnLst/>
            <a:rect l="l" t="t" r="r" b="b"/>
            <a:pathLst>
              <a:path w="198120" h="264159">
                <a:moveTo>
                  <a:pt x="197805" y="0"/>
                </a:moveTo>
                <a:lnTo>
                  <a:pt x="0" y="0"/>
                </a:lnTo>
                <a:lnTo>
                  <a:pt x="0" y="30758"/>
                </a:lnTo>
                <a:lnTo>
                  <a:pt x="85549" y="131871"/>
                </a:lnTo>
                <a:lnTo>
                  <a:pt x="0" y="232985"/>
                </a:lnTo>
                <a:lnTo>
                  <a:pt x="0" y="263743"/>
                </a:lnTo>
                <a:lnTo>
                  <a:pt x="197805" y="263743"/>
                </a:lnTo>
                <a:lnTo>
                  <a:pt x="197805" y="230774"/>
                </a:lnTo>
                <a:lnTo>
                  <a:pt x="45046" y="230774"/>
                </a:lnTo>
                <a:lnTo>
                  <a:pt x="128739" y="131871"/>
                </a:lnTo>
                <a:lnTo>
                  <a:pt x="45046" y="32969"/>
                </a:lnTo>
                <a:lnTo>
                  <a:pt x="197805" y="32969"/>
                </a:lnTo>
                <a:lnTo>
                  <a:pt x="197805" y="0"/>
                </a:lnTo>
                <a:close/>
              </a:path>
              <a:path w="198120" h="264159">
                <a:moveTo>
                  <a:pt x="197805" y="197808"/>
                </a:moveTo>
                <a:lnTo>
                  <a:pt x="164839" y="197808"/>
                </a:lnTo>
                <a:lnTo>
                  <a:pt x="164839" y="230774"/>
                </a:lnTo>
                <a:lnTo>
                  <a:pt x="197805" y="230774"/>
                </a:lnTo>
                <a:lnTo>
                  <a:pt x="197805" y="197808"/>
                </a:lnTo>
                <a:close/>
              </a:path>
              <a:path w="198120" h="264159">
                <a:moveTo>
                  <a:pt x="197805" y="32969"/>
                </a:moveTo>
                <a:lnTo>
                  <a:pt x="164839" y="32969"/>
                </a:lnTo>
                <a:lnTo>
                  <a:pt x="164839" y="65934"/>
                </a:lnTo>
                <a:lnTo>
                  <a:pt x="197805" y="65934"/>
                </a:lnTo>
                <a:lnTo>
                  <a:pt x="197805" y="3296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FDBB6908-3FFD-4E1D-9E68-53829ECF5FB6}"/>
              </a:ext>
            </a:extLst>
          </p:cNvPr>
          <p:cNvSpPr/>
          <p:nvPr/>
        </p:nvSpPr>
        <p:spPr>
          <a:xfrm>
            <a:off x="669244" y="2493696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/>
          <a:p>
            <a:pPr>
              <a:defRPr/>
            </a:pPr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447770CB-E3E7-442E-8993-45DEB6E62843}"/>
              </a:ext>
            </a:extLst>
          </p:cNvPr>
          <p:cNvSpPr/>
          <p:nvPr/>
        </p:nvSpPr>
        <p:spPr>
          <a:xfrm>
            <a:off x="675141" y="4565625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/>
          <a:p>
            <a:pPr>
              <a:defRPr/>
            </a:pPr>
            <a:endParaRPr sz="1132"/>
          </a:p>
        </p:txBody>
      </p:sp>
      <p:sp>
        <p:nvSpPr>
          <p:cNvPr id="18" name="Рамка 17">
            <a:extLst>
              <a:ext uri="{FF2B5EF4-FFF2-40B4-BE49-F238E27FC236}">
                <a16:creationId xmlns:a16="http://schemas.microsoft.com/office/drawing/2014/main" id="{8E80E4A9-F71A-4BC5-A972-C6D6125BC59E}"/>
              </a:ext>
            </a:extLst>
          </p:cNvPr>
          <p:cNvSpPr/>
          <p:nvPr/>
        </p:nvSpPr>
        <p:spPr>
          <a:xfrm>
            <a:off x="114300" y="2216152"/>
            <a:ext cx="11952288" cy="4511674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747" y="4511675"/>
            <a:ext cx="3745367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lvl1pPr marL="381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 </a:t>
            </a:r>
            <a:r>
              <a:rPr lang="en-US" altLang="ru-RU" sz="4000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ru-RU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746" y="5188348"/>
            <a:ext cx="9710739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lvl1pPr marL="381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Turg‘unova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Mohizabon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Mahmudjon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8775" y="2452564"/>
            <a:ext cx="7965168" cy="706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lvl1pPr marL="381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ru-RU" altLang="ru-RU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ru-RU" altLang="ru-RU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ru-RU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Taqribiy</a:t>
            </a:r>
            <a:r>
              <a:rPr lang="en-US" altLang="ru-RU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hisoblashlar</a:t>
            </a:r>
            <a:endParaRPr lang="en-US" alt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BD7BD4C-0953-49E3-99C9-91C5E960A22D}"/>
                  </a:ext>
                </a:extLst>
              </p:cNvPr>
              <p:cNvSpPr txBox="1"/>
              <p:nvPr/>
            </p:nvSpPr>
            <p:spPr>
              <a:xfrm>
                <a:off x="2544344" y="3395898"/>
                <a:ext cx="8124981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rgbClr val="99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400" b="1" i="1">
                            <a:solidFill>
                              <a:srgbClr val="99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400" b="1" i="1">
                                <a:solidFill>
                                  <a:srgbClr val="99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400" b="1" i="1">
                                <a:solidFill>
                                  <a:srgbClr val="99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400" b="1" i="1">
                                <a:solidFill>
                                  <a:srgbClr val="99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4400" b="1" i="1">
                            <a:solidFill>
                              <a:srgbClr val="99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+∆</m:t>
                        </m:r>
                        <m:r>
                          <a:rPr lang="en-US" sz="4400" b="1" i="1">
                            <a:solidFill>
                              <a:srgbClr val="99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400" b="1" i="1" smtClean="0">
                        <a:solidFill>
                          <a:srgbClr val="99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400" b="1" i="1">
                        <a:solidFill>
                          <a:srgbClr val="99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400" b="1" i="1">
                            <a:solidFill>
                              <a:srgbClr val="99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400" b="1" i="1">
                                <a:solidFill>
                                  <a:srgbClr val="99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400" b="1" i="1">
                                <a:solidFill>
                                  <a:srgbClr val="99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400" b="1" i="1">
                                <a:solidFill>
                                  <a:srgbClr val="99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400" b="1" i="1" smtClean="0">
                        <a:solidFill>
                          <a:srgbClr val="990099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400" b="1" dirty="0">
                    <a:solidFill>
                      <a:srgbClr val="990099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>
                            <a:solidFill>
                              <a:srgbClr val="990099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solidFill>
                              <a:srgbClr val="990099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400" b="1" i="1">
                            <a:solidFill>
                              <a:srgbClr val="990099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400" b="1" i="1">
                            <a:solidFill>
                              <a:srgbClr val="99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400" b="1" i="1">
                                <a:solidFill>
                                  <a:srgbClr val="99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400" b="1" i="1">
                                <a:solidFill>
                                  <a:srgbClr val="99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400" b="1" i="1">
                                <a:solidFill>
                                  <a:srgbClr val="99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400" b="1" i="1">
                        <a:solidFill>
                          <a:srgbClr val="99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r>
                      <a:rPr lang="en-US" sz="4400" b="1" i="1">
                        <a:solidFill>
                          <a:srgbClr val="99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endParaRPr lang="ru-RU" sz="4400" b="1" dirty="0">
                  <a:solidFill>
                    <a:srgbClr val="990099"/>
                  </a:solidFill>
                </a:endParaRPr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BD7BD4C-0953-49E3-99C9-91C5E960A2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4344" y="3395898"/>
                <a:ext cx="8124981" cy="677108"/>
              </a:xfrm>
              <a:prstGeom prst="rect">
                <a:avLst/>
              </a:prstGeom>
              <a:blipFill>
                <a:blip r:embed="rId2"/>
                <a:stretch>
                  <a:fillRect l="-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8585735"/>
      </p:ext>
    </p:extLst>
  </p:cSld>
  <p:clrMapOvr>
    <a:masterClrMapping/>
  </p:clrMapOvr>
  <p:transition spd="slow"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546BBF1-C401-42CF-86F3-45D983EEDCB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/>
              <p:nvPr/>
            </p:nvSpPr>
            <p:spPr>
              <a:xfrm>
                <a:off x="289811" y="969101"/>
                <a:ext cx="11600589" cy="7355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𝟗𝟗𝟗</m:t>
                        </m:r>
                      </m:e>
                    </m:rad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ildizning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811" y="969101"/>
                <a:ext cx="11600589" cy="735586"/>
              </a:xfrm>
              <a:prstGeom prst="rect">
                <a:avLst/>
              </a:prstGeom>
              <a:blipFill>
                <a:blip r:embed="rId2"/>
                <a:stretch>
                  <a:fillRect t="-10744" r="-473" b="-347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9476080E-42EF-4FD4-8591-E544328A525B}"/>
              </a:ext>
            </a:extLst>
          </p:cNvPr>
          <p:cNvSpPr txBox="1"/>
          <p:nvPr/>
        </p:nvSpPr>
        <p:spPr>
          <a:xfrm>
            <a:off x="712346" y="1964822"/>
            <a:ext cx="2251194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3F78261-B383-4D64-9652-0B6BD7286388}"/>
                  </a:ext>
                </a:extLst>
              </p:cNvPr>
              <p:cNvSpPr txBox="1"/>
              <p:nvPr/>
            </p:nvSpPr>
            <p:spPr>
              <a:xfrm>
                <a:off x="793827" y="3802496"/>
                <a:ext cx="2573253" cy="7191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3F78261-B383-4D64-9652-0B6BD72863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827" y="3802496"/>
                <a:ext cx="2573253" cy="71917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FEF1FCE-7C48-47B5-98A3-8A9B949AD154}"/>
                  </a:ext>
                </a:extLst>
              </p:cNvPr>
              <p:cNvSpPr txBox="1"/>
              <p:nvPr/>
            </p:nvSpPr>
            <p:spPr>
              <a:xfrm>
                <a:off x="453912" y="2772539"/>
                <a:ext cx="5386849" cy="8377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𝟗𝟗𝟗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𝟎𝟎𝟏</m:t>
                          </m:r>
                        </m:e>
                      </m:rad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FEF1FCE-7C48-47B5-98A3-8A9B949AD1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912" y="2772539"/>
                <a:ext cx="5386849" cy="83779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3924DF3-7AAC-4A68-8893-DD2815FDD03F}"/>
                  </a:ext>
                </a:extLst>
              </p:cNvPr>
              <p:cNvSpPr txBox="1"/>
              <p:nvPr/>
            </p:nvSpPr>
            <p:spPr>
              <a:xfrm>
                <a:off x="6509247" y="2883659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3924DF3-7AAC-4A68-8893-DD2815FDD0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9247" y="2883659"/>
                <a:ext cx="1631922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27CFE86-0EED-4DDB-B582-BD115FCFA308}"/>
                  </a:ext>
                </a:extLst>
              </p:cNvPr>
              <p:cNvSpPr txBox="1"/>
              <p:nvPr/>
            </p:nvSpPr>
            <p:spPr>
              <a:xfrm>
                <a:off x="8552792" y="2883658"/>
                <a:ext cx="318529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𝟎𝟎𝟏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27CFE86-0EED-4DDB-B582-BD115FCFA3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2792" y="2883658"/>
                <a:ext cx="3185296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425D1E4-E531-4C93-BB17-706D220019E0}"/>
                  </a:ext>
                </a:extLst>
              </p:cNvPr>
              <p:cNvSpPr txBox="1"/>
              <p:nvPr/>
            </p:nvSpPr>
            <p:spPr>
              <a:xfrm>
                <a:off x="793827" y="4710543"/>
                <a:ext cx="5715420" cy="7679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ra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425D1E4-E531-4C93-BB17-706D220019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827" y="4710543"/>
                <a:ext cx="5715420" cy="76790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392B812A-1E3F-443E-82CD-36E064A5C0AF}"/>
              </a:ext>
            </a:extLst>
          </p:cNvPr>
          <p:cNvCxnSpPr>
            <a:cxnSpLocks/>
          </p:cNvCxnSpPr>
          <p:nvPr/>
        </p:nvCxnSpPr>
        <p:spPr>
          <a:xfrm>
            <a:off x="289811" y="1810358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0920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7F99A9B-3AB0-41A9-A42F-46C17CDF310E}"/>
                  </a:ext>
                </a:extLst>
              </p:cNvPr>
              <p:cNvSpPr txBox="1"/>
              <p:nvPr/>
            </p:nvSpPr>
            <p:spPr>
              <a:xfrm>
                <a:off x="986024" y="230041"/>
                <a:ext cx="2912467" cy="104374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′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7F99A9B-3AB0-41A9-A42F-46C17CDF31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024" y="230041"/>
                <a:ext cx="2912467" cy="104374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E443699-267A-4E1B-B84B-7D0E7B6EAE98}"/>
                  </a:ext>
                </a:extLst>
              </p:cNvPr>
              <p:cNvSpPr txBox="1"/>
              <p:nvPr/>
            </p:nvSpPr>
            <p:spPr>
              <a:xfrm>
                <a:off x="4923504" y="230041"/>
                <a:ext cx="6740014" cy="10087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 ∙ </m:t>
                        </m:r>
                        <m:rad>
                          <m:radPr>
                            <m:degHide m:val="on"/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rad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E443699-267A-4E1B-B84B-7D0E7B6EAE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3504" y="230041"/>
                <a:ext cx="6740014" cy="10087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Рамка 11">
            <a:extLst>
              <a:ext uri="{FF2B5EF4-FFF2-40B4-BE49-F238E27FC236}">
                <a16:creationId xmlns:a16="http://schemas.microsoft.com/office/drawing/2014/main" id="{470D76EA-497F-4776-8994-962A7C80F5B5}"/>
              </a:ext>
            </a:extLst>
          </p:cNvPr>
          <p:cNvSpPr/>
          <p:nvPr/>
        </p:nvSpPr>
        <p:spPr>
          <a:xfrm>
            <a:off x="119856" y="128947"/>
            <a:ext cx="11952288" cy="6537324"/>
          </a:xfrm>
          <a:prstGeom prst="frame">
            <a:avLst>
              <a:gd name="adj1" fmla="val 98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441EAF35-845F-4AAA-B47C-ED854435487B}"/>
              </a:ext>
            </a:extLst>
          </p:cNvPr>
          <p:cNvSpPr/>
          <p:nvPr/>
        </p:nvSpPr>
        <p:spPr>
          <a:xfrm>
            <a:off x="482772" y="1305585"/>
            <a:ext cx="11280774" cy="1111683"/>
          </a:xfrm>
          <a:prstGeom prst="roundRect">
            <a:avLst/>
          </a:prstGeom>
          <a:gradFill>
            <a:gsLst>
              <a:gs pos="3279">
                <a:schemeClr val="accent5">
                  <a:lumMod val="40000"/>
                  <a:lumOff val="60000"/>
                </a:schemeClr>
              </a:gs>
              <a:gs pos="61000">
                <a:schemeClr val="bg1"/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886D817-4F5A-4076-AF8D-5033B3A8DBFE}"/>
                  </a:ext>
                </a:extLst>
              </p:cNvPr>
              <p:cNvSpPr txBox="1"/>
              <p:nvPr/>
            </p:nvSpPr>
            <p:spPr>
              <a:xfrm>
                <a:off x="702640" y="1558030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886D817-4F5A-4076-AF8D-5033B3A8DB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640" y="1558030"/>
                <a:ext cx="163192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582F494-2083-4D4C-811E-C9E6302E0A69}"/>
                  </a:ext>
                </a:extLst>
              </p:cNvPr>
              <p:cNvSpPr txBox="1"/>
              <p:nvPr/>
            </p:nvSpPr>
            <p:spPr>
              <a:xfrm>
                <a:off x="2767860" y="1596264"/>
                <a:ext cx="318529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𝟎𝟎𝟏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582F494-2083-4D4C-811E-C9E6302E0A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7860" y="1596264"/>
                <a:ext cx="3185296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4D6B701-B735-4C0D-844A-0551D08FD54A}"/>
                  </a:ext>
                </a:extLst>
              </p:cNvPr>
              <p:cNvSpPr txBox="1"/>
              <p:nvPr/>
            </p:nvSpPr>
            <p:spPr>
              <a:xfrm>
                <a:off x="6386454" y="1485318"/>
                <a:ext cx="2479847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sz="4000" dirty="0">
                    <a:solidFill>
                      <a:schemeClr val="tx1"/>
                    </a:solidFill>
                  </a:rPr>
                  <a:t> </a:t>
                </a:r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4D6B701-B735-4C0D-844A-0551D08FD5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6454" y="1485318"/>
                <a:ext cx="2479847" cy="7078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EC1AAC6-C9A0-4313-9BC0-3518159B4F86}"/>
                  </a:ext>
                </a:extLst>
              </p:cNvPr>
              <p:cNvSpPr txBox="1"/>
              <p:nvPr/>
            </p:nvSpPr>
            <p:spPr>
              <a:xfrm>
                <a:off x="9127621" y="1326698"/>
                <a:ext cx="2767272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</a:rPr>
                  <a:t> </a:t>
                </a:r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EC1AAC6-C9A0-4313-9BC0-3518159B4F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7621" y="1326698"/>
                <a:ext cx="2767272" cy="97853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2F1E81D-AAA8-4EC0-8BB1-58CB89A2507B}"/>
                  </a:ext>
                </a:extLst>
              </p:cNvPr>
              <p:cNvSpPr txBox="1"/>
              <p:nvPr/>
            </p:nvSpPr>
            <p:spPr>
              <a:xfrm>
                <a:off x="2556363" y="2563147"/>
                <a:ext cx="738708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+∆</m:t>
                        </m:r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dirty="0">
                    <a:solidFill>
                      <a:srgbClr val="000099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endParaRPr lang="ru-RU" sz="4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2F1E81D-AAA8-4EC0-8BB1-58CB89A250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6363" y="2563147"/>
                <a:ext cx="7387087" cy="615553"/>
              </a:xfrm>
              <a:prstGeom prst="rect">
                <a:avLst/>
              </a:prstGeom>
              <a:blipFill>
                <a:blip r:embed="rId8"/>
                <a:stretch>
                  <a:fillRect l="-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DCE75CD-BB0B-4DCC-969C-77DED8A2983E}"/>
                  </a:ext>
                </a:extLst>
              </p:cNvPr>
              <p:cNvSpPr txBox="1"/>
              <p:nvPr/>
            </p:nvSpPr>
            <p:spPr>
              <a:xfrm>
                <a:off x="840523" y="3341121"/>
                <a:ext cx="10510954" cy="11524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𝟎𝟎𝟏</m:t>
                              </m:r>
                            </m:e>
                          </m:d>
                        </m:e>
                      </m:rad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𝟎𝟎𝟏</m:t>
                          </m:r>
                        </m:e>
                      </m:d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𝟗𝟗𝟗𝟓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DCE75CD-BB0B-4DCC-969C-77DED8A298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523" y="3341121"/>
                <a:ext cx="10510954" cy="115249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940C686-42C5-41F9-8CF7-E47D1F983B23}"/>
                  </a:ext>
                </a:extLst>
              </p:cNvPr>
              <p:cNvSpPr txBox="1"/>
              <p:nvPr/>
            </p:nvSpPr>
            <p:spPr>
              <a:xfrm>
                <a:off x="2957391" y="5122713"/>
                <a:ext cx="5520807" cy="7454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𝟗𝟗𝟗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𝟗𝟗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𝟗𝟒𝟗𝟗𝟖𝟕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940C686-42C5-41F9-8CF7-E47D1F983B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7391" y="5122713"/>
                <a:ext cx="5520807" cy="74546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31980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546BBF1-C401-42CF-86F3-45D983EEDCB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/>
              <p:nvPr/>
            </p:nvSpPr>
            <p:spPr>
              <a:xfrm>
                <a:off x="289811" y="969101"/>
                <a:ext cx="11600589" cy="765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𝟑𝟕</m:t>
                        </m:r>
                      </m:e>
                    </m:rad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ildizning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811" y="969101"/>
                <a:ext cx="11600589" cy="765915"/>
              </a:xfrm>
              <a:prstGeom prst="rect">
                <a:avLst/>
              </a:prstGeom>
              <a:blipFill>
                <a:blip r:embed="rId2"/>
                <a:stretch>
                  <a:fillRect t="-6349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9476080E-42EF-4FD4-8591-E544328A525B}"/>
              </a:ext>
            </a:extLst>
          </p:cNvPr>
          <p:cNvSpPr txBox="1"/>
          <p:nvPr/>
        </p:nvSpPr>
        <p:spPr>
          <a:xfrm>
            <a:off x="793827" y="2036679"/>
            <a:ext cx="2251194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3F78261-B383-4D64-9652-0B6BD7286388}"/>
                  </a:ext>
                </a:extLst>
              </p:cNvPr>
              <p:cNvSpPr txBox="1"/>
              <p:nvPr/>
            </p:nvSpPr>
            <p:spPr>
              <a:xfrm>
                <a:off x="793827" y="3802496"/>
                <a:ext cx="2573253" cy="7191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3F78261-B383-4D64-9652-0B6BD72863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827" y="3802496"/>
                <a:ext cx="2573253" cy="71917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FEF1FCE-7C48-47B5-98A3-8A9B949AD154}"/>
                  </a:ext>
                </a:extLst>
              </p:cNvPr>
              <p:cNvSpPr txBox="1"/>
              <p:nvPr/>
            </p:nvSpPr>
            <p:spPr>
              <a:xfrm>
                <a:off x="604684" y="2885280"/>
                <a:ext cx="3938219" cy="7804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𝟑𝟕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𝟑𝟔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rad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FEF1FCE-7C48-47B5-98A3-8A9B949AD1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684" y="2885280"/>
                <a:ext cx="3938219" cy="78047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3924DF3-7AAC-4A68-8893-DD2815FDD03F}"/>
                  </a:ext>
                </a:extLst>
              </p:cNvPr>
              <p:cNvSpPr txBox="1"/>
              <p:nvPr/>
            </p:nvSpPr>
            <p:spPr>
              <a:xfrm>
                <a:off x="5860318" y="2952674"/>
                <a:ext cx="193809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𝟑𝟔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3924DF3-7AAC-4A68-8893-DD2815FDD0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0318" y="2952674"/>
                <a:ext cx="1938095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27CFE86-0EED-4DDB-B582-BD115FCFA308}"/>
                  </a:ext>
                </a:extLst>
              </p:cNvPr>
              <p:cNvSpPr txBox="1"/>
              <p:nvPr/>
            </p:nvSpPr>
            <p:spPr>
              <a:xfrm>
                <a:off x="8820860" y="2952674"/>
                <a:ext cx="169238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27CFE86-0EED-4DDB-B582-BD115FCFA3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0860" y="2952674"/>
                <a:ext cx="1692386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425D1E4-E531-4C93-BB17-706D220019E0}"/>
                  </a:ext>
                </a:extLst>
              </p:cNvPr>
              <p:cNvSpPr txBox="1"/>
              <p:nvPr/>
            </p:nvSpPr>
            <p:spPr>
              <a:xfrm>
                <a:off x="793826" y="4710543"/>
                <a:ext cx="6152663" cy="7659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𝟑𝟔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𝟑𝟔</m:t>
                        </m:r>
                      </m:e>
                    </m:ra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𝟔</m:t>
                    </m:r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425D1E4-E531-4C93-BB17-706D220019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826" y="4710543"/>
                <a:ext cx="6152663" cy="76591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392B812A-1E3F-443E-82CD-36E064A5C0AF}"/>
              </a:ext>
            </a:extLst>
          </p:cNvPr>
          <p:cNvCxnSpPr>
            <a:cxnSpLocks/>
          </p:cNvCxnSpPr>
          <p:nvPr/>
        </p:nvCxnSpPr>
        <p:spPr>
          <a:xfrm>
            <a:off x="289811" y="1810358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1162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7F99A9B-3AB0-41A9-A42F-46C17CDF310E}"/>
                  </a:ext>
                </a:extLst>
              </p:cNvPr>
              <p:cNvSpPr txBox="1"/>
              <p:nvPr/>
            </p:nvSpPr>
            <p:spPr>
              <a:xfrm>
                <a:off x="956527" y="376320"/>
                <a:ext cx="3232015" cy="13639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7F99A9B-3AB0-41A9-A42F-46C17CDF31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527" y="376320"/>
                <a:ext cx="3232015" cy="13639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E443699-267A-4E1B-B84B-7D0E7B6EAE98}"/>
                  </a:ext>
                </a:extLst>
              </p:cNvPr>
              <p:cNvSpPr txBox="1"/>
              <p:nvPr/>
            </p:nvSpPr>
            <p:spPr>
              <a:xfrm>
                <a:off x="690229" y="1809459"/>
                <a:ext cx="9750802" cy="13639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𝟑𝟔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𝟑𝟔</m:t>
                              </m:r>
                            </m:e>
                          </m:rad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E443699-267A-4E1B-B84B-7D0E7B6EAE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229" y="1809459"/>
                <a:ext cx="9750802" cy="13639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Рамка 11">
            <a:extLst>
              <a:ext uri="{FF2B5EF4-FFF2-40B4-BE49-F238E27FC236}">
                <a16:creationId xmlns:a16="http://schemas.microsoft.com/office/drawing/2014/main" id="{470D76EA-497F-4776-8994-962A7C80F5B5}"/>
              </a:ext>
            </a:extLst>
          </p:cNvPr>
          <p:cNvSpPr/>
          <p:nvPr/>
        </p:nvSpPr>
        <p:spPr>
          <a:xfrm>
            <a:off x="119856" y="128947"/>
            <a:ext cx="11952288" cy="6537324"/>
          </a:xfrm>
          <a:prstGeom prst="frame">
            <a:avLst>
              <a:gd name="adj1" fmla="val 98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441EAF35-845F-4AAA-B47C-ED854435487B}"/>
              </a:ext>
            </a:extLst>
          </p:cNvPr>
          <p:cNvSpPr/>
          <p:nvPr/>
        </p:nvSpPr>
        <p:spPr>
          <a:xfrm>
            <a:off x="455613" y="3471183"/>
            <a:ext cx="11280774" cy="1111683"/>
          </a:xfrm>
          <a:prstGeom prst="roundRect">
            <a:avLst/>
          </a:prstGeom>
          <a:gradFill>
            <a:gsLst>
              <a:gs pos="3279">
                <a:schemeClr val="accent5">
                  <a:lumMod val="40000"/>
                  <a:lumOff val="60000"/>
                </a:schemeClr>
              </a:gs>
              <a:gs pos="61000">
                <a:schemeClr val="bg1"/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886D817-4F5A-4076-AF8D-5033B3A8DBFE}"/>
                  </a:ext>
                </a:extLst>
              </p:cNvPr>
              <p:cNvSpPr txBox="1"/>
              <p:nvPr/>
            </p:nvSpPr>
            <p:spPr>
              <a:xfrm>
                <a:off x="858517" y="3719247"/>
                <a:ext cx="193809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𝟑𝟔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886D817-4F5A-4076-AF8D-5033B3A8DB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517" y="3719247"/>
                <a:ext cx="1938095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582F494-2083-4D4C-811E-C9E6302E0A69}"/>
                  </a:ext>
                </a:extLst>
              </p:cNvPr>
              <p:cNvSpPr txBox="1"/>
              <p:nvPr/>
            </p:nvSpPr>
            <p:spPr>
              <a:xfrm>
                <a:off x="3442918" y="3719247"/>
                <a:ext cx="169238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582F494-2083-4D4C-811E-C9E6302E0A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2918" y="3719247"/>
                <a:ext cx="1692386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4D6B701-B735-4C0D-844A-0551D08FD54A}"/>
                  </a:ext>
                </a:extLst>
              </p:cNvPr>
              <p:cNvSpPr txBox="1"/>
              <p:nvPr/>
            </p:nvSpPr>
            <p:spPr>
              <a:xfrm>
                <a:off x="5816774" y="3673080"/>
                <a:ext cx="2479847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𝟔</m:t>
                    </m:r>
                  </m:oMath>
                </a14:m>
                <a:r>
                  <a:rPr lang="en-US" sz="4000" dirty="0">
                    <a:solidFill>
                      <a:schemeClr val="tx1"/>
                    </a:solidFill>
                  </a:rPr>
                  <a:t> </a:t>
                </a:r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4D6B701-B735-4C0D-844A-0551D08FD5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6774" y="3673080"/>
                <a:ext cx="2479847" cy="7078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EC1AAC6-C9A0-4313-9BC0-3518159B4F86}"/>
                  </a:ext>
                </a:extLst>
              </p:cNvPr>
              <p:cNvSpPr txBox="1"/>
              <p:nvPr/>
            </p:nvSpPr>
            <p:spPr>
              <a:xfrm>
                <a:off x="8767600" y="3511546"/>
                <a:ext cx="2767272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</a:rPr>
                  <a:t> </a:t>
                </a:r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EC1AAC6-C9A0-4313-9BC0-3518159B4F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7600" y="3511546"/>
                <a:ext cx="2767272" cy="97853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67120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Рамка 11">
            <a:extLst>
              <a:ext uri="{FF2B5EF4-FFF2-40B4-BE49-F238E27FC236}">
                <a16:creationId xmlns:a16="http://schemas.microsoft.com/office/drawing/2014/main" id="{470D76EA-497F-4776-8994-962A7C80F5B5}"/>
              </a:ext>
            </a:extLst>
          </p:cNvPr>
          <p:cNvSpPr/>
          <p:nvPr/>
        </p:nvSpPr>
        <p:spPr>
          <a:xfrm>
            <a:off x="119856" y="128947"/>
            <a:ext cx="11952288" cy="6537324"/>
          </a:xfrm>
          <a:prstGeom prst="frame">
            <a:avLst>
              <a:gd name="adj1" fmla="val 98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2F1E81D-AAA8-4EC0-8BB1-58CB89A2507B}"/>
                  </a:ext>
                </a:extLst>
              </p:cNvPr>
              <p:cNvSpPr txBox="1"/>
              <p:nvPr/>
            </p:nvSpPr>
            <p:spPr>
              <a:xfrm>
                <a:off x="2299216" y="610379"/>
                <a:ext cx="738708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+∆</m:t>
                        </m:r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dirty="0">
                    <a:solidFill>
                      <a:srgbClr val="000099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endParaRPr lang="ru-RU" sz="4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2F1E81D-AAA8-4EC0-8BB1-58CB89A250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9216" y="610379"/>
                <a:ext cx="7387087" cy="615553"/>
              </a:xfrm>
              <a:prstGeom prst="rect">
                <a:avLst/>
              </a:prstGeom>
              <a:blipFill>
                <a:blip r:embed="rId2"/>
                <a:stretch>
                  <a:fillRect l="-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DC49E9B-C2DF-4F57-84AE-0FEF4B65D0FD}"/>
                  </a:ext>
                </a:extLst>
              </p:cNvPr>
              <p:cNvSpPr txBox="1"/>
              <p:nvPr/>
            </p:nvSpPr>
            <p:spPr>
              <a:xfrm>
                <a:off x="323473" y="1707364"/>
                <a:ext cx="11545053" cy="12448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𝟑𝟔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𝟔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𝟎𝟖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DC49E9B-C2DF-4F57-84AE-0FEF4B65D0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473" y="1707364"/>
                <a:ext cx="11545053" cy="124482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CE0590C-A719-43D9-B63C-6E8E6950B086}"/>
                  </a:ext>
                </a:extLst>
              </p:cNvPr>
              <p:cNvSpPr txBox="1"/>
              <p:nvPr/>
            </p:nvSpPr>
            <p:spPr>
              <a:xfrm>
                <a:off x="2787444" y="3515574"/>
                <a:ext cx="5810865" cy="7804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𝟑𝟕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𝟎𝟖𝟐𝟕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𝟎𝟖𝟑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CE0590C-A719-43D9-B63C-6E8E6950B0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7444" y="3515574"/>
                <a:ext cx="5810865" cy="78047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85343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546BBF1-C401-42CF-86F3-45D983EEDCB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/>
              <p:nvPr/>
            </p:nvSpPr>
            <p:spPr>
              <a:xfrm>
                <a:off x="289811" y="969101"/>
                <a:ext cx="11600589" cy="7355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𝟖𝟒</m:t>
                        </m:r>
                      </m:e>
                    </m:rad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ildizning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811" y="969101"/>
                <a:ext cx="11600589" cy="735586"/>
              </a:xfrm>
              <a:prstGeom prst="rect">
                <a:avLst/>
              </a:prstGeom>
              <a:blipFill>
                <a:blip r:embed="rId2"/>
                <a:stretch>
                  <a:fillRect t="-10744" b="-347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9476080E-42EF-4FD4-8591-E544328A525B}"/>
              </a:ext>
            </a:extLst>
          </p:cNvPr>
          <p:cNvSpPr txBox="1"/>
          <p:nvPr/>
        </p:nvSpPr>
        <p:spPr>
          <a:xfrm>
            <a:off x="793827" y="2036679"/>
            <a:ext cx="2251194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3F78261-B383-4D64-9652-0B6BD7286388}"/>
                  </a:ext>
                </a:extLst>
              </p:cNvPr>
              <p:cNvSpPr txBox="1"/>
              <p:nvPr/>
            </p:nvSpPr>
            <p:spPr>
              <a:xfrm>
                <a:off x="793826" y="3933319"/>
                <a:ext cx="2573253" cy="7191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3F78261-B383-4D64-9652-0B6BD72863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826" y="3933319"/>
                <a:ext cx="2573253" cy="71917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FEF1FCE-7C48-47B5-98A3-8A9B949AD154}"/>
                  </a:ext>
                </a:extLst>
              </p:cNvPr>
              <p:cNvSpPr txBox="1"/>
              <p:nvPr/>
            </p:nvSpPr>
            <p:spPr>
              <a:xfrm>
                <a:off x="289811" y="2873879"/>
                <a:ext cx="5491316" cy="8377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𝟖𝟒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𝟏𝟔</m:t>
                          </m:r>
                        </m:e>
                      </m:rad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FEF1FCE-7C48-47B5-98A3-8A9B949AD1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811" y="2873879"/>
                <a:ext cx="5491316" cy="83779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3924DF3-7AAC-4A68-8893-DD2815FDD03F}"/>
                  </a:ext>
                </a:extLst>
              </p:cNvPr>
              <p:cNvSpPr txBox="1"/>
              <p:nvPr/>
            </p:nvSpPr>
            <p:spPr>
              <a:xfrm>
                <a:off x="6533627" y="2996399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3924DF3-7AAC-4A68-8893-DD2815FDD0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3627" y="2996399"/>
                <a:ext cx="1631922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27CFE86-0EED-4DDB-B582-BD115FCFA308}"/>
                  </a:ext>
                </a:extLst>
              </p:cNvPr>
              <p:cNvSpPr txBox="1"/>
              <p:nvPr/>
            </p:nvSpPr>
            <p:spPr>
              <a:xfrm>
                <a:off x="8835608" y="2996399"/>
                <a:ext cx="28791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𝟏𝟔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27CFE86-0EED-4DDB-B582-BD115FCFA3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5608" y="2996399"/>
                <a:ext cx="2879122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425D1E4-E531-4C93-BB17-706D220019E0}"/>
                  </a:ext>
                </a:extLst>
              </p:cNvPr>
              <p:cNvSpPr txBox="1"/>
              <p:nvPr/>
            </p:nvSpPr>
            <p:spPr>
              <a:xfrm>
                <a:off x="793826" y="4909113"/>
                <a:ext cx="6152663" cy="79444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</m:ra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425D1E4-E531-4C93-BB17-706D220019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826" y="4909113"/>
                <a:ext cx="6152663" cy="79444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392B812A-1E3F-443E-82CD-36E064A5C0AF}"/>
              </a:ext>
            </a:extLst>
          </p:cNvPr>
          <p:cNvCxnSpPr>
            <a:cxnSpLocks/>
          </p:cNvCxnSpPr>
          <p:nvPr/>
        </p:nvCxnSpPr>
        <p:spPr>
          <a:xfrm>
            <a:off x="289811" y="1810358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0779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7F99A9B-3AB0-41A9-A42F-46C17CDF310E}"/>
                  </a:ext>
                </a:extLst>
              </p:cNvPr>
              <p:cNvSpPr txBox="1"/>
              <p:nvPr/>
            </p:nvSpPr>
            <p:spPr>
              <a:xfrm>
                <a:off x="956527" y="376320"/>
                <a:ext cx="3232015" cy="13639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7F99A9B-3AB0-41A9-A42F-46C17CDF31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527" y="376320"/>
                <a:ext cx="3232015" cy="13639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E443699-267A-4E1B-B84B-7D0E7B6EAE98}"/>
                  </a:ext>
                </a:extLst>
              </p:cNvPr>
              <p:cNvSpPr txBox="1"/>
              <p:nvPr/>
            </p:nvSpPr>
            <p:spPr>
              <a:xfrm>
                <a:off x="696453" y="1780646"/>
                <a:ext cx="8877702" cy="13639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𝟗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</m:e>
                          </m:rad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E443699-267A-4E1B-B84B-7D0E7B6EAE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453" y="1780646"/>
                <a:ext cx="8877702" cy="13639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Рамка 11">
            <a:extLst>
              <a:ext uri="{FF2B5EF4-FFF2-40B4-BE49-F238E27FC236}">
                <a16:creationId xmlns:a16="http://schemas.microsoft.com/office/drawing/2014/main" id="{470D76EA-497F-4776-8994-962A7C80F5B5}"/>
              </a:ext>
            </a:extLst>
          </p:cNvPr>
          <p:cNvSpPr/>
          <p:nvPr/>
        </p:nvSpPr>
        <p:spPr>
          <a:xfrm>
            <a:off x="119856" y="128947"/>
            <a:ext cx="11952288" cy="6537324"/>
          </a:xfrm>
          <a:prstGeom prst="frame">
            <a:avLst>
              <a:gd name="adj1" fmla="val 98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441EAF35-845F-4AAA-B47C-ED854435487B}"/>
              </a:ext>
            </a:extLst>
          </p:cNvPr>
          <p:cNvSpPr/>
          <p:nvPr/>
        </p:nvSpPr>
        <p:spPr>
          <a:xfrm>
            <a:off x="455613" y="3471183"/>
            <a:ext cx="11280774" cy="1111683"/>
          </a:xfrm>
          <a:prstGeom prst="roundRect">
            <a:avLst/>
          </a:prstGeom>
          <a:gradFill>
            <a:gsLst>
              <a:gs pos="3279">
                <a:schemeClr val="accent5">
                  <a:lumMod val="40000"/>
                  <a:lumOff val="60000"/>
                </a:schemeClr>
              </a:gs>
              <a:gs pos="61000">
                <a:schemeClr val="bg1"/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886D817-4F5A-4076-AF8D-5033B3A8DBFE}"/>
                  </a:ext>
                </a:extLst>
              </p:cNvPr>
              <p:cNvSpPr txBox="1"/>
              <p:nvPr/>
            </p:nvSpPr>
            <p:spPr>
              <a:xfrm>
                <a:off x="858517" y="3719247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886D817-4F5A-4076-AF8D-5033B3A8DB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517" y="3719247"/>
                <a:ext cx="163192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582F494-2083-4D4C-811E-C9E6302E0A69}"/>
                  </a:ext>
                </a:extLst>
              </p:cNvPr>
              <p:cNvSpPr txBox="1"/>
              <p:nvPr/>
            </p:nvSpPr>
            <p:spPr>
              <a:xfrm>
                <a:off x="3132369" y="3719247"/>
                <a:ext cx="28791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𝟏𝟔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582F494-2083-4D4C-811E-C9E6302E0A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2369" y="3719247"/>
                <a:ext cx="2879122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4D6B701-B735-4C0D-844A-0551D08FD54A}"/>
                  </a:ext>
                </a:extLst>
              </p:cNvPr>
              <p:cNvSpPr txBox="1"/>
              <p:nvPr/>
            </p:nvSpPr>
            <p:spPr>
              <a:xfrm>
                <a:off x="6347248" y="3662290"/>
                <a:ext cx="2479847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r>
                  <a:rPr lang="en-US" sz="4000" dirty="0">
                    <a:solidFill>
                      <a:schemeClr val="tx1"/>
                    </a:solidFill>
                  </a:rPr>
                  <a:t> </a:t>
                </a:r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4D6B701-B735-4C0D-844A-0551D08FD5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7248" y="3662290"/>
                <a:ext cx="2479847" cy="7078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EC1AAC6-C9A0-4313-9BC0-3518159B4F86}"/>
                  </a:ext>
                </a:extLst>
              </p:cNvPr>
              <p:cNvSpPr txBox="1"/>
              <p:nvPr/>
            </p:nvSpPr>
            <p:spPr>
              <a:xfrm>
                <a:off x="8969115" y="3471183"/>
                <a:ext cx="2767272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</a:rPr>
                  <a:t> </a:t>
                </a:r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EC1AAC6-C9A0-4313-9BC0-3518159B4F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9115" y="3471183"/>
                <a:ext cx="2767272" cy="97853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37539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Рамка 11">
            <a:extLst>
              <a:ext uri="{FF2B5EF4-FFF2-40B4-BE49-F238E27FC236}">
                <a16:creationId xmlns:a16="http://schemas.microsoft.com/office/drawing/2014/main" id="{470D76EA-497F-4776-8994-962A7C80F5B5}"/>
              </a:ext>
            </a:extLst>
          </p:cNvPr>
          <p:cNvSpPr/>
          <p:nvPr/>
        </p:nvSpPr>
        <p:spPr>
          <a:xfrm>
            <a:off x="119856" y="128947"/>
            <a:ext cx="11952288" cy="6537324"/>
          </a:xfrm>
          <a:prstGeom prst="frame">
            <a:avLst>
              <a:gd name="adj1" fmla="val 98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2F1E81D-AAA8-4EC0-8BB1-58CB89A2507B}"/>
                  </a:ext>
                </a:extLst>
              </p:cNvPr>
              <p:cNvSpPr txBox="1"/>
              <p:nvPr/>
            </p:nvSpPr>
            <p:spPr>
              <a:xfrm>
                <a:off x="2402455" y="396025"/>
                <a:ext cx="738708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+∆</m:t>
                        </m:r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dirty="0">
                    <a:solidFill>
                      <a:srgbClr val="000099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endParaRPr lang="ru-RU" sz="4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2F1E81D-AAA8-4EC0-8BB1-58CB89A250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2455" y="396025"/>
                <a:ext cx="7387087" cy="615553"/>
              </a:xfrm>
              <a:prstGeom prst="rect">
                <a:avLst/>
              </a:prstGeom>
              <a:blipFill>
                <a:blip r:embed="rId2"/>
                <a:stretch>
                  <a:fillRect l="-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DC49E9B-C2DF-4F57-84AE-0FEF4B65D0FD}"/>
                  </a:ext>
                </a:extLst>
              </p:cNvPr>
              <p:cNvSpPr txBox="1"/>
              <p:nvPr/>
            </p:nvSpPr>
            <p:spPr>
              <a:xfrm>
                <a:off x="659826" y="1310259"/>
                <a:ext cx="10430961" cy="12488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𝟏𝟔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𝟏𝟔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𝟐𝟓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DC49E9B-C2DF-4F57-84AE-0FEF4B65D0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826" y="1310259"/>
                <a:ext cx="10430961" cy="12488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CE0590C-A719-43D9-B63C-6E8E6950B086}"/>
                  </a:ext>
                </a:extLst>
              </p:cNvPr>
              <p:cNvSpPr txBox="1"/>
              <p:nvPr/>
            </p:nvSpPr>
            <p:spPr>
              <a:xfrm>
                <a:off x="3774196" y="4193770"/>
                <a:ext cx="4202219" cy="8377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𝟖𝟒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𝟗𝟕𝟑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CE0590C-A719-43D9-B63C-6E8E6950B0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4196" y="4193770"/>
                <a:ext cx="4202219" cy="83779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3D5E7AE-8D7D-41F3-9E67-D42D9E39B7BF}"/>
                  </a:ext>
                </a:extLst>
              </p:cNvPr>
              <p:cNvSpPr txBox="1"/>
              <p:nvPr/>
            </p:nvSpPr>
            <p:spPr>
              <a:xfrm>
                <a:off x="1332269" y="2641738"/>
                <a:ext cx="9527458" cy="12488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𝟐𝟓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𝟕𝟓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𝟐𝟑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𝟕𝟓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𝟗𝟕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3D5E7AE-8D7D-41F3-9E67-D42D9E39B7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2269" y="2641738"/>
                <a:ext cx="9527458" cy="12488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17379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546BBF1-C401-42CF-86F3-45D983EEDCB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/>
              <p:nvPr/>
            </p:nvSpPr>
            <p:spPr>
              <a:xfrm>
                <a:off x="1018153" y="794646"/>
                <a:ext cx="10004563" cy="19916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funksiyaning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nuqtalardagi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4000" b="1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𝟎𝟒</m:t>
                    </m:r>
                  </m:oMath>
                </a14:m>
                <a:r>
                  <a:rPr lang="en-US" sz="4000" b="1" dirty="0"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4000" b="1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sz="4000" b="1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𝟗𝟖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153" y="794646"/>
                <a:ext cx="10004563" cy="1991699"/>
              </a:xfrm>
              <a:prstGeom prst="rect">
                <a:avLst/>
              </a:prstGeom>
              <a:blipFill>
                <a:blip r:embed="rId2"/>
                <a:stretch>
                  <a:fillRect l="-2133" t="-5505" r="-21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9476080E-42EF-4FD4-8591-E544328A525B}"/>
              </a:ext>
            </a:extLst>
          </p:cNvPr>
          <p:cNvSpPr txBox="1"/>
          <p:nvPr/>
        </p:nvSpPr>
        <p:spPr>
          <a:xfrm>
            <a:off x="1018153" y="2893836"/>
            <a:ext cx="2251194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3924DF3-7AAC-4A68-8893-DD2815FDD03F}"/>
                  </a:ext>
                </a:extLst>
              </p:cNvPr>
              <p:cNvSpPr txBox="1"/>
              <p:nvPr/>
            </p:nvSpPr>
            <p:spPr>
              <a:xfrm>
                <a:off x="8510266" y="3540172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3924DF3-7AAC-4A68-8893-DD2815FDD0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0266" y="3540172"/>
                <a:ext cx="1631922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392B812A-1E3F-443E-82CD-36E064A5C0AF}"/>
              </a:ext>
            </a:extLst>
          </p:cNvPr>
          <p:cNvCxnSpPr>
            <a:cxnSpLocks/>
          </p:cNvCxnSpPr>
          <p:nvPr/>
        </p:nvCxnSpPr>
        <p:spPr>
          <a:xfrm>
            <a:off x="286195" y="2786345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79650BD-B6CC-47A0-A2E1-3F73F2B468D5}"/>
                  </a:ext>
                </a:extLst>
              </p:cNvPr>
              <p:cNvSpPr txBox="1"/>
              <p:nvPr/>
            </p:nvSpPr>
            <p:spPr>
              <a:xfrm>
                <a:off x="5102704" y="3509389"/>
                <a:ext cx="2826267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𝟎𝟒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79650BD-B6CC-47A0-A2E1-3F73F2B468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2704" y="3509389"/>
                <a:ext cx="2826267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28AB9EE-EB8F-40CA-A0D9-E8F5BB27AB44}"/>
                  </a:ext>
                </a:extLst>
              </p:cNvPr>
              <p:cNvSpPr txBox="1"/>
              <p:nvPr/>
            </p:nvSpPr>
            <p:spPr>
              <a:xfrm>
                <a:off x="678520" y="4868419"/>
                <a:ext cx="4036728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28AB9EE-EB8F-40CA-A0D9-E8F5BB27AB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520" y="4868419"/>
                <a:ext cx="4036728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23C561F-923A-4565-AB9B-DBD332F07B64}"/>
                  </a:ext>
                </a:extLst>
              </p:cNvPr>
              <p:cNvSpPr txBox="1"/>
              <p:nvPr/>
            </p:nvSpPr>
            <p:spPr>
              <a:xfrm>
                <a:off x="893034" y="5510074"/>
                <a:ext cx="7420026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𝟏𝟑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23C561F-923A-4565-AB9B-DBD332F07B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034" y="5510074"/>
                <a:ext cx="7420026" cy="7078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BFF7B84-4B6F-41C8-AEB2-D3DF288A81C4}"/>
                  </a:ext>
                </a:extLst>
              </p:cNvPr>
              <p:cNvSpPr txBox="1"/>
              <p:nvPr/>
            </p:nvSpPr>
            <p:spPr>
              <a:xfrm>
                <a:off x="1003890" y="4184123"/>
                <a:ext cx="9719593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𝟐𝟓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𝟏𝟓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𝟒𝟎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BFF7B84-4B6F-41C8-AEB2-D3DF288A81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3890" y="4184123"/>
                <a:ext cx="9719593" cy="72180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CE8B391-BCEA-4F19-BA33-038BB8899196}"/>
                  </a:ext>
                </a:extLst>
              </p:cNvPr>
              <p:cNvSpPr txBox="1"/>
              <p:nvPr/>
            </p:nvSpPr>
            <p:spPr>
              <a:xfrm>
                <a:off x="893034" y="3530394"/>
                <a:ext cx="3822214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CE8B391-BCEA-4F19-BA33-038BB88991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034" y="3530394"/>
                <a:ext cx="3822214" cy="72180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9317235-0139-4B8E-97E1-18B980C0B9F4}"/>
                  </a:ext>
                </a:extLst>
              </p:cNvPr>
              <p:cNvSpPr txBox="1"/>
              <p:nvPr/>
            </p:nvSpPr>
            <p:spPr>
              <a:xfrm>
                <a:off x="383552" y="3611211"/>
                <a:ext cx="63478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9317235-0139-4B8E-97E1-18B980C0B9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52" y="3611211"/>
                <a:ext cx="634789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99789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Рамка 11">
            <a:extLst>
              <a:ext uri="{FF2B5EF4-FFF2-40B4-BE49-F238E27FC236}">
                <a16:creationId xmlns:a16="http://schemas.microsoft.com/office/drawing/2014/main" id="{470D76EA-497F-4776-8994-962A7C80F5B5}"/>
              </a:ext>
            </a:extLst>
          </p:cNvPr>
          <p:cNvSpPr/>
          <p:nvPr/>
        </p:nvSpPr>
        <p:spPr>
          <a:xfrm>
            <a:off x="119856" y="128947"/>
            <a:ext cx="11952288" cy="6537324"/>
          </a:xfrm>
          <a:prstGeom prst="frame">
            <a:avLst>
              <a:gd name="adj1" fmla="val 98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2D0E832-4E67-44CE-8CAA-5AD37467040A}"/>
                  </a:ext>
                </a:extLst>
              </p:cNvPr>
              <p:cNvSpPr txBox="1"/>
              <p:nvPr/>
            </p:nvSpPr>
            <p:spPr>
              <a:xfrm>
                <a:off x="776661" y="317437"/>
                <a:ext cx="730918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2D0E832-4E67-44CE-8CAA-5AD3746704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661" y="317437"/>
                <a:ext cx="7309180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3CEDFD8E-4988-491F-B482-20F5ABA92DD0}"/>
              </a:ext>
            </a:extLst>
          </p:cNvPr>
          <p:cNvSpPr/>
          <p:nvPr/>
        </p:nvSpPr>
        <p:spPr>
          <a:xfrm>
            <a:off x="455613" y="1121480"/>
            <a:ext cx="11280774" cy="840055"/>
          </a:xfrm>
          <a:prstGeom prst="roundRect">
            <a:avLst/>
          </a:prstGeom>
          <a:gradFill>
            <a:gsLst>
              <a:gs pos="3279">
                <a:schemeClr val="accent5">
                  <a:lumMod val="40000"/>
                  <a:lumOff val="60000"/>
                </a:schemeClr>
              </a:gs>
              <a:gs pos="61000">
                <a:schemeClr val="bg1"/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D7C8CAB-621F-4E60-B388-1E5676426066}"/>
                  </a:ext>
                </a:extLst>
              </p:cNvPr>
              <p:cNvSpPr txBox="1"/>
              <p:nvPr/>
            </p:nvSpPr>
            <p:spPr>
              <a:xfrm>
                <a:off x="776661" y="1205528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D7C8CAB-621F-4E60-B388-1E56764260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661" y="1205528"/>
                <a:ext cx="1631922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537DE27-E8EF-4999-A22D-15A4D3CFDDA3}"/>
                  </a:ext>
                </a:extLst>
              </p:cNvPr>
              <p:cNvSpPr txBox="1"/>
              <p:nvPr/>
            </p:nvSpPr>
            <p:spPr>
              <a:xfrm>
                <a:off x="5672764" y="1173099"/>
                <a:ext cx="3022906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𝟏𝟑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537DE27-E8EF-4999-A22D-15A4D3CFDD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2764" y="1173099"/>
                <a:ext cx="3022906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4760EF7-8EE8-4499-A001-D0301BF4318D}"/>
                  </a:ext>
                </a:extLst>
              </p:cNvPr>
              <p:cNvSpPr txBox="1"/>
              <p:nvPr/>
            </p:nvSpPr>
            <p:spPr>
              <a:xfrm>
                <a:off x="2744340" y="1159184"/>
                <a:ext cx="2819603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𝟒𝟎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4760EF7-8EE8-4499-A001-D0301BF431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4340" y="1159184"/>
                <a:ext cx="2819603" cy="72180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CA1BE50-13DA-4EE0-B5ED-8516DA6A9101}"/>
                  </a:ext>
                </a:extLst>
              </p:cNvPr>
              <p:cNvSpPr txBox="1"/>
              <p:nvPr/>
            </p:nvSpPr>
            <p:spPr>
              <a:xfrm>
                <a:off x="9021346" y="1233730"/>
                <a:ext cx="249600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CA1BE50-13DA-4EE0-B5ED-8516DA6A91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21346" y="1233730"/>
                <a:ext cx="2496004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3C44BC6-8966-47ED-AF5A-9E728179DF41}"/>
                  </a:ext>
                </a:extLst>
              </p:cNvPr>
              <p:cNvSpPr txBox="1"/>
              <p:nvPr/>
            </p:nvSpPr>
            <p:spPr>
              <a:xfrm>
                <a:off x="1979220" y="2395404"/>
                <a:ext cx="738708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+∆</m:t>
                        </m:r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dirty="0">
                    <a:solidFill>
                      <a:srgbClr val="000099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endParaRPr lang="ru-RU" sz="4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3C44BC6-8966-47ED-AF5A-9E728179DF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220" y="2395404"/>
                <a:ext cx="7387087" cy="615553"/>
              </a:xfrm>
              <a:prstGeom prst="rect">
                <a:avLst/>
              </a:prstGeom>
              <a:blipFill>
                <a:blip r:embed="rId7"/>
                <a:stretch>
                  <a:fillRect l="-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74A595A-BAAC-4AED-9AFB-B3F65E008ABC}"/>
                  </a:ext>
                </a:extLst>
              </p:cNvPr>
              <p:cNvSpPr txBox="1"/>
              <p:nvPr/>
            </p:nvSpPr>
            <p:spPr>
              <a:xfrm>
                <a:off x="503184" y="3391163"/>
                <a:ext cx="11233203" cy="58477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3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  <m:r>
                          <a:rPr lang="en-US" sz="3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3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  <m:r>
                          <a:rPr lang="en-US" sz="3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3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𝟎𝟒</m:t>
                        </m:r>
                      </m:e>
                    </m:d>
                    <m:r>
                      <a:rPr lang="en-US" sz="3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3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𝟒𝟎</m:t>
                    </m:r>
                    <m:r>
                      <a:rPr lang="en-US" sz="3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38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𝟏𝟑</m:t>
                    </m:r>
                    <m:r>
                      <a:rPr lang="en-US" sz="3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3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𝟎𝟒</m:t>
                    </m:r>
                    <m:r>
                      <a:rPr lang="en-US" sz="3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𝟒𝟎</m:t>
                    </m:r>
                    <m:r>
                      <a:rPr lang="en-US" sz="3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3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3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𝟓𝟐</m:t>
                    </m:r>
                    <m:r>
                      <a:rPr lang="en-US" sz="3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𝟒𝟎</m:t>
                    </m:r>
                    <m:r>
                      <a:rPr lang="en-US" sz="3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𝟓𝟐</m:t>
                    </m:r>
                  </m:oMath>
                </a14:m>
                <a:endParaRPr lang="ru-RU" sz="3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74A595A-BAAC-4AED-9AFB-B3F65E008A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184" y="3391163"/>
                <a:ext cx="11233203" cy="584775"/>
              </a:xfrm>
              <a:prstGeom prst="rect">
                <a:avLst/>
              </a:prstGeom>
              <a:blipFill>
                <a:blip r:embed="rId8"/>
                <a:stretch>
                  <a:fillRect l="-1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33254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8">
            <a:extLst>
              <a:ext uri="{FF2B5EF4-FFF2-40B4-BE49-F238E27FC236}">
                <a16:creationId xmlns:a16="http://schemas.microsoft.com/office/drawing/2014/main" id="{77174D99-4455-4E96-B2F2-A1A0D1D77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213" y="1901825"/>
            <a:ext cx="8778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685800" indent="-685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ru-RU" altLang="ru-RU" sz="54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object 2">
            <a:extLst>
              <a:ext uri="{FF2B5EF4-FFF2-40B4-BE49-F238E27FC236}">
                <a16:creationId xmlns:a16="http://schemas.microsoft.com/office/drawing/2014/main" id="{427486CD-530C-4A10-96C4-F484C676AE28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12557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7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endParaRPr lang="ru-RU" altLang="ru-RU" sz="72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4" name="TextBox 7">
            <a:extLst>
              <a:ext uri="{FF2B5EF4-FFF2-40B4-BE49-F238E27FC236}">
                <a16:creationId xmlns:a16="http://schemas.microsoft.com/office/drawing/2014/main" id="{B01E1019-7613-40C6-A0BA-EB9C341F27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853" y="2884692"/>
            <a:ext cx="1132918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85800" indent="-685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nuqtadagi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taqribiy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endParaRPr lang="en-US" alt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Рамка 1">
            <a:extLst>
              <a:ext uri="{FF2B5EF4-FFF2-40B4-BE49-F238E27FC236}">
                <a16:creationId xmlns:a16="http://schemas.microsoft.com/office/drawing/2014/main" id="{8E80E4A9-F71A-4BC5-A972-C6D6125BC59E}"/>
              </a:ext>
            </a:extLst>
          </p:cNvPr>
          <p:cNvSpPr/>
          <p:nvPr/>
        </p:nvSpPr>
        <p:spPr>
          <a:xfrm>
            <a:off x="114300" y="1417638"/>
            <a:ext cx="11952288" cy="5310187"/>
          </a:xfrm>
          <a:prstGeom prst="frame">
            <a:avLst>
              <a:gd name="adj1" fmla="val 1431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C550EF4A-D091-47B2-B603-DF4FA1C69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853" y="4664047"/>
            <a:ext cx="995145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85800" indent="-685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alt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B3433B-66EF-44A2-807F-A7C23F2828D5}"/>
              </a:ext>
            </a:extLst>
          </p:cNvPr>
          <p:cNvSpPr txBox="1"/>
          <p:nvPr/>
        </p:nvSpPr>
        <p:spPr>
          <a:xfrm>
            <a:off x="272896" y="1844000"/>
            <a:ext cx="910707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685800" algn="ctr">
              <a:lnSpc>
                <a:spcPct val="100000"/>
              </a:lnSpc>
              <a:spcBef>
                <a:spcPct val="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orttirmalar</a:t>
            </a:r>
            <a:r>
              <a:rPr lang="en-US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endParaRPr lang="ru-RU" alt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/>
              <p:nvPr/>
            </p:nvSpPr>
            <p:spPr>
              <a:xfrm>
                <a:off x="1229984" y="383512"/>
                <a:ext cx="3981551" cy="7218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984" y="383512"/>
                <a:ext cx="3981551" cy="72180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3924DF3-7AAC-4A68-8893-DD2815FDD03F}"/>
                  </a:ext>
                </a:extLst>
              </p:cNvPr>
              <p:cNvSpPr txBox="1"/>
              <p:nvPr/>
            </p:nvSpPr>
            <p:spPr>
              <a:xfrm>
                <a:off x="9449186" y="373121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3924DF3-7AAC-4A68-8893-DD2815FDD0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9186" y="373121"/>
                <a:ext cx="1631922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28AB9EE-EB8F-40CA-A0D9-E8F5BB27AB44}"/>
                  </a:ext>
                </a:extLst>
              </p:cNvPr>
              <p:cNvSpPr txBox="1"/>
              <p:nvPr/>
            </p:nvSpPr>
            <p:spPr>
              <a:xfrm>
                <a:off x="1174807" y="2995698"/>
                <a:ext cx="4036728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28AB9EE-EB8F-40CA-A0D9-E8F5BB27AB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4807" y="2995698"/>
                <a:ext cx="4036728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23C561F-923A-4565-AB9B-DBD332F07B64}"/>
                  </a:ext>
                </a:extLst>
              </p:cNvPr>
              <p:cNvSpPr txBox="1"/>
              <p:nvPr/>
            </p:nvSpPr>
            <p:spPr>
              <a:xfrm>
                <a:off x="1309654" y="3913781"/>
                <a:ext cx="7149141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23C561F-923A-4565-AB9B-DBD332F07B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9654" y="3913781"/>
                <a:ext cx="7149141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BFF7B84-4B6F-41C8-AEB2-D3DF288A81C4}"/>
                  </a:ext>
                </a:extLst>
              </p:cNvPr>
              <p:cNvSpPr txBox="1"/>
              <p:nvPr/>
            </p:nvSpPr>
            <p:spPr>
              <a:xfrm>
                <a:off x="1309654" y="2093954"/>
                <a:ext cx="9771454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𝟏𝟎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BFF7B84-4B6F-41C8-AEB2-D3DF288A81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9654" y="2093954"/>
                <a:ext cx="9771454" cy="72180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CE8B391-BCEA-4F19-BA33-038BB8899196}"/>
                  </a:ext>
                </a:extLst>
              </p:cNvPr>
              <p:cNvSpPr txBox="1"/>
              <p:nvPr/>
            </p:nvSpPr>
            <p:spPr>
              <a:xfrm>
                <a:off x="1229984" y="1256219"/>
                <a:ext cx="3822214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CE8B391-BCEA-4F19-BA33-038BB88991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984" y="1256219"/>
                <a:ext cx="3822214" cy="72180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Рамка 11">
            <a:extLst>
              <a:ext uri="{FF2B5EF4-FFF2-40B4-BE49-F238E27FC236}">
                <a16:creationId xmlns:a16="http://schemas.microsoft.com/office/drawing/2014/main" id="{9C5F8D1E-85B6-47F5-B2E4-FBC1CFBF56CA}"/>
              </a:ext>
            </a:extLst>
          </p:cNvPr>
          <p:cNvSpPr/>
          <p:nvPr/>
        </p:nvSpPr>
        <p:spPr>
          <a:xfrm>
            <a:off x="119856" y="128947"/>
            <a:ext cx="11952288" cy="6537324"/>
          </a:xfrm>
          <a:prstGeom prst="frame">
            <a:avLst>
              <a:gd name="adj1" fmla="val 98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1A7A262-F3B1-4A5B-9723-40E35058BE33}"/>
                  </a:ext>
                </a:extLst>
              </p:cNvPr>
              <p:cNvSpPr txBox="1"/>
              <p:nvPr/>
            </p:nvSpPr>
            <p:spPr>
              <a:xfrm>
                <a:off x="5823127" y="373121"/>
                <a:ext cx="2655442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𝟗𝟖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1A7A262-F3B1-4A5B-9723-40E35058BE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3127" y="373121"/>
                <a:ext cx="2655442" cy="7078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B355147-50B8-4AB8-BAFE-FF4EDFFDE2DF}"/>
                  </a:ext>
                </a:extLst>
              </p:cNvPr>
              <p:cNvSpPr txBox="1"/>
              <p:nvPr/>
            </p:nvSpPr>
            <p:spPr>
              <a:xfrm>
                <a:off x="1365385" y="4831864"/>
                <a:ext cx="769229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𝟗𝟖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B355147-50B8-4AB8-BAFE-FF4EDFFDE2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5385" y="4831864"/>
                <a:ext cx="7692299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E50CF15-4156-4C4E-AC8C-6256F9E6A40B}"/>
                  </a:ext>
                </a:extLst>
              </p:cNvPr>
              <p:cNvSpPr txBox="1"/>
              <p:nvPr/>
            </p:nvSpPr>
            <p:spPr>
              <a:xfrm>
                <a:off x="674865" y="470346"/>
                <a:ext cx="63478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E50CF15-4156-4C4E-AC8C-6256F9E6A4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865" y="470346"/>
                <a:ext cx="634789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17155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Рамка 11">
            <a:extLst>
              <a:ext uri="{FF2B5EF4-FFF2-40B4-BE49-F238E27FC236}">
                <a16:creationId xmlns:a16="http://schemas.microsoft.com/office/drawing/2014/main" id="{470D76EA-497F-4776-8994-962A7C80F5B5}"/>
              </a:ext>
            </a:extLst>
          </p:cNvPr>
          <p:cNvSpPr/>
          <p:nvPr/>
        </p:nvSpPr>
        <p:spPr>
          <a:xfrm>
            <a:off x="119856" y="128947"/>
            <a:ext cx="11952288" cy="6537324"/>
          </a:xfrm>
          <a:prstGeom prst="frame">
            <a:avLst>
              <a:gd name="adj1" fmla="val 98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3CEDFD8E-4988-491F-B482-20F5ABA92DD0}"/>
              </a:ext>
            </a:extLst>
          </p:cNvPr>
          <p:cNvSpPr/>
          <p:nvPr/>
        </p:nvSpPr>
        <p:spPr>
          <a:xfrm>
            <a:off x="455613" y="422120"/>
            <a:ext cx="11280774" cy="840055"/>
          </a:xfrm>
          <a:prstGeom prst="roundRect">
            <a:avLst/>
          </a:prstGeom>
          <a:gradFill>
            <a:gsLst>
              <a:gs pos="3279">
                <a:schemeClr val="accent5">
                  <a:lumMod val="40000"/>
                  <a:lumOff val="60000"/>
                </a:schemeClr>
              </a:gs>
              <a:gs pos="61000">
                <a:schemeClr val="bg1"/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D7C8CAB-621F-4E60-B388-1E5676426066}"/>
                  </a:ext>
                </a:extLst>
              </p:cNvPr>
              <p:cNvSpPr txBox="1"/>
              <p:nvPr/>
            </p:nvSpPr>
            <p:spPr>
              <a:xfrm>
                <a:off x="776661" y="506168"/>
                <a:ext cx="146828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D7C8CAB-621F-4E60-B388-1E56764260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661" y="506168"/>
                <a:ext cx="1468287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537DE27-E8EF-4999-A22D-15A4D3CFDDA3}"/>
                  </a:ext>
                </a:extLst>
              </p:cNvPr>
              <p:cNvSpPr txBox="1"/>
              <p:nvPr/>
            </p:nvSpPr>
            <p:spPr>
              <a:xfrm>
                <a:off x="5592966" y="460001"/>
                <a:ext cx="3022906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537DE27-E8EF-4999-A22D-15A4D3CFDD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2966" y="460001"/>
                <a:ext cx="3022906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4760EF7-8EE8-4499-A001-D0301BF4318D}"/>
                  </a:ext>
                </a:extLst>
              </p:cNvPr>
              <p:cNvSpPr txBox="1"/>
              <p:nvPr/>
            </p:nvSpPr>
            <p:spPr>
              <a:xfrm>
                <a:off x="2862327" y="473739"/>
                <a:ext cx="2819603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6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𝟏𝟎</m:t>
                    </m:r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4760EF7-8EE8-4499-A001-D0301BF431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2327" y="473739"/>
                <a:ext cx="2819603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CA1BE50-13DA-4EE0-B5ED-8516DA6A9101}"/>
                  </a:ext>
                </a:extLst>
              </p:cNvPr>
              <p:cNvSpPr txBox="1"/>
              <p:nvPr/>
            </p:nvSpPr>
            <p:spPr>
              <a:xfrm>
                <a:off x="8756058" y="519905"/>
                <a:ext cx="259045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𝟎𝟐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CA1BE50-13DA-4EE0-B5ED-8516DA6A91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6058" y="519905"/>
                <a:ext cx="2590453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3C44BC6-8966-47ED-AF5A-9E728179DF41}"/>
                  </a:ext>
                </a:extLst>
              </p:cNvPr>
              <p:cNvSpPr txBox="1"/>
              <p:nvPr/>
            </p:nvSpPr>
            <p:spPr>
              <a:xfrm>
                <a:off x="2408583" y="1555348"/>
                <a:ext cx="738708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+∆</m:t>
                        </m:r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dirty="0">
                    <a:solidFill>
                      <a:srgbClr val="000099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endParaRPr lang="ru-RU" sz="4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3C44BC6-8966-47ED-AF5A-9E728179DF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8583" y="1555348"/>
                <a:ext cx="7387087" cy="615553"/>
              </a:xfrm>
              <a:prstGeom prst="rect">
                <a:avLst/>
              </a:prstGeom>
              <a:blipFill>
                <a:blip r:embed="rId6"/>
                <a:stretch>
                  <a:fillRect l="-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74A595A-BAAC-4AED-9AFB-B3F65E008ABC}"/>
                  </a:ext>
                </a:extLst>
              </p:cNvPr>
              <p:cNvSpPr txBox="1"/>
              <p:nvPr/>
            </p:nvSpPr>
            <p:spPr>
              <a:xfrm>
                <a:off x="1798669" y="2493771"/>
                <a:ext cx="8594661" cy="6948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en-US" sz="4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sz="4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4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𝟎𝟐</m:t>
                            </m:r>
                          </m:e>
                        </m:d>
                      </m:e>
                    </m:d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𝟏𝟎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𝟎𝟐</m:t>
                        </m:r>
                      </m:e>
                    </m:d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74A595A-BAAC-4AED-9AFB-B3F65E008A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8669" y="2493771"/>
                <a:ext cx="8594661" cy="694806"/>
              </a:xfrm>
              <a:prstGeom prst="rect">
                <a:avLst/>
              </a:prstGeom>
              <a:blipFill>
                <a:blip r:embed="rId7"/>
                <a:stretch>
                  <a:fillRect l="-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3ADB22F-EF48-4C27-8A39-E7FF3F7F8784}"/>
                  </a:ext>
                </a:extLst>
              </p:cNvPr>
              <p:cNvSpPr txBox="1"/>
              <p:nvPr/>
            </p:nvSpPr>
            <p:spPr>
              <a:xfrm>
                <a:off x="5511773" y="3601971"/>
                <a:ext cx="463812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𝟏𝟎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40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𝟏𝟒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𝟖𝟔</m:t>
                    </m:r>
                  </m:oMath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3ADB22F-EF48-4C27-8A39-E7FF3F7F87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1773" y="3601971"/>
                <a:ext cx="4638129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6685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0BF7B01C-4D26-40C2-AEC3-702556D8A611}"/>
              </a:ext>
            </a:extLst>
          </p:cNvPr>
          <p:cNvSpPr/>
          <p:nvPr/>
        </p:nvSpPr>
        <p:spPr>
          <a:xfrm>
            <a:off x="119856" y="128947"/>
            <a:ext cx="11952288" cy="6537324"/>
          </a:xfrm>
          <a:prstGeom prst="frame">
            <a:avLst>
              <a:gd name="adj1" fmla="val 98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9520DD36-FC44-4CB2-8C8C-2316410ABE99}"/>
              </a:ext>
            </a:extLst>
          </p:cNvPr>
          <p:cNvSpPr/>
          <p:nvPr/>
        </p:nvSpPr>
        <p:spPr>
          <a:xfrm>
            <a:off x="3701843" y="654781"/>
            <a:ext cx="5206181" cy="715260"/>
          </a:xfrm>
          <a:prstGeom prst="roundRect">
            <a:avLst/>
          </a:prstGeom>
          <a:gradFill>
            <a:gsLst>
              <a:gs pos="3279">
                <a:schemeClr val="accent5">
                  <a:lumMod val="40000"/>
                  <a:lumOff val="60000"/>
                </a:schemeClr>
              </a:gs>
              <a:gs pos="61000">
                <a:schemeClr val="bg1"/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0E59EAE-A9A4-4597-AD67-9627774BADFA}"/>
                  </a:ext>
                </a:extLst>
              </p:cNvPr>
              <p:cNvSpPr txBox="1"/>
              <p:nvPr/>
            </p:nvSpPr>
            <p:spPr>
              <a:xfrm>
                <a:off x="4005939" y="657624"/>
                <a:ext cx="459799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0E59EAE-A9A4-4597-AD67-9627774BAD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5939" y="657624"/>
                <a:ext cx="4597990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A04FC9F-2AEE-42AC-899A-35DB8235C5AA}"/>
                  </a:ext>
                </a:extLst>
              </p:cNvPr>
              <p:cNvSpPr txBox="1"/>
              <p:nvPr/>
            </p:nvSpPr>
            <p:spPr>
              <a:xfrm>
                <a:off x="1850921" y="1472592"/>
                <a:ext cx="8672053" cy="10343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𝟎𝟑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𝟎𝟑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𝟎𝟑</m:t>
                              </m:r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A04FC9F-2AEE-42AC-899A-35DB8235C5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921" y="1472592"/>
                <a:ext cx="8672053" cy="10343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902B656-55A4-44EC-8E3B-8CEEF39BDE54}"/>
                  </a:ext>
                </a:extLst>
              </p:cNvPr>
              <p:cNvSpPr txBox="1"/>
              <p:nvPr/>
            </p:nvSpPr>
            <p:spPr>
              <a:xfrm>
                <a:off x="3325759" y="2558403"/>
                <a:ext cx="5958350" cy="12448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𝟎𝟏𝟓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902B656-55A4-44EC-8E3B-8CEEF39BDE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759" y="2558403"/>
                <a:ext cx="5958350" cy="12448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D001A9B-8F7C-4166-B78D-F37946D06F07}"/>
                  </a:ext>
                </a:extLst>
              </p:cNvPr>
              <p:cNvSpPr txBox="1"/>
              <p:nvPr/>
            </p:nvSpPr>
            <p:spPr>
              <a:xfrm>
                <a:off x="3325759" y="4167728"/>
                <a:ext cx="4618000" cy="8377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𝟎𝟑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𝟎𝟏𝟒𝟖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D001A9B-8F7C-4166-B78D-F37946D06F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759" y="4167728"/>
                <a:ext cx="4618000" cy="83779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30269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2702697F-B6AD-4DC9-9B9C-9E98164B1748}"/>
              </a:ext>
            </a:extLst>
          </p:cNvPr>
          <p:cNvSpPr/>
          <p:nvPr/>
        </p:nvSpPr>
        <p:spPr>
          <a:xfrm>
            <a:off x="414462" y="936711"/>
            <a:ext cx="9702932" cy="92333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4C40EF-DBF4-4CCF-AE73-D3E339D71EFB}"/>
              </a:ext>
            </a:extLst>
          </p:cNvPr>
          <p:cNvSpPr txBox="1"/>
          <p:nvPr/>
        </p:nvSpPr>
        <p:spPr>
          <a:xfrm>
            <a:off x="826228" y="1071626"/>
            <a:ext cx="85310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0B9D5FEE-1145-4926-8C91-3706F5CDB9B7}"/>
              </a:ext>
            </a:extLst>
          </p:cNvPr>
          <p:cNvSpPr/>
          <p:nvPr/>
        </p:nvSpPr>
        <p:spPr>
          <a:xfrm>
            <a:off x="132735" y="125156"/>
            <a:ext cx="11916697" cy="6614858"/>
          </a:xfrm>
          <a:prstGeom prst="frame">
            <a:avLst>
              <a:gd name="adj1" fmla="val 1042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030" name="Picture 6" descr="Ликбез по банковским продуктам для юридических лиц - Кредитование  юридических лиц">
            <a:extLst>
              <a:ext uri="{FF2B5EF4-FFF2-40B4-BE49-F238E27FC236}">
                <a16:creationId xmlns:a16="http://schemas.microsoft.com/office/drawing/2014/main" id="{8E168442-C031-4835-A0CC-551BB96C93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4145" y="312526"/>
            <a:ext cx="2438400" cy="217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" name="Схема 11">
            <a:extLst>
              <a:ext uri="{FF2B5EF4-FFF2-40B4-BE49-F238E27FC236}">
                <a16:creationId xmlns:a16="http://schemas.microsoft.com/office/drawing/2014/main" id="{2BD29A8E-5A67-4FBE-A725-9916BA9954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5263"/>
              </p:ext>
            </p:extLst>
          </p:nvPr>
        </p:nvGraphicFramePr>
        <p:xfrm>
          <a:off x="594500" y="2477056"/>
          <a:ext cx="10466792" cy="4255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940827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CBE03-A30E-451B-AE2C-E2F97DC0B732}"/>
                  </a:ext>
                </a:extLst>
              </p:cNvPr>
              <p:cNvSpPr txBox="1"/>
              <p:nvPr/>
            </p:nvSpPr>
            <p:spPr>
              <a:xfrm>
                <a:off x="605528" y="946301"/>
                <a:ext cx="210051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CBE03-A30E-451B-AE2C-E2F97DC0B7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528" y="946301"/>
                <a:ext cx="2100510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2B638B0-519D-4585-AFB5-471F3E57A0A4}"/>
                  </a:ext>
                </a:extLst>
              </p:cNvPr>
              <p:cNvSpPr txBox="1"/>
              <p:nvPr/>
            </p:nvSpPr>
            <p:spPr>
              <a:xfrm>
                <a:off x="632728" y="1744664"/>
                <a:ext cx="65768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2B638B0-519D-4585-AFB5-471F3E57A0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728" y="1744664"/>
                <a:ext cx="657681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F613E69-BF12-4B9B-86DE-21E36B8EDEC5}"/>
                  </a:ext>
                </a:extLst>
              </p:cNvPr>
              <p:cNvSpPr txBox="1"/>
              <p:nvPr/>
            </p:nvSpPr>
            <p:spPr>
              <a:xfrm>
                <a:off x="560248" y="2665988"/>
                <a:ext cx="150502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F613E69-BF12-4B9B-86DE-21E36B8EDE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248" y="2665988"/>
                <a:ext cx="1505027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5E01EE7-C0E6-4C05-B1FA-0A44BDE8DA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7114" y="449825"/>
            <a:ext cx="6288958" cy="5958349"/>
          </a:xfrm>
          <a:prstGeom prst="rect">
            <a:avLst/>
          </a:prstGeom>
        </p:spPr>
      </p:pic>
      <p:sp>
        <p:nvSpPr>
          <p:cNvPr id="11" name="Рамка 10">
            <a:extLst>
              <a:ext uri="{FF2B5EF4-FFF2-40B4-BE49-F238E27FC236}">
                <a16:creationId xmlns:a16="http://schemas.microsoft.com/office/drawing/2014/main" id="{09B9285A-94D8-4951-9B10-CD556C46E02A}"/>
              </a:ext>
            </a:extLst>
          </p:cNvPr>
          <p:cNvSpPr/>
          <p:nvPr/>
        </p:nvSpPr>
        <p:spPr>
          <a:xfrm>
            <a:off x="119856" y="128947"/>
            <a:ext cx="11952288" cy="6537324"/>
          </a:xfrm>
          <a:prstGeom prst="frame">
            <a:avLst>
              <a:gd name="adj1" fmla="val 1431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DC4FC2EB-74DB-44B8-BC32-9086196F12CA}"/>
              </a:ext>
            </a:extLst>
          </p:cNvPr>
          <p:cNvCxnSpPr>
            <a:cxnSpLocks/>
          </p:cNvCxnSpPr>
          <p:nvPr/>
        </p:nvCxnSpPr>
        <p:spPr>
          <a:xfrm flipV="1">
            <a:off x="6431460" y="834736"/>
            <a:ext cx="0" cy="5071307"/>
          </a:xfrm>
          <a:prstGeom prst="straightConnector1">
            <a:avLst/>
          </a:prstGeom>
          <a:ln w="57150">
            <a:solidFill>
              <a:srgbClr val="00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41EF84F-9818-44F8-A15A-E22292EA9F90}"/>
                  </a:ext>
                </a:extLst>
              </p:cNvPr>
              <p:cNvSpPr txBox="1"/>
              <p:nvPr/>
            </p:nvSpPr>
            <p:spPr>
              <a:xfrm>
                <a:off x="7537230" y="5257140"/>
                <a:ext cx="526811" cy="49244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41EF84F-9818-44F8-A15A-E22292EA9F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7230" y="5257140"/>
                <a:ext cx="526811" cy="4924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E99520F-E6CE-48ED-849B-EF715DE8D785}"/>
              </a:ext>
            </a:extLst>
          </p:cNvPr>
          <p:cNvCxnSpPr>
            <a:cxnSpLocks/>
          </p:cNvCxnSpPr>
          <p:nvPr/>
        </p:nvCxnSpPr>
        <p:spPr>
          <a:xfrm flipH="1">
            <a:off x="6431461" y="3443692"/>
            <a:ext cx="3576020" cy="0"/>
          </a:xfrm>
          <a:prstGeom prst="line">
            <a:avLst/>
          </a:prstGeom>
          <a:ln w="76200">
            <a:solidFill>
              <a:srgbClr val="007A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55F5645-E266-471A-82DD-0113DB2F39D0}"/>
                  </a:ext>
                </a:extLst>
              </p:cNvPr>
              <p:cNvSpPr txBox="1"/>
              <p:nvPr/>
            </p:nvSpPr>
            <p:spPr>
              <a:xfrm>
                <a:off x="5115918" y="3118066"/>
                <a:ext cx="1098249" cy="49244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55F5645-E266-471A-82DD-0113DB2F39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5918" y="3118066"/>
                <a:ext cx="1098249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4C160F7-B55B-48F0-B030-02949324A719}"/>
                  </a:ext>
                </a:extLst>
              </p:cNvPr>
              <p:cNvSpPr txBox="1"/>
              <p:nvPr/>
            </p:nvSpPr>
            <p:spPr>
              <a:xfrm>
                <a:off x="6004223" y="359869"/>
                <a:ext cx="37991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𝒚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4C160F7-B55B-48F0-B030-02949324A7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4223" y="359869"/>
                <a:ext cx="379912" cy="55399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E32AB78-79D2-45EC-A6F3-3BBA9B28092E}"/>
                  </a:ext>
                </a:extLst>
              </p:cNvPr>
              <p:cNvSpPr txBox="1"/>
              <p:nvPr/>
            </p:nvSpPr>
            <p:spPr>
              <a:xfrm>
                <a:off x="10891284" y="4847488"/>
                <a:ext cx="37991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E32AB78-79D2-45EC-A6F3-3BBA9B2809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91284" y="4847488"/>
                <a:ext cx="379912" cy="5539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5B9EDC72-265C-49D2-A245-9C0E4A6851E9}"/>
              </a:ext>
            </a:extLst>
          </p:cNvPr>
          <p:cNvCxnSpPr>
            <a:cxnSpLocks/>
          </p:cNvCxnSpPr>
          <p:nvPr/>
        </p:nvCxnSpPr>
        <p:spPr>
          <a:xfrm flipV="1">
            <a:off x="5200988" y="512608"/>
            <a:ext cx="5685189" cy="517621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E07289BD-A8AD-4CF6-91DB-C6EF41143A5A}"/>
              </a:ext>
            </a:extLst>
          </p:cNvPr>
          <p:cNvCxnSpPr>
            <a:cxnSpLocks/>
          </p:cNvCxnSpPr>
          <p:nvPr/>
        </p:nvCxnSpPr>
        <p:spPr>
          <a:xfrm>
            <a:off x="5503144" y="5130647"/>
            <a:ext cx="5383033" cy="0"/>
          </a:xfrm>
          <a:prstGeom prst="straightConnector1">
            <a:avLst/>
          </a:prstGeom>
          <a:ln w="57150">
            <a:solidFill>
              <a:srgbClr val="0000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731795B-13EF-471D-B821-45ACEBDFAB43}"/>
                  </a:ext>
                </a:extLst>
              </p:cNvPr>
              <p:cNvSpPr txBox="1"/>
              <p:nvPr/>
            </p:nvSpPr>
            <p:spPr>
              <a:xfrm>
                <a:off x="9026106" y="5270949"/>
                <a:ext cx="1497846" cy="49244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731795B-13EF-471D-B821-45ACEBDFAB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26106" y="5270949"/>
                <a:ext cx="1497846" cy="49244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490B6372-D519-4154-9777-5FB72A17E50C}"/>
              </a:ext>
            </a:extLst>
          </p:cNvPr>
          <p:cNvCxnSpPr>
            <a:cxnSpLocks/>
          </p:cNvCxnSpPr>
          <p:nvPr/>
        </p:nvCxnSpPr>
        <p:spPr>
          <a:xfrm flipV="1">
            <a:off x="10007481" y="1322497"/>
            <a:ext cx="0" cy="3801529"/>
          </a:xfrm>
          <a:prstGeom prst="line">
            <a:avLst/>
          </a:prstGeom>
          <a:ln w="76200">
            <a:solidFill>
              <a:srgbClr val="007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8D862F12-5E34-4F16-A55E-223BE5D977B7}"/>
              </a:ext>
            </a:extLst>
          </p:cNvPr>
          <p:cNvCxnSpPr>
            <a:cxnSpLocks/>
          </p:cNvCxnSpPr>
          <p:nvPr/>
        </p:nvCxnSpPr>
        <p:spPr>
          <a:xfrm flipV="1">
            <a:off x="7747468" y="3428999"/>
            <a:ext cx="0" cy="1695488"/>
          </a:xfrm>
          <a:prstGeom prst="line">
            <a:avLst/>
          </a:prstGeom>
          <a:ln w="76200">
            <a:solidFill>
              <a:srgbClr val="007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467B0ADA-30C3-4F8E-A508-675232F6E40E}"/>
              </a:ext>
            </a:extLst>
          </p:cNvPr>
          <p:cNvCxnSpPr>
            <a:cxnSpLocks/>
          </p:cNvCxnSpPr>
          <p:nvPr/>
        </p:nvCxnSpPr>
        <p:spPr>
          <a:xfrm flipH="1">
            <a:off x="6431461" y="1322497"/>
            <a:ext cx="3576020" cy="0"/>
          </a:xfrm>
          <a:prstGeom prst="line">
            <a:avLst/>
          </a:prstGeom>
          <a:ln w="76200">
            <a:solidFill>
              <a:srgbClr val="007A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01F94110-F589-4749-89FF-5639503A8805}"/>
                  </a:ext>
                </a:extLst>
              </p:cNvPr>
              <p:cNvSpPr txBox="1"/>
              <p:nvPr/>
            </p:nvSpPr>
            <p:spPr>
              <a:xfrm rot="19095658">
                <a:off x="5515656" y="2451158"/>
                <a:ext cx="4996176" cy="49244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32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32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32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32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32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32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32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en-US" sz="32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32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32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32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ru-RU" sz="3200" b="1" dirty="0">
                  <a:solidFill>
                    <a:srgbClr val="000099"/>
                  </a:solidFill>
                </a:endParaRPr>
              </a:p>
            </p:txBody>
          </p:sp>
        </mc:Choice>
        <mc:Fallback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01F94110-F589-4749-89FF-5639503A88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095658">
                <a:off x="5515656" y="2451158"/>
                <a:ext cx="4996176" cy="49244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0E0E81A0-8081-4115-8D12-606F2ADB65F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14" r="758"/>
          <a:stretch/>
        </p:blipFill>
        <p:spPr>
          <a:xfrm>
            <a:off x="3713351" y="449824"/>
            <a:ext cx="1390104" cy="5958349"/>
          </a:xfrm>
          <a:prstGeom prst="rect">
            <a:avLst/>
          </a:prstGeom>
        </p:spPr>
      </p:pic>
      <p:sp>
        <p:nvSpPr>
          <p:cNvPr id="38" name="Овал 37">
            <a:extLst>
              <a:ext uri="{FF2B5EF4-FFF2-40B4-BE49-F238E27FC236}">
                <a16:creationId xmlns:a16="http://schemas.microsoft.com/office/drawing/2014/main" id="{BB17CC54-301C-411F-B758-0073B651EFAA}"/>
              </a:ext>
            </a:extLst>
          </p:cNvPr>
          <p:cNvSpPr/>
          <p:nvPr/>
        </p:nvSpPr>
        <p:spPr>
          <a:xfrm>
            <a:off x="6336298" y="5033733"/>
            <a:ext cx="190324" cy="180587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>
            <a:extLst>
              <a:ext uri="{FF2B5EF4-FFF2-40B4-BE49-F238E27FC236}">
                <a16:creationId xmlns:a16="http://schemas.microsoft.com/office/drawing/2014/main" id="{7C4AF8FC-D9A8-4265-B6B3-ED9776FFA390}"/>
              </a:ext>
            </a:extLst>
          </p:cNvPr>
          <p:cNvSpPr/>
          <p:nvPr/>
        </p:nvSpPr>
        <p:spPr>
          <a:xfrm>
            <a:off x="7632006" y="3345327"/>
            <a:ext cx="190324" cy="180587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B0E0AD07-C8DC-428D-A10B-13E38FCE0E67}"/>
                  </a:ext>
                </a:extLst>
              </p:cNvPr>
              <p:cNvSpPr txBox="1"/>
              <p:nvPr/>
            </p:nvSpPr>
            <p:spPr>
              <a:xfrm>
                <a:off x="4166346" y="1076276"/>
                <a:ext cx="2069284" cy="49244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3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3200" b="1" i="1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32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B0E0AD07-C8DC-428D-A10B-13E38FCE0E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6346" y="1076276"/>
                <a:ext cx="2069284" cy="49244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16464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F13509A-8B55-4318-888F-11AB748362D0}"/>
                  </a:ext>
                </a:extLst>
              </p:cNvPr>
              <p:cNvSpPr txBox="1"/>
              <p:nvPr/>
            </p:nvSpPr>
            <p:spPr>
              <a:xfrm>
                <a:off x="2264923" y="1017499"/>
                <a:ext cx="7936660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8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ru-RU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F13509A-8B55-4318-888F-11AB748362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4923" y="1017499"/>
                <a:ext cx="7936660" cy="7386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C04B40A-63B4-4868-A672-32A90F9F6CEC}"/>
                  </a:ext>
                </a:extLst>
              </p:cNvPr>
              <p:cNvSpPr txBox="1"/>
              <p:nvPr/>
            </p:nvSpPr>
            <p:spPr>
              <a:xfrm>
                <a:off x="1885280" y="1913716"/>
                <a:ext cx="3660961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=∆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C04B40A-63B4-4868-A672-32A90F9F6C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5280" y="1913716"/>
                <a:ext cx="3660961" cy="8309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694412F-33B9-4C95-B600-6CE57C2960DB}"/>
                  </a:ext>
                </a:extLst>
              </p:cNvPr>
              <p:cNvSpPr txBox="1"/>
              <p:nvPr/>
            </p:nvSpPr>
            <p:spPr>
              <a:xfrm>
                <a:off x="6750762" y="1913715"/>
                <a:ext cx="3660961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+∆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694412F-33B9-4C95-B600-6CE57C2960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0762" y="1913715"/>
                <a:ext cx="3660961" cy="8309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E593675A-302C-413E-B213-BD8D7338DDB0}"/>
              </a:ext>
            </a:extLst>
          </p:cNvPr>
          <p:cNvCxnSpPr>
            <a:cxnSpLocks/>
          </p:cNvCxnSpPr>
          <p:nvPr/>
        </p:nvCxnSpPr>
        <p:spPr>
          <a:xfrm>
            <a:off x="5806680" y="2351209"/>
            <a:ext cx="683642" cy="1594"/>
          </a:xfrm>
          <a:prstGeom prst="straightConnector1">
            <a:avLst/>
          </a:prstGeom>
          <a:ln w="76200">
            <a:solidFill>
              <a:srgbClr val="FF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ject 2">
            <a:extLst>
              <a:ext uri="{FF2B5EF4-FFF2-40B4-BE49-F238E27FC236}">
                <a16:creationId xmlns:a16="http://schemas.microsoft.com/office/drawing/2014/main" id="{496C76F2-9F24-4AB7-B127-7AE09D961CD3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orttirmalar</a:t>
            </a: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E687483-8E9C-402D-9012-B1290CC00717}"/>
                  </a:ext>
                </a:extLst>
              </p:cNvPr>
              <p:cNvSpPr txBox="1"/>
              <p:nvPr/>
            </p:nvSpPr>
            <p:spPr>
              <a:xfrm>
                <a:off x="1951599" y="3126466"/>
                <a:ext cx="8636210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8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8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8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8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8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8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8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8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800" b="1" dirty="0">
                    <a:solidFill>
                      <a:srgbClr val="000099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8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8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8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8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8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8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sz="48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48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48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8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8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</m:oMath>
                </a14:m>
                <a:endParaRPr lang="ru-RU" sz="48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E687483-8E9C-402D-9012-B1290CC007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1599" y="3126466"/>
                <a:ext cx="8636210" cy="738664"/>
              </a:xfrm>
              <a:prstGeom prst="rect">
                <a:avLst/>
              </a:prstGeom>
              <a:blipFill>
                <a:blip r:embed="rId5"/>
                <a:stretch>
                  <a:fillRect l="-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2D07C76-896F-422C-B91B-A3F05849F0D9}"/>
                  </a:ext>
                </a:extLst>
              </p:cNvPr>
              <p:cNvSpPr txBox="1"/>
              <p:nvPr/>
            </p:nvSpPr>
            <p:spPr>
              <a:xfrm>
                <a:off x="1885280" y="4113288"/>
                <a:ext cx="8859477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8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8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8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8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48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+∆</m:t>
                        </m:r>
                        <m:r>
                          <a:rPr lang="en-US" sz="48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8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8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8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8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8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8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8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800" b="1" dirty="0">
                    <a:solidFill>
                      <a:srgbClr val="000099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8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8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8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8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8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8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r>
                      <a:rPr lang="en-US" sz="48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endParaRPr lang="ru-RU" sz="48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2D07C76-896F-422C-B91B-A3F05849F0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5280" y="4113288"/>
                <a:ext cx="8859477" cy="738664"/>
              </a:xfrm>
              <a:prstGeom prst="rect">
                <a:avLst/>
              </a:prstGeom>
              <a:blipFill>
                <a:blip r:embed="rId6"/>
                <a:stretch>
                  <a:fillRect l="-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57893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546BBF1-C401-42CF-86F3-45D983EEDCB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/>
              <p:nvPr/>
            </p:nvSpPr>
            <p:spPr>
              <a:xfrm>
                <a:off x="213360" y="884610"/>
                <a:ext cx="11978640" cy="13373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/>
                  <a:t>	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𝟐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𝟑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funksiyaning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𝟎𝟐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nuqtadagi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" y="884610"/>
                <a:ext cx="11978640" cy="1337354"/>
              </a:xfrm>
              <a:prstGeom prst="rect">
                <a:avLst/>
              </a:prstGeom>
              <a:blipFill>
                <a:blip r:embed="rId2"/>
                <a:stretch>
                  <a:fillRect t="-8219" r="-509" b="-187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53A02D13-199A-4A36-AD94-B2306D324CE0}"/>
              </a:ext>
            </a:extLst>
          </p:cNvPr>
          <p:cNvSpPr txBox="1"/>
          <p:nvPr/>
        </p:nvSpPr>
        <p:spPr>
          <a:xfrm>
            <a:off x="1118291" y="2486067"/>
            <a:ext cx="2251194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3964119-25FC-42E2-9715-C4292AAD6DEC}"/>
                  </a:ext>
                </a:extLst>
              </p:cNvPr>
              <p:cNvSpPr txBox="1"/>
              <p:nvPr/>
            </p:nvSpPr>
            <p:spPr>
              <a:xfrm>
                <a:off x="627736" y="3192120"/>
                <a:ext cx="2296551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𝟎𝟐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3964119-25FC-42E2-9715-C4292AAD6D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736" y="3192120"/>
                <a:ext cx="2296551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1513604-F6DF-4000-BE8B-CF708B973F7B}"/>
                  </a:ext>
                </a:extLst>
              </p:cNvPr>
              <p:cNvSpPr txBox="1"/>
              <p:nvPr/>
            </p:nvSpPr>
            <p:spPr>
              <a:xfrm>
                <a:off x="3950467" y="3167775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1513604-F6DF-4000-BE8B-CF708B973F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0467" y="3167775"/>
                <a:ext cx="163192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60FFC63-EFD5-47E0-B0D5-8F48EAB0890B}"/>
                  </a:ext>
                </a:extLst>
              </p:cNvPr>
              <p:cNvSpPr txBox="1"/>
              <p:nvPr/>
            </p:nvSpPr>
            <p:spPr>
              <a:xfrm>
                <a:off x="627736" y="3990506"/>
                <a:ext cx="11149888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𝟏𝟑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60FFC63-EFD5-47E0-B0D5-8F48EAB089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736" y="3990506"/>
                <a:ext cx="11149888" cy="72180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FB00D5E4-08ED-49D8-BBB4-1880537C9DC2}"/>
              </a:ext>
            </a:extLst>
          </p:cNvPr>
          <p:cNvCxnSpPr>
            <a:cxnSpLocks/>
          </p:cNvCxnSpPr>
          <p:nvPr/>
        </p:nvCxnSpPr>
        <p:spPr>
          <a:xfrm>
            <a:off x="286195" y="2341868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D5699DC-118D-4F87-B589-B5E300FE6475}"/>
                  </a:ext>
                </a:extLst>
              </p:cNvPr>
              <p:cNvSpPr txBox="1"/>
              <p:nvPr/>
            </p:nvSpPr>
            <p:spPr>
              <a:xfrm>
                <a:off x="452650" y="4982859"/>
                <a:ext cx="8944847" cy="7309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D5699DC-118D-4F87-B589-B5E300FE64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650" y="4982859"/>
                <a:ext cx="8944847" cy="73096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72189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7F59627-58D4-4F8D-882E-17B87BAE6E72}"/>
                  </a:ext>
                </a:extLst>
              </p:cNvPr>
              <p:cNvSpPr txBox="1"/>
              <p:nvPr/>
            </p:nvSpPr>
            <p:spPr>
              <a:xfrm>
                <a:off x="1792109" y="431306"/>
                <a:ext cx="5678670" cy="7496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𝟏𝟐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7F59627-58D4-4F8D-882E-17B87BAE6E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2109" y="431306"/>
                <a:ext cx="5678670" cy="74962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7C2B88F-D5C3-4AB9-A89E-DBE492D53862}"/>
                  </a:ext>
                </a:extLst>
              </p:cNvPr>
              <p:cNvSpPr txBox="1"/>
              <p:nvPr/>
            </p:nvSpPr>
            <p:spPr>
              <a:xfrm>
                <a:off x="263751" y="1217225"/>
                <a:ext cx="11808393" cy="7309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𝟓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𝟕𝟓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7C2B88F-D5C3-4AB9-A89E-DBE492D538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751" y="1217225"/>
                <a:ext cx="11808393" cy="7309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Рамка 13">
            <a:extLst>
              <a:ext uri="{FF2B5EF4-FFF2-40B4-BE49-F238E27FC236}">
                <a16:creationId xmlns:a16="http://schemas.microsoft.com/office/drawing/2014/main" id="{875EB558-BEC0-488D-8E80-C5855EC80FCA}"/>
              </a:ext>
            </a:extLst>
          </p:cNvPr>
          <p:cNvSpPr/>
          <p:nvPr/>
        </p:nvSpPr>
        <p:spPr>
          <a:xfrm>
            <a:off x="119856" y="128947"/>
            <a:ext cx="11952288" cy="6537324"/>
          </a:xfrm>
          <a:prstGeom prst="frame">
            <a:avLst>
              <a:gd name="adj1" fmla="val 98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45A35C06-19D9-4A83-A9E4-9007B13C1120}"/>
              </a:ext>
            </a:extLst>
          </p:cNvPr>
          <p:cNvSpPr/>
          <p:nvPr/>
        </p:nvSpPr>
        <p:spPr>
          <a:xfrm>
            <a:off x="527560" y="2962774"/>
            <a:ext cx="11199983" cy="806153"/>
          </a:xfrm>
          <a:prstGeom prst="roundRect">
            <a:avLst/>
          </a:prstGeom>
          <a:gradFill>
            <a:gsLst>
              <a:gs pos="3279">
                <a:schemeClr val="accent5">
                  <a:lumMod val="40000"/>
                  <a:lumOff val="60000"/>
                </a:schemeClr>
              </a:gs>
              <a:gs pos="61000">
                <a:schemeClr val="bg1"/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627E1DA-E92A-40AE-A0CB-596A8C7C4333}"/>
                  </a:ext>
                </a:extLst>
              </p:cNvPr>
              <p:cNvSpPr txBox="1"/>
              <p:nvPr/>
            </p:nvSpPr>
            <p:spPr>
              <a:xfrm>
                <a:off x="5466984" y="2986369"/>
                <a:ext cx="2989869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𝟏𝟑</m:t>
                    </m:r>
                  </m:oMath>
                </a14:m>
                <a:r>
                  <a:rPr lang="en-US" sz="4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627E1DA-E92A-40AE-A0CB-596A8C7C43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6984" y="2986369"/>
                <a:ext cx="2989869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B8F55D0-894C-4D82-BDE1-75F0CA7132DC}"/>
                  </a:ext>
                </a:extLst>
              </p:cNvPr>
              <p:cNvSpPr txBox="1"/>
              <p:nvPr/>
            </p:nvSpPr>
            <p:spPr>
              <a:xfrm>
                <a:off x="2722252" y="3008103"/>
                <a:ext cx="2569479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𝟎𝟐</m:t>
                      </m:r>
                    </m:oMath>
                  </m:oMathPara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B8F55D0-894C-4D82-BDE1-75F0CA7132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2252" y="3008103"/>
                <a:ext cx="2569479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9F8540B-DBF9-4669-95B0-DC7421292FC1}"/>
                  </a:ext>
                </a:extLst>
              </p:cNvPr>
              <p:cNvSpPr txBox="1"/>
              <p:nvPr/>
            </p:nvSpPr>
            <p:spPr>
              <a:xfrm>
                <a:off x="769321" y="3054269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9F8540B-DBF9-4669-95B0-DC7421292F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321" y="3054269"/>
                <a:ext cx="1631922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F68256E-C652-419E-A3E0-6AA000797BEB}"/>
                  </a:ext>
                </a:extLst>
              </p:cNvPr>
              <p:cNvSpPr txBox="1"/>
              <p:nvPr/>
            </p:nvSpPr>
            <p:spPr>
              <a:xfrm>
                <a:off x="8665662" y="2974828"/>
                <a:ext cx="2854545" cy="7309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𝟕𝟓</m:t>
                      </m:r>
                    </m:oMath>
                  </m:oMathPara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F68256E-C652-419E-A3E0-6AA000797B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5662" y="2974828"/>
                <a:ext cx="2854545" cy="73096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379A61A-047D-4719-A865-3F1394A86F15}"/>
                  </a:ext>
                </a:extLst>
              </p:cNvPr>
              <p:cNvSpPr txBox="1"/>
              <p:nvPr/>
            </p:nvSpPr>
            <p:spPr>
              <a:xfrm>
                <a:off x="1876146" y="2033954"/>
                <a:ext cx="7426451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𝟎𝟐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𝟎𝟐</m:t>
                      </m:r>
                    </m:oMath>
                  </m:oMathPara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379A61A-047D-4719-A865-3F1394A86F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6146" y="2033954"/>
                <a:ext cx="7426451" cy="7078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13B5A29-D330-495B-8DDF-0B4B3C8647CE}"/>
                  </a:ext>
                </a:extLst>
              </p:cNvPr>
              <p:cNvSpPr txBox="1"/>
              <p:nvPr/>
            </p:nvSpPr>
            <p:spPr>
              <a:xfrm>
                <a:off x="2311204" y="3999456"/>
                <a:ext cx="738708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+∆</m:t>
                        </m:r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dirty="0">
                    <a:solidFill>
                      <a:srgbClr val="000099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endParaRPr lang="ru-RU" sz="4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13B5A29-D330-495B-8DDF-0B4B3C8647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1204" y="3999456"/>
                <a:ext cx="7387087" cy="615553"/>
              </a:xfrm>
              <a:prstGeom prst="rect">
                <a:avLst/>
              </a:prstGeom>
              <a:blipFill>
                <a:blip r:embed="rId9"/>
                <a:stretch>
                  <a:fillRect l="-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00421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15A75F4-D71D-47F3-9F1B-77FC821750AD}"/>
                  </a:ext>
                </a:extLst>
              </p:cNvPr>
              <p:cNvSpPr txBox="1"/>
              <p:nvPr/>
            </p:nvSpPr>
            <p:spPr>
              <a:xfrm>
                <a:off x="1538603" y="509918"/>
                <a:ext cx="769294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𝟎𝟐</m:t>
                        </m:r>
                      </m:e>
                    </m:d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𝟎𝟐</m:t>
                    </m:r>
                  </m:oMath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15A75F4-D71D-47F3-9F1B-77FC821750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8603" y="509918"/>
                <a:ext cx="7692940" cy="615553"/>
              </a:xfrm>
              <a:prstGeom prst="rect">
                <a:avLst/>
              </a:prstGeom>
              <a:blipFill>
                <a:blip r:embed="rId2"/>
                <a:stretch>
                  <a:fillRect l="-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0F7EF97-33B9-49E6-A62E-65184D632A81}"/>
                  </a:ext>
                </a:extLst>
              </p:cNvPr>
              <p:cNvSpPr txBox="1"/>
              <p:nvPr/>
            </p:nvSpPr>
            <p:spPr>
              <a:xfrm>
                <a:off x="1538603" y="1450083"/>
                <a:ext cx="730123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𝟎𝟐</m:t>
                        </m:r>
                      </m:e>
                    </m:d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𝟎𝟐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0F7EF97-33B9-49E6-A62E-65184D632A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8603" y="1450083"/>
                <a:ext cx="7301230" cy="615553"/>
              </a:xfrm>
              <a:prstGeom prst="rect">
                <a:avLst/>
              </a:prstGeom>
              <a:blipFill>
                <a:blip r:embed="rId3"/>
                <a:stretch>
                  <a:fillRect l="-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8AF1BE0-9978-4917-92B3-FA10DDE6E78B}"/>
                  </a:ext>
                </a:extLst>
              </p:cNvPr>
              <p:cNvSpPr txBox="1"/>
              <p:nvPr/>
            </p:nvSpPr>
            <p:spPr>
              <a:xfrm>
                <a:off x="3378129" y="2390248"/>
                <a:ext cx="573676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𝟕𝟓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8AF1BE0-9978-4917-92B3-FA10DDE6E7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8129" y="2390248"/>
                <a:ext cx="5736763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556A8E3-4580-44D9-A65F-194B3F9F7A65}"/>
                  </a:ext>
                </a:extLst>
              </p:cNvPr>
              <p:cNvSpPr txBox="1"/>
              <p:nvPr/>
            </p:nvSpPr>
            <p:spPr>
              <a:xfrm>
                <a:off x="1446665" y="3280317"/>
                <a:ext cx="493564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𝟎𝟐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𝟏𝟒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𝟓𝟕𝟗𝟗𝟓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556A8E3-4580-44D9-A65F-194B3F9F7A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6665" y="3280317"/>
                <a:ext cx="4935647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Рамка 13">
            <a:extLst>
              <a:ext uri="{FF2B5EF4-FFF2-40B4-BE49-F238E27FC236}">
                <a16:creationId xmlns:a16="http://schemas.microsoft.com/office/drawing/2014/main" id="{BE352330-6F72-4B35-B3DA-F91A7894514D}"/>
              </a:ext>
            </a:extLst>
          </p:cNvPr>
          <p:cNvSpPr/>
          <p:nvPr/>
        </p:nvSpPr>
        <p:spPr>
          <a:xfrm>
            <a:off x="119856" y="128947"/>
            <a:ext cx="11952288" cy="6537324"/>
          </a:xfrm>
          <a:prstGeom prst="frame">
            <a:avLst>
              <a:gd name="adj1" fmla="val 98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7796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546BBF1-C401-42CF-86F3-45D983EEDCB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/>
              <p:nvPr/>
            </p:nvSpPr>
            <p:spPr>
              <a:xfrm>
                <a:off x="621629" y="944633"/>
                <a:ext cx="11279412" cy="7355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𝟎𝟐</m:t>
                        </m:r>
                      </m:e>
                    </m:rad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ildizning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629" y="944633"/>
                <a:ext cx="11279412" cy="735586"/>
              </a:xfrm>
              <a:prstGeom prst="rect">
                <a:avLst/>
              </a:prstGeom>
              <a:blipFill>
                <a:blip r:embed="rId2"/>
                <a:stretch>
                  <a:fillRect t="-10744" r="-595" b="-347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9476080E-42EF-4FD4-8591-E544328A525B}"/>
              </a:ext>
            </a:extLst>
          </p:cNvPr>
          <p:cNvSpPr txBox="1"/>
          <p:nvPr/>
        </p:nvSpPr>
        <p:spPr>
          <a:xfrm>
            <a:off x="896142" y="1979308"/>
            <a:ext cx="2251194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3F78261-B383-4D64-9652-0B6BD7286388}"/>
                  </a:ext>
                </a:extLst>
              </p:cNvPr>
              <p:cNvSpPr txBox="1"/>
              <p:nvPr/>
            </p:nvSpPr>
            <p:spPr>
              <a:xfrm>
                <a:off x="976016" y="3874877"/>
                <a:ext cx="2573253" cy="7191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3F78261-B383-4D64-9652-0B6BD72863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016" y="3874877"/>
                <a:ext cx="2573253" cy="71917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FEF1FCE-7C48-47B5-98A3-8A9B949AD154}"/>
                  </a:ext>
                </a:extLst>
              </p:cNvPr>
              <p:cNvSpPr txBox="1"/>
              <p:nvPr/>
            </p:nvSpPr>
            <p:spPr>
              <a:xfrm>
                <a:off x="453912" y="2772539"/>
                <a:ext cx="5386849" cy="8377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𝟎𝟐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𝟎𝟐</m:t>
                          </m:r>
                        </m:e>
                      </m:rad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FEF1FCE-7C48-47B5-98A3-8A9B949AD1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912" y="2772539"/>
                <a:ext cx="5386849" cy="83779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3924DF3-7AAC-4A68-8893-DD2815FDD03F}"/>
                  </a:ext>
                </a:extLst>
              </p:cNvPr>
              <p:cNvSpPr txBox="1"/>
              <p:nvPr/>
            </p:nvSpPr>
            <p:spPr>
              <a:xfrm>
                <a:off x="6509247" y="2883659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3924DF3-7AAC-4A68-8893-DD2815FDD0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9247" y="2883659"/>
                <a:ext cx="1631922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27CFE86-0EED-4DDB-B582-BD115FCFA308}"/>
                  </a:ext>
                </a:extLst>
              </p:cNvPr>
              <p:cNvSpPr txBox="1"/>
              <p:nvPr/>
            </p:nvSpPr>
            <p:spPr>
              <a:xfrm>
                <a:off x="8736722" y="2883658"/>
                <a:ext cx="249600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27CFE86-0EED-4DDB-B582-BD115FCFA3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6722" y="2883658"/>
                <a:ext cx="2496004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425D1E4-E531-4C93-BB17-706D220019E0}"/>
                  </a:ext>
                </a:extLst>
              </p:cNvPr>
              <p:cNvSpPr txBox="1"/>
              <p:nvPr/>
            </p:nvSpPr>
            <p:spPr>
              <a:xfrm>
                <a:off x="976016" y="4832977"/>
                <a:ext cx="5533231" cy="7679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ra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425D1E4-E531-4C93-BB17-706D220019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016" y="4832977"/>
                <a:ext cx="5533231" cy="76790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4D433CCD-9F92-42CC-9000-34774B6576B5}"/>
              </a:ext>
            </a:extLst>
          </p:cNvPr>
          <p:cNvCxnSpPr>
            <a:cxnSpLocks/>
          </p:cNvCxnSpPr>
          <p:nvPr/>
        </p:nvCxnSpPr>
        <p:spPr>
          <a:xfrm>
            <a:off x="286195" y="1810926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93397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7F99A9B-3AB0-41A9-A42F-46C17CDF310E}"/>
                  </a:ext>
                </a:extLst>
              </p:cNvPr>
              <p:cNvSpPr txBox="1"/>
              <p:nvPr/>
            </p:nvSpPr>
            <p:spPr>
              <a:xfrm>
                <a:off x="786184" y="244070"/>
                <a:ext cx="2912467" cy="104374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′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7F99A9B-3AB0-41A9-A42F-46C17CDF31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184" y="244070"/>
                <a:ext cx="2912467" cy="104374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E443699-267A-4E1B-B84B-7D0E7B6EAE98}"/>
                  </a:ext>
                </a:extLst>
              </p:cNvPr>
              <p:cNvSpPr txBox="1"/>
              <p:nvPr/>
            </p:nvSpPr>
            <p:spPr>
              <a:xfrm>
                <a:off x="4966882" y="286745"/>
                <a:ext cx="6740014" cy="10087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ad>
                          <m:radPr>
                            <m:degHide m:val="on"/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rad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E443699-267A-4E1B-B84B-7D0E7B6EAE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6882" y="286745"/>
                <a:ext cx="6740014" cy="10087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Рамка 12">
            <a:extLst>
              <a:ext uri="{FF2B5EF4-FFF2-40B4-BE49-F238E27FC236}">
                <a16:creationId xmlns:a16="http://schemas.microsoft.com/office/drawing/2014/main" id="{DB19D566-6532-4F5B-8C79-3DC1BA8B8034}"/>
              </a:ext>
            </a:extLst>
          </p:cNvPr>
          <p:cNvSpPr/>
          <p:nvPr/>
        </p:nvSpPr>
        <p:spPr>
          <a:xfrm>
            <a:off x="119856" y="128947"/>
            <a:ext cx="11952288" cy="6537324"/>
          </a:xfrm>
          <a:prstGeom prst="frame">
            <a:avLst>
              <a:gd name="adj1" fmla="val 98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51863C9A-1134-4F43-ACB3-4F542815D2CD}"/>
              </a:ext>
            </a:extLst>
          </p:cNvPr>
          <p:cNvSpPr/>
          <p:nvPr/>
        </p:nvSpPr>
        <p:spPr>
          <a:xfrm>
            <a:off x="455612" y="1541890"/>
            <a:ext cx="11280774" cy="1111683"/>
          </a:xfrm>
          <a:prstGeom prst="roundRect">
            <a:avLst/>
          </a:prstGeom>
          <a:gradFill>
            <a:gsLst>
              <a:gs pos="3279">
                <a:schemeClr val="accent5">
                  <a:lumMod val="40000"/>
                  <a:lumOff val="60000"/>
                </a:schemeClr>
              </a:gs>
              <a:gs pos="61000">
                <a:schemeClr val="bg1"/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23DF1CB-DCB0-4493-8597-26721837B23F}"/>
                  </a:ext>
                </a:extLst>
              </p:cNvPr>
              <p:cNvSpPr txBox="1"/>
              <p:nvPr/>
            </p:nvSpPr>
            <p:spPr>
              <a:xfrm>
                <a:off x="675480" y="1794335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23DF1CB-DCB0-4493-8597-26721837B2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480" y="1794335"/>
                <a:ext cx="163192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BE25BED-2EEC-47D1-A98D-0A9206291679}"/>
                  </a:ext>
                </a:extLst>
              </p:cNvPr>
              <p:cNvSpPr txBox="1"/>
              <p:nvPr/>
            </p:nvSpPr>
            <p:spPr>
              <a:xfrm>
                <a:off x="2778754" y="1814370"/>
                <a:ext cx="249600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𝟎𝟐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BE25BED-2EEC-47D1-A98D-0A92062916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8754" y="1814370"/>
                <a:ext cx="2496004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CD7D59D-23A5-42D1-AE08-A9FDA93D1845}"/>
                  </a:ext>
                </a:extLst>
              </p:cNvPr>
              <p:cNvSpPr txBox="1"/>
              <p:nvPr/>
            </p:nvSpPr>
            <p:spPr>
              <a:xfrm>
                <a:off x="5857041" y="1726980"/>
                <a:ext cx="2479847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sz="4000" dirty="0">
                    <a:solidFill>
                      <a:schemeClr val="tx1"/>
                    </a:solidFill>
                  </a:rPr>
                  <a:t> </a:t>
                </a:r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CD7D59D-23A5-42D1-AE08-A9FDA93D18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7041" y="1726980"/>
                <a:ext cx="2479847" cy="7078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786EF65-35C0-4532-BC2A-484C0E0D4F47}"/>
                  </a:ext>
                </a:extLst>
              </p:cNvPr>
              <p:cNvSpPr txBox="1"/>
              <p:nvPr/>
            </p:nvSpPr>
            <p:spPr>
              <a:xfrm>
                <a:off x="8839142" y="1541891"/>
                <a:ext cx="2767272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</a:rPr>
                  <a:t> </a:t>
                </a:r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786EF65-35C0-4532-BC2A-484C0E0D4F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9142" y="1541891"/>
                <a:ext cx="2767272" cy="97853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B057159-9E9F-4D92-A45A-C476E9C36C69}"/>
                  </a:ext>
                </a:extLst>
              </p:cNvPr>
              <p:cNvSpPr txBox="1"/>
              <p:nvPr/>
            </p:nvSpPr>
            <p:spPr>
              <a:xfrm>
                <a:off x="2402456" y="2838663"/>
                <a:ext cx="738708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+∆</m:t>
                        </m:r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dirty="0">
                    <a:solidFill>
                      <a:srgbClr val="000099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endParaRPr lang="ru-RU" sz="4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B057159-9E9F-4D92-A45A-C476E9C36C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2456" y="2838663"/>
                <a:ext cx="7387087" cy="615553"/>
              </a:xfrm>
              <a:prstGeom prst="rect">
                <a:avLst/>
              </a:prstGeom>
              <a:blipFill>
                <a:blip r:embed="rId8"/>
                <a:stretch>
                  <a:fillRect l="-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66C1457-7077-4BD3-8E0B-4A5592921624}"/>
                  </a:ext>
                </a:extLst>
              </p:cNvPr>
              <p:cNvSpPr txBox="1"/>
              <p:nvPr/>
            </p:nvSpPr>
            <p:spPr>
              <a:xfrm>
                <a:off x="786184" y="3628180"/>
                <a:ext cx="10357259" cy="11524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𝟎𝟐</m:t>
                          </m:r>
                        </m:e>
                      </m:rad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𝟎𝟐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𝟎𝟏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66C1457-7077-4BD3-8E0B-4A55929216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184" y="3628180"/>
                <a:ext cx="10357259" cy="115249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97774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255</Words>
  <Application>Microsoft Office PowerPoint</Application>
  <PresentationFormat>Широкоэкранный</PresentationFormat>
  <Paragraphs>156</Paragraphs>
  <Slides>23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81</cp:revision>
  <dcterms:created xsi:type="dcterms:W3CDTF">2020-10-28T21:27:39Z</dcterms:created>
  <dcterms:modified xsi:type="dcterms:W3CDTF">2021-02-20T11:40:39Z</dcterms:modified>
</cp:coreProperties>
</file>