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1395" r:id="rId2"/>
    <p:sldId id="259" r:id="rId3"/>
    <p:sldId id="1396" r:id="rId4"/>
    <p:sldId id="1397" r:id="rId5"/>
    <p:sldId id="1398" r:id="rId6"/>
    <p:sldId id="1400" r:id="rId7"/>
    <p:sldId id="256" r:id="rId8"/>
    <p:sldId id="1401" r:id="rId9"/>
    <p:sldId id="1402" r:id="rId10"/>
    <p:sldId id="1404" r:id="rId11"/>
    <p:sldId id="1405" r:id="rId12"/>
    <p:sldId id="1407" r:id="rId13"/>
    <p:sldId id="1406" r:id="rId14"/>
    <p:sldId id="1408" r:id="rId15"/>
    <p:sldId id="1414" r:id="rId16"/>
    <p:sldId id="1415" r:id="rId17"/>
    <p:sldId id="1416" r:id="rId18"/>
    <p:sldId id="1417" r:id="rId19"/>
    <p:sldId id="1418" r:id="rId20"/>
    <p:sldId id="1419" r:id="rId21"/>
    <p:sldId id="1409" r:id="rId22"/>
    <p:sldId id="1410" r:id="rId23"/>
    <p:sldId id="1411" r:id="rId24"/>
    <p:sldId id="1420" r:id="rId25"/>
    <p:sldId id="1412" r:id="rId26"/>
    <p:sldId id="1413" r:id="rId27"/>
    <p:sldId id="1426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0099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32FB96-4BFA-4B09-BE58-20D29BD058DE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134CF-20B3-4C19-AC26-76DB13ACAB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403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id="{EF141397-72DB-4CE9-AFFA-92728FB5A4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id="{73015671-D467-4C4A-84AF-F5BD577551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id="{73C10136-E54E-467E-9BB7-D11B314B6D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B8EBC01-71B0-4F0F-956C-8B159CE45780}" type="slidenum">
              <a:rPr lang="ru-RU" altLang="ru-RU" smtClean="0"/>
              <a:pPr/>
              <a:t>2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4769B1-63C0-4AFA-8960-38AD6339F7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6F9224F-9A36-45A3-9BE8-6BA3E180A6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CF97C8-68B7-44D7-A5C8-D08981B2C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0C6456-DC3F-4041-9BFA-2AEDFA89B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F3E53D-5838-4041-90E6-E6ACD6D61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263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91D998-0AF8-4065-A5B4-84863B88B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EFF59CD-9653-42C0-9A39-0BE89536C0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AED7BC-3100-408C-8A4C-B5A0F75CE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DF450F-C50D-4F5E-B7D5-21D64AAB8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4C5A1F-7EA7-4442-A408-B262E29C1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760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C74BD95-6BAB-4202-9BCD-D12E1CEB75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90AB571-1BB1-436D-9B6A-50A2D3DD8D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105749-529A-4E8D-8D98-6FBE48198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A5CD2C-2557-4DD4-9E2C-923B955B7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DD045F-E3D9-4C5F-AE9E-9CDE6DBB0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581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5557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59D8BF-CE5C-4048-B75A-74C680604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A10660-7D9C-45D3-B0A9-07E0D8BDF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C0BAE0-7702-4A84-A10F-68AF0AACD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290CEC-111A-4D5C-9CE3-614291E5C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EBE816-7E2E-4252-A563-ECC503D83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771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E46386-8833-45EF-8E08-38477B707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C530B44-4077-4F8B-8D97-430AD4153D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1F5605-2D6E-4D06-AC2E-19957DE00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C86AEFF-390B-4DAA-B398-ECF0D60BF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EFB196-C3FA-4AA8-B4B5-9122BFF2D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704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6ED8F2-B2AF-4A14-98F2-0B704A192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122AF5-166F-4E24-A7CA-BC682DF901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F298088-8157-420A-9896-DF679F5A91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67D1449-CCBC-44F7-A9E0-A00611A4A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10658AF-2C32-4710-A49E-C94B44C68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71C8DDA-D592-4868-BF1C-173CD514A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50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289F6E-EBFF-4B3E-830E-F6D046C7D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50F5AE2-D2B2-4F5C-8F3C-B28D25445A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98B2AAB-507B-4CAA-999B-F15043C6B4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3CDD160-7EEF-4697-BBD1-3CD4AB820A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5CC2F7B-29CC-4599-B812-1A378977B1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964A966-9CF2-4D6B-BFCE-5D4BE59FF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24B2DD8-C7B0-4973-9D76-BB8228D48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05EB4C7-037C-4584-BD0A-4D7FD59E6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975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C53328-3529-4593-86B4-9413C8A14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8327ABC-B5D4-4F4F-AFE9-8B8A3950C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CD03E1A-0A49-47F2-A0D0-3DFE4D5A0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DB9F0A6-CC9D-42E0-BB87-93DC2D6C6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064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0941EB4-ECBA-4952-8330-BB8CC3CC3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60E2AAC-5480-4FD6-B80F-F9B346525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CDFB462-6D69-4E23-83AB-5F02D598E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496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609FB5-F385-4FB9-B5FF-EFB736B89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C80584-87A4-4FD5-AA2E-4A229EA55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D333916-A142-4E14-A2B6-7C7D475709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647CCA0-2455-4508-A17B-56ECB8989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E76AA2-ECD8-401B-9739-3181BA5D6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437FDB5-A747-487A-9FCD-A4E362500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235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5C4CD7-EA1F-45B9-81B7-0A4C90DC2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1B4EB5A-9EE4-4E35-8C18-5F8D27DE31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7E16AC8-1E1F-4651-B281-EB53D001AE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78B47D3-82EC-464D-8655-006C9D4FE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35EE86-4FD5-4D5A-BFC2-509C560B0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2FDCA2-04F3-4319-85FA-EB8492274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177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5C1ED5-2756-4A01-85B2-85B27FE6D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C3DFB07-9E80-46C8-869D-6EBED0BCE8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ADFA13-8AC5-49BB-A7E4-776D546843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641D2-3E02-4B69-ACC0-3744FDE71270}" type="datetimeFigureOut">
              <a:rPr lang="ru-RU" smtClean="0"/>
              <a:t>сб 20.02.21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52EE93-F3AD-4590-AD31-CF09298882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CC3FFC-BA92-45A3-A80E-EC22B0A279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40B9AC-0B8A-40BC-990D-35F9B14BF3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993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12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12" Type="http://schemas.openxmlformats.org/officeDocument/2006/relationships/image" Target="../media/image111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11" Type="http://schemas.openxmlformats.org/officeDocument/2006/relationships/image" Target="../media/image110.png"/><Relationship Id="rId5" Type="http://schemas.openxmlformats.org/officeDocument/2006/relationships/image" Target="../media/image104.png"/><Relationship Id="rId10" Type="http://schemas.openxmlformats.org/officeDocument/2006/relationships/image" Target="../media/image109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Relationship Id="rId14" Type="http://schemas.openxmlformats.org/officeDocument/2006/relationships/image" Target="../media/image11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0.png"/><Relationship Id="rId7" Type="http://schemas.openxmlformats.org/officeDocument/2006/relationships/image" Target="../media/image19.png"/><Relationship Id="rId1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image" Target="../media/image21.png"/><Relationship Id="rId4" Type="http://schemas.openxmlformats.org/officeDocument/2006/relationships/image" Target="../media/image11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5" y="747713"/>
            <a:ext cx="2127250" cy="8985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1962150" cy="766763"/>
          </a:xfrm>
          <a:prstGeom prst="rect">
            <a:avLst/>
          </a:prstGeom>
        </p:spPr>
        <p:txBody>
          <a:bodyPr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10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8747" y="2417764"/>
            <a:ext cx="8839607" cy="1876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400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4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4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altLang="ru-RU" sz="4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4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altLang="ru-RU" sz="4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mazmunli</a:t>
            </a:r>
            <a:r>
              <a:rPr lang="en-US" altLang="ru-RU" sz="4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ekstremal</a:t>
            </a:r>
            <a:r>
              <a:rPr lang="en-US" altLang="ru-RU" sz="4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altLang="ru-RU" sz="4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yechishda</a:t>
            </a:r>
            <a:r>
              <a:rPr lang="en-US" altLang="ru-RU" sz="4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differensial</a:t>
            </a:r>
            <a:r>
              <a:rPr lang="en-US" altLang="ru-RU" sz="4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</a:t>
            </a:r>
            <a:r>
              <a:rPr lang="en-US" altLang="ru-RU" sz="4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669244" y="2493696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675141" y="4565625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8" name="Рамка 17">
            <a:extLst>
              <a:ext uri="{FF2B5EF4-FFF2-40B4-BE49-F238E27FC236}">
                <a16:creationId xmlns:a16="http://schemas.microsoft.com/office/drawing/2014/main" id="{8E80E4A9-F71A-4BC5-A972-C6D6125BC59E}"/>
              </a:ext>
            </a:extLst>
          </p:cNvPr>
          <p:cNvSpPr/>
          <p:nvPr/>
        </p:nvSpPr>
        <p:spPr>
          <a:xfrm>
            <a:off x="114300" y="2216152"/>
            <a:ext cx="11952288" cy="4511674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8747" y="4511675"/>
            <a:ext cx="3745367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 </a:t>
            </a:r>
            <a:r>
              <a:rPr lang="en-US" altLang="ru-RU" sz="4000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o‘qituvchisi</a:t>
            </a:r>
            <a:r>
              <a:rPr lang="ru-RU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8746" y="5188348"/>
            <a:ext cx="9710739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Turg‘unova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Mohizabon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Mahmudjon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57168E60-C897-4468-9B74-C3D39AD15D72}"/>
              </a:ext>
            </a:extLst>
          </p:cNvPr>
          <p:cNvSpPr/>
          <p:nvPr/>
        </p:nvSpPr>
        <p:spPr>
          <a:xfrm>
            <a:off x="114300" y="900332"/>
            <a:ext cx="11952288" cy="5827494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782B2F11-2A27-480D-AF5F-D27F30AEA085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76676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BE0A13E-83B5-4461-AEF5-9CB70350D14E}"/>
                  </a:ext>
                </a:extLst>
              </p:cNvPr>
              <p:cNvSpPr txBox="1"/>
              <p:nvPr/>
            </p:nvSpPr>
            <p:spPr>
              <a:xfrm>
                <a:off x="562707" y="1097280"/>
                <a:ext cx="11399724" cy="35316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Moddiy nuqta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𝒔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p>
                        </m:sSup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qonuniyat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harakatlanmoqda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Quyidagilarni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742950" indent="-742950">
                  <a:buAutoNum type="arabicParenR"/>
                </a:pP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tezlikka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erishiladigan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vaqtdagi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oniy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ichida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bosib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o‘tilgan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yo‘lni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BE0A13E-83B5-4461-AEF5-9CB70350D1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707" y="1097280"/>
                <a:ext cx="11399724" cy="3531608"/>
              </a:xfrm>
              <a:prstGeom prst="rect">
                <a:avLst/>
              </a:prstGeom>
              <a:blipFill>
                <a:blip r:embed="rId2"/>
                <a:stretch>
                  <a:fillRect l="-1872" r="-963" b="-65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2201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57168E60-C897-4468-9B74-C3D39AD15D72}"/>
              </a:ext>
            </a:extLst>
          </p:cNvPr>
          <p:cNvSpPr/>
          <p:nvPr/>
        </p:nvSpPr>
        <p:spPr>
          <a:xfrm>
            <a:off x="114300" y="900332"/>
            <a:ext cx="11952288" cy="5827494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4CEBC1E4-47AD-4BAB-83E3-687BFDCD9B6E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76676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</a:t>
            </a:r>
            <a:endParaRPr lang="ru-RU" altLang="ru-RU" sz="4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04629A4-A2A8-4191-854E-7FCF0FA464C3}"/>
                  </a:ext>
                </a:extLst>
              </p:cNvPr>
              <p:cNvSpPr txBox="1"/>
              <p:nvPr/>
            </p:nvSpPr>
            <p:spPr>
              <a:xfrm>
                <a:off x="956602" y="1216855"/>
                <a:ext cx="9352240" cy="14881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𝒕</m:t>
                                      </m:r>
                                    </m:e>
                                    <m:sup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𝟒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𝟏𝟐</m:t>
                                  </m:r>
                                </m:den>
                              </m:f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04629A4-A2A8-4191-854E-7FCF0FA464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602" y="1216855"/>
                <a:ext cx="9352240" cy="14881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D9DD2E1-408C-4B71-B633-65378F9B14EE}"/>
                  </a:ext>
                </a:extLst>
              </p:cNvPr>
              <p:cNvSpPr txBox="1"/>
              <p:nvPr/>
            </p:nvSpPr>
            <p:spPr>
              <a:xfrm>
                <a:off x="956602" y="3408066"/>
                <a:ext cx="9236311" cy="14898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𝒕</m:t>
                                      </m:r>
                                    </m:e>
                                    <m:sup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𝟑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D9DD2E1-408C-4B71-B633-65378F9B14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602" y="3408066"/>
                <a:ext cx="9236311" cy="14898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4495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>
            <a:extLst>
              <a:ext uri="{FF2B5EF4-FFF2-40B4-BE49-F238E27FC236}">
                <a16:creationId xmlns:a16="http://schemas.microsoft.com/office/drawing/2014/main" id="{82801A7E-05E9-43A7-94FF-3EFE3E048D12}"/>
              </a:ext>
            </a:extLst>
          </p:cNvPr>
          <p:cNvSpPr/>
          <p:nvPr/>
        </p:nvSpPr>
        <p:spPr>
          <a:xfrm>
            <a:off x="114300" y="147484"/>
            <a:ext cx="11952288" cy="6580342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47E5C80-ED21-426A-840E-3BADA52A9A23}"/>
                  </a:ext>
                </a:extLst>
              </p:cNvPr>
              <p:cNvSpPr txBox="1"/>
              <p:nvPr/>
            </p:nvSpPr>
            <p:spPr>
              <a:xfrm>
                <a:off x="1275901" y="1309655"/>
                <a:ext cx="155016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47E5C80-ED21-426A-840E-3BADA52A9A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901" y="1309655"/>
                <a:ext cx="1550168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73A64A6-55EE-4647-9E66-1F35B54A4409}"/>
                  </a:ext>
                </a:extLst>
              </p:cNvPr>
              <p:cNvSpPr txBox="1"/>
              <p:nvPr/>
            </p:nvSpPr>
            <p:spPr>
              <a:xfrm>
                <a:off x="510645" y="371007"/>
                <a:ext cx="1032147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vaqtdagi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oniy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aniqlaymiz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73A64A6-55EE-4647-9E66-1F35B54A44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645" y="371007"/>
                <a:ext cx="10321477" cy="707886"/>
              </a:xfrm>
              <a:prstGeom prst="rect">
                <a:avLst/>
              </a:prstGeom>
              <a:blipFill>
                <a:blip r:embed="rId3"/>
                <a:stretch>
                  <a:fillRect l="-2126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616BE3A-E9FF-4E5C-A48F-798317B1C9CE}"/>
                  </a:ext>
                </a:extLst>
              </p:cNvPr>
              <p:cNvSpPr txBox="1"/>
              <p:nvPr/>
            </p:nvSpPr>
            <p:spPr>
              <a:xfrm>
                <a:off x="1163360" y="1796217"/>
                <a:ext cx="4067587" cy="12509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616BE3A-E9FF-4E5C-A48F-798317B1C9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360" y="1796217"/>
                <a:ext cx="4067587" cy="12509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F486E4A-096A-4336-A7F7-39DE82F72B87}"/>
                  </a:ext>
                </a:extLst>
              </p:cNvPr>
              <p:cNvSpPr txBox="1"/>
              <p:nvPr/>
            </p:nvSpPr>
            <p:spPr>
              <a:xfrm>
                <a:off x="1163360" y="3277899"/>
                <a:ext cx="9673289" cy="12509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F486E4A-096A-4336-A7F7-39DE82F72B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360" y="3277899"/>
                <a:ext cx="9673289" cy="12509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5955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57168E60-C897-4468-9B74-C3D39AD15D72}"/>
              </a:ext>
            </a:extLst>
          </p:cNvPr>
          <p:cNvSpPr/>
          <p:nvPr/>
        </p:nvSpPr>
        <p:spPr>
          <a:xfrm>
            <a:off x="114300" y="147484"/>
            <a:ext cx="11952288" cy="6580342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F1256CA-036E-495C-976F-522879D1433A}"/>
                  </a:ext>
                </a:extLst>
              </p:cNvPr>
              <p:cNvSpPr txBox="1"/>
              <p:nvPr/>
            </p:nvSpPr>
            <p:spPr>
              <a:xfrm>
                <a:off x="1078429" y="1509533"/>
                <a:ext cx="3830984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F1256CA-036E-495C-976F-522879D143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429" y="1509533"/>
                <a:ext cx="3830984" cy="6294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01E8FCA-547D-41D7-969C-0C6D6C91A269}"/>
                  </a:ext>
                </a:extLst>
              </p:cNvPr>
              <p:cNvSpPr txBox="1"/>
              <p:nvPr/>
            </p:nvSpPr>
            <p:spPr>
              <a:xfrm>
                <a:off x="1112720" y="2300324"/>
                <a:ext cx="371877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01E8FCA-547D-41D7-969C-0C6D6C91A2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720" y="2300324"/>
                <a:ext cx="3718775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3B1E36F-4E8A-4904-B467-2DF5542B225D}"/>
                  </a:ext>
                </a:extLst>
              </p:cNvPr>
              <p:cNvSpPr txBox="1"/>
              <p:nvPr/>
            </p:nvSpPr>
            <p:spPr>
              <a:xfrm>
                <a:off x="1322489" y="2910899"/>
                <a:ext cx="30232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3B1E36F-4E8A-4904-B467-2DF5542B22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2489" y="2910899"/>
                <a:ext cx="3023264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A619403-1222-4428-BB3E-890AD412B421}"/>
                  </a:ext>
                </a:extLst>
              </p:cNvPr>
              <p:cNvSpPr txBox="1"/>
              <p:nvPr/>
            </p:nvSpPr>
            <p:spPr>
              <a:xfrm>
                <a:off x="2222760" y="3463765"/>
                <a:ext cx="141667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A619403-1222-4428-BB3E-890AD412B4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2760" y="3463765"/>
                <a:ext cx="1416670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CFD50CDD-9262-4832-A35B-06A8D5502626}"/>
              </a:ext>
            </a:extLst>
          </p:cNvPr>
          <p:cNvCxnSpPr>
            <a:cxnSpLocks/>
          </p:cNvCxnSpPr>
          <p:nvPr/>
        </p:nvCxnSpPr>
        <p:spPr>
          <a:xfrm>
            <a:off x="7132948" y="1678168"/>
            <a:ext cx="3488918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олилиния: фигура 9">
            <a:extLst>
              <a:ext uri="{FF2B5EF4-FFF2-40B4-BE49-F238E27FC236}">
                <a16:creationId xmlns:a16="http://schemas.microsoft.com/office/drawing/2014/main" id="{87AC671B-0A29-4ACE-BEC4-D80EBA802EC0}"/>
              </a:ext>
            </a:extLst>
          </p:cNvPr>
          <p:cNvSpPr/>
          <p:nvPr/>
        </p:nvSpPr>
        <p:spPr>
          <a:xfrm>
            <a:off x="8750092" y="1100811"/>
            <a:ext cx="1438275" cy="538765"/>
          </a:xfrm>
          <a:custGeom>
            <a:avLst/>
            <a:gdLst>
              <a:gd name="connsiteX0" fmla="*/ 0 w 1438275"/>
              <a:gd name="connsiteY0" fmla="*/ 581025 h 581025"/>
              <a:gd name="connsiteX1" fmla="*/ 228600 w 1438275"/>
              <a:gd name="connsiteY1" fmla="*/ 266700 h 581025"/>
              <a:gd name="connsiteX2" fmla="*/ 542925 w 1438275"/>
              <a:gd name="connsiteY2" fmla="*/ 66675 h 581025"/>
              <a:gd name="connsiteX3" fmla="*/ 1438275 w 1438275"/>
              <a:gd name="connsiteY3" fmla="*/ 0 h 581025"/>
              <a:gd name="connsiteX4" fmla="*/ 1438275 w 1438275"/>
              <a:gd name="connsiteY4" fmla="*/ 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8275" h="581025">
                <a:moveTo>
                  <a:pt x="0" y="581025"/>
                </a:moveTo>
                <a:cubicBezTo>
                  <a:pt x="69056" y="466725"/>
                  <a:pt x="138113" y="352425"/>
                  <a:pt x="228600" y="266700"/>
                </a:cubicBezTo>
                <a:cubicBezTo>
                  <a:pt x="319088" y="180975"/>
                  <a:pt x="341313" y="111125"/>
                  <a:pt x="542925" y="66675"/>
                </a:cubicBezTo>
                <a:cubicBezTo>
                  <a:pt x="744538" y="22225"/>
                  <a:pt x="1438275" y="0"/>
                  <a:pt x="1438275" y="0"/>
                </a:cubicBezTo>
                <a:lnTo>
                  <a:pt x="1438275" y="0"/>
                </a:lnTo>
              </a:path>
            </a:pathLst>
          </a:custGeom>
          <a:noFill/>
          <a:ln w="38100">
            <a:solidFill>
              <a:srgbClr val="009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E60B0EAE-FF77-4A4C-B1D0-452577886931}"/>
              </a:ext>
            </a:extLst>
          </p:cNvPr>
          <p:cNvSpPr/>
          <p:nvPr/>
        </p:nvSpPr>
        <p:spPr>
          <a:xfrm flipH="1">
            <a:off x="7311817" y="1134450"/>
            <a:ext cx="1438275" cy="502181"/>
          </a:xfrm>
          <a:custGeom>
            <a:avLst/>
            <a:gdLst>
              <a:gd name="connsiteX0" fmla="*/ 0 w 1438275"/>
              <a:gd name="connsiteY0" fmla="*/ 581025 h 581025"/>
              <a:gd name="connsiteX1" fmla="*/ 228600 w 1438275"/>
              <a:gd name="connsiteY1" fmla="*/ 266700 h 581025"/>
              <a:gd name="connsiteX2" fmla="*/ 542925 w 1438275"/>
              <a:gd name="connsiteY2" fmla="*/ 66675 h 581025"/>
              <a:gd name="connsiteX3" fmla="*/ 1438275 w 1438275"/>
              <a:gd name="connsiteY3" fmla="*/ 0 h 581025"/>
              <a:gd name="connsiteX4" fmla="*/ 1438275 w 1438275"/>
              <a:gd name="connsiteY4" fmla="*/ 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8275" h="581025">
                <a:moveTo>
                  <a:pt x="0" y="581025"/>
                </a:moveTo>
                <a:cubicBezTo>
                  <a:pt x="69056" y="466725"/>
                  <a:pt x="138113" y="352425"/>
                  <a:pt x="228600" y="266700"/>
                </a:cubicBezTo>
                <a:cubicBezTo>
                  <a:pt x="319088" y="180975"/>
                  <a:pt x="341313" y="111125"/>
                  <a:pt x="542925" y="66675"/>
                </a:cubicBezTo>
                <a:cubicBezTo>
                  <a:pt x="744538" y="22225"/>
                  <a:pt x="1438275" y="0"/>
                  <a:pt x="1438275" y="0"/>
                </a:cubicBezTo>
                <a:lnTo>
                  <a:pt x="1438275" y="0"/>
                </a:lnTo>
              </a:path>
            </a:pathLst>
          </a:custGeom>
          <a:noFill/>
          <a:ln w="38100">
            <a:solidFill>
              <a:srgbClr val="009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C3A0288-1B96-4B14-B2D0-8D69C724A9BD}"/>
                  </a:ext>
                </a:extLst>
              </p:cNvPr>
              <p:cNvSpPr txBox="1"/>
              <p:nvPr/>
            </p:nvSpPr>
            <p:spPr>
              <a:xfrm>
                <a:off x="9525934" y="1170098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C3A0288-1B96-4B14-B2D0-8D69C724A9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5934" y="1170098"/>
                <a:ext cx="349455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DBB7BDF-5FCE-4354-982C-C714366DC971}"/>
                  </a:ext>
                </a:extLst>
              </p:cNvPr>
              <p:cNvSpPr txBox="1"/>
              <p:nvPr/>
            </p:nvSpPr>
            <p:spPr>
              <a:xfrm>
                <a:off x="7856228" y="1170098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DBB7BDF-5FCE-4354-982C-C714366DC9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6228" y="1170098"/>
                <a:ext cx="349455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A867B75-C4A2-4BBF-95F3-1C1783B30BA3}"/>
                  </a:ext>
                </a:extLst>
              </p:cNvPr>
              <p:cNvSpPr txBox="1"/>
              <p:nvPr/>
            </p:nvSpPr>
            <p:spPr>
              <a:xfrm>
                <a:off x="10651231" y="1450888"/>
                <a:ext cx="379046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A867B75-C4A2-4BBF-95F3-1C1783B30B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51231" y="1450888"/>
                <a:ext cx="379046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E00D6F4-DD81-42B7-9FA2-4BD2804E67CA}"/>
                  </a:ext>
                </a:extLst>
              </p:cNvPr>
              <p:cNvSpPr txBox="1"/>
              <p:nvPr/>
            </p:nvSpPr>
            <p:spPr>
              <a:xfrm>
                <a:off x="8480313" y="1796300"/>
                <a:ext cx="51605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E00D6F4-DD81-42B7-9FA2-4BD2804E67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0313" y="1796300"/>
                <a:ext cx="516050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755B9315-4E62-4C4B-9C7A-530CEF282088}"/>
              </a:ext>
            </a:extLst>
          </p:cNvPr>
          <p:cNvCxnSpPr>
            <a:cxnSpLocks/>
          </p:cNvCxnSpPr>
          <p:nvPr/>
        </p:nvCxnSpPr>
        <p:spPr>
          <a:xfrm flipV="1">
            <a:off x="7736148" y="1957356"/>
            <a:ext cx="308553" cy="452221"/>
          </a:xfrm>
          <a:prstGeom prst="straightConnector1">
            <a:avLst/>
          </a:prstGeom>
          <a:ln w="5715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FC49C26-3A9A-4E9B-AC62-0F39DA2C5EBA}"/>
                  </a:ext>
                </a:extLst>
              </p:cNvPr>
              <p:cNvSpPr txBox="1"/>
              <p:nvPr/>
            </p:nvSpPr>
            <p:spPr>
              <a:xfrm>
                <a:off x="7139696" y="1796300"/>
                <a:ext cx="51605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FC49C26-3A9A-4E9B-AC62-0F39DA2C5E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9696" y="1796300"/>
                <a:ext cx="516050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9DF96A17-551F-46A7-9659-DB8CE3B653D2}"/>
              </a:ext>
            </a:extLst>
          </p:cNvPr>
          <p:cNvCxnSpPr>
            <a:cxnSpLocks/>
          </p:cNvCxnSpPr>
          <p:nvPr/>
        </p:nvCxnSpPr>
        <p:spPr>
          <a:xfrm>
            <a:off x="9592815" y="2015111"/>
            <a:ext cx="308553" cy="452221"/>
          </a:xfrm>
          <a:prstGeom prst="straightConnector1">
            <a:avLst/>
          </a:prstGeom>
          <a:ln w="5715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69E213E-5DDF-44C3-8F3D-C225604FD5A0}"/>
                  </a:ext>
                </a:extLst>
              </p:cNvPr>
              <p:cNvSpPr txBox="1"/>
              <p:nvPr/>
            </p:nvSpPr>
            <p:spPr>
              <a:xfrm>
                <a:off x="684071" y="4241808"/>
                <a:ext cx="413664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69E213E-5DDF-44C3-8F3D-C225604FD5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071" y="4241808"/>
                <a:ext cx="4136645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60EAF22-345B-47C3-96FB-2340D2728EA5}"/>
                  </a:ext>
                </a:extLst>
              </p:cNvPr>
              <p:cNvSpPr txBox="1"/>
              <p:nvPr/>
            </p:nvSpPr>
            <p:spPr>
              <a:xfrm>
                <a:off x="6155510" y="4258412"/>
                <a:ext cx="464960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;+∞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60EAF22-345B-47C3-96FB-2340D2728E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5510" y="4258412"/>
                <a:ext cx="4649606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563BF09-F5B2-43AB-9D50-1132B6ACDD2E}"/>
                  </a:ext>
                </a:extLst>
              </p:cNvPr>
              <p:cNvSpPr txBox="1"/>
              <p:nvPr/>
            </p:nvSpPr>
            <p:spPr>
              <a:xfrm>
                <a:off x="684071" y="5089141"/>
                <a:ext cx="104622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da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  <m:d>
                      <m:dPr>
                        <m:ctrlPr>
                          <a:rPr lang="ru-RU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𝒕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erishadi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563BF09-F5B2-43AB-9D50-1132B6ACDD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071" y="5089141"/>
                <a:ext cx="10462223" cy="615553"/>
              </a:xfrm>
              <a:prstGeom prst="rect">
                <a:avLst/>
              </a:prstGeom>
              <a:blipFill>
                <a:blip r:embed="rId13"/>
                <a:stretch>
                  <a:fillRect t="-25743" r="-2040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FB9385C-C7CE-4ADF-B5A6-B0DDBAE71D86}"/>
                  </a:ext>
                </a:extLst>
              </p:cNvPr>
              <p:cNvSpPr txBox="1"/>
              <p:nvPr/>
            </p:nvSpPr>
            <p:spPr>
              <a:xfrm>
                <a:off x="313608" y="202018"/>
                <a:ext cx="1168380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742950" indent="-742950">
                  <a:buAutoNum type="arabicParenR"/>
                </a:pP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Eng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tezlikka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erishiladigan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vaqtni aniqlaymiz:</a:t>
                </a: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FB9385C-C7CE-4ADF-B5A6-B0DDBAE71D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608" y="202018"/>
                <a:ext cx="11683804" cy="1200329"/>
              </a:xfrm>
              <a:prstGeom prst="rect">
                <a:avLst/>
              </a:prstGeom>
              <a:blipFill>
                <a:blip r:embed="rId14"/>
                <a:stretch>
                  <a:fillRect l="-1408" t="-7614" b="-18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0390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>
            <a:extLst>
              <a:ext uri="{FF2B5EF4-FFF2-40B4-BE49-F238E27FC236}">
                <a16:creationId xmlns:a16="http://schemas.microsoft.com/office/drawing/2014/main" id="{82801A7E-05E9-43A7-94FF-3EFE3E048D12}"/>
              </a:ext>
            </a:extLst>
          </p:cNvPr>
          <p:cNvSpPr/>
          <p:nvPr/>
        </p:nvSpPr>
        <p:spPr>
          <a:xfrm>
            <a:off x="114300" y="147484"/>
            <a:ext cx="11952288" cy="6580342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88BB2DD-1F0D-439C-AE95-515473F87BED}"/>
                  </a:ext>
                </a:extLst>
              </p:cNvPr>
              <p:cNvSpPr txBox="1"/>
              <p:nvPr/>
            </p:nvSpPr>
            <p:spPr>
              <a:xfrm>
                <a:off x="474784" y="286601"/>
                <a:ext cx="1070903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ichida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bosib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o‘tilgan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yo‘lni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aniqlaymiz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88BB2DD-1F0D-439C-AE95-515473F87B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784" y="286601"/>
                <a:ext cx="10709032" cy="646331"/>
              </a:xfrm>
              <a:prstGeom prst="rect">
                <a:avLst/>
              </a:prstGeom>
              <a:blipFill>
                <a:blip r:embed="rId2"/>
                <a:stretch>
                  <a:fillRect l="-1764" t="-14151" r="-1252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347259A-A9FC-4041-9778-DBACD47495DF}"/>
                  </a:ext>
                </a:extLst>
              </p:cNvPr>
              <p:cNvSpPr txBox="1"/>
              <p:nvPr/>
            </p:nvSpPr>
            <p:spPr>
              <a:xfrm>
                <a:off x="967154" y="1072049"/>
                <a:ext cx="3956538" cy="10693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𝒔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p>
                        </m:sSup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347259A-A9FC-4041-9778-DBACD47495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154" y="1072049"/>
                <a:ext cx="3956538" cy="10693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604AA3E-BB6A-4D16-8EC1-2F1123976A2E}"/>
                  </a:ext>
                </a:extLst>
              </p:cNvPr>
              <p:cNvSpPr txBox="1"/>
              <p:nvPr/>
            </p:nvSpPr>
            <p:spPr>
              <a:xfrm>
                <a:off x="967154" y="2403592"/>
                <a:ext cx="155016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604AA3E-BB6A-4D16-8EC1-2F1123976A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154" y="2403592"/>
                <a:ext cx="1550168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92B83D1-5002-42C5-A88E-2FA9E75CCF1E}"/>
                  </a:ext>
                </a:extLst>
              </p:cNvPr>
              <p:cNvSpPr txBox="1"/>
              <p:nvPr/>
            </p:nvSpPr>
            <p:spPr>
              <a:xfrm>
                <a:off x="713936" y="2831143"/>
                <a:ext cx="9879037" cy="12130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𝒔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𝟖𝟏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𝟐𝟕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92B83D1-5002-42C5-A88E-2FA9E75CCF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936" y="2831143"/>
                <a:ext cx="9879037" cy="121302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8505610-D514-40AB-B085-2500FEAFFA0C}"/>
                  </a:ext>
                </a:extLst>
              </p:cNvPr>
              <p:cNvSpPr txBox="1"/>
              <p:nvPr/>
            </p:nvSpPr>
            <p:spPr>
              <a:xfrm>
                <a:off x="1742238" y="4258904"/>
                <a:ext cx="4144108" cy="16834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𝟖𝟏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8505610-D514-40AB-B085-2500FEAFFA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2238" y="4258904"/>
                <a:ext cx="4144108" cy="168347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C2F54A96-B755-4E98-B958-10A470313B0F}"/>
              </a:ext>
            </a:extLst>
          </p:cNvPr>
          <p:cNvSpPr txBox="1"/>
          <p:nvPr/>
        </p:nvSpPr>
        <p:spPr>
          <a:xfrm>
            <a:off x="2004638" y="5467426"/>
            <a:ext cx="86020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1) 3 s; 2) 18 m/s; 3) 20,25 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5671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57168E60-C897-4468-9B74-C3D39AD15D72}"/>
              </a:ext>
            </a:extLst>
          </p:cNvPr>
          <p:cNvSpPr/>
          <p:nvPr/>
        </p:nvSpPr>
        <p:spPr>
          <a:xfrm>
            <a:off x="114300" y="900332"/>
            <a:ext cx="11952288" cy="5827494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782B2F11-2A27-480D-AF5F-D27F30AEA085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76676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BE0A13E-83B5-4461-AEF5-9CB70350D14E}"/>
                  </a:ext>
                </a:extLst>
              </p:cNvPr>
              <p:cNvSpPr txBox="1"/>
              <p:nvPr/>
            </p:nvSpPr>
            <p:spPr>
              <a:xfrm>
                <a:off x="314653" y="1055077"/>
                <a:ext cx="11751935" cy="35359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Moddiy nuqta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𝒔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𝒕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𝟓𝟎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qonuniyat</a:t>
                </a:r>
              </a:p>
              <a:p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harakatlanmoqda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Quyidagilarni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742950" indent="-742950">
                  <a:buAutoNum type="arabicParenR"/>
                </a:pP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tezlikka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erishiladigan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vaqtdagi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ichida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bosib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o‘tilgan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yo‘lni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BE0A13E-83B5-4461-AEF5-9CB70350D1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653" y="1055077"/>
                <a:ext cx="11751935" cy="3535904"/>
              </a:xfrm>
              <a:prstGeom prst="rect">
                <a:avLst/>
              </a:prstGeom>
              <a:blipFill>
                <a:blip r:embed="rId2"/>
                <a:stretch>
                  <a:fillRect l="-1868" r="-882" b="-63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71242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57168E60-C897-4468-9B74-C3D39AD15D72}"/>
              </a:ext>
            </a:extLst>
          </p:cNvPr>
          <p:cNvSpPr/>
          <p:nvPr/>
        </p:nvSpPr>
        <p:spPr>
          <a:xfrm>
            <a:off x="114300" y="900332"/>
            <a:ext cx="11952288" cy="5827494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4CEBC1E4-47AD-4BAB-83E3-687BFDCD9B6E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76676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</a:t>
            </a:r>
            <a:endParaRPr lang="ru-RU" altLang="ru-RU" sz="4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04629A4-A2A8-4191-854E-7FCF0FA464C3}"/>
                  </a:ext>
                </a:extLst>
              </p:cNvPr>
              <p:cNvSpPr txBox="1"/>
              <p:nvPr/>
            </p:nvSpPr>
            <p:spPr>
              <a:xfrm>
                <a:off x="546747" y="1287193"/>
                <a:ext cx="11290398" cy="14898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𝒕</m:t>
                                      </m:r>
                                    </m:e>
                                    <m:sup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𝟓𝟎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04629A4-A2A8-4191-854E-7FCF0FA464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747" y="1287193"/>
                <a:ext cx="11290398" cy="14898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D9DD2E1-408C-4B71-B633-65378F9B14EE}"/>
                  </a:ext>
                </a:extLst>
              </p:cNvPr>
              <p:cNvSpPr txBox="1"/>
              <p:nvPr/>
            </p:nvSpPr>
            <p:spPr>
              <a:xfrm>
                <a:off x="956602" y="3408066"/>
                <a:ext cx="8774133" cy="7734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D9DD2E1-408C-4B71-B633-65378F9B14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602" y="3408066"/>
                <a:ext cx="8774133" cy="7734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22444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57168E60-C897-4468-9B74-C3D39AD15D72}"/>
              </a:ext>
            </a:extLst>
          </p:cNvPr>
          <p:cNvSpPr/>
          <p:nvPr/>
        </p:nvSpPr>
        <p:spPr>
          <a:xfrm>
            <a:off x="114300" y="147484"/>
            <a:ext cx="11952288" cy="6580342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F1256CA-036E-495C-976F-522879D1433A}"/>
                  </a:ext>
                </a:extLst>
              </p:cNvPr>
              <p:cNvSpPr txBox="1"/>
              <p:nvPr/>
            </p:nvSpPr>
            <p:spPr>
              <a:xfrm>
                <a:off x="1713610" y="2177676"/>
                <a:ext cx="252793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F1256CA-036E-495C-976F-522879D143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3610" y="2177676"/>
                <a:ext cx="2527936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3B1E36F-4E8A-4904-B467-2DF5542B225D}"/>
                  </a:ext>
                </a:extLst>
              </p:cNvPr>
              <p:cNvSpPr txBox="1"/>
              <p:nvPr/>
            </p:nvSpPr>
            <p:spPr>
              <a:xfrm>
                <a:off x="1926709" y="2854291"/>
                <a:ext cx="141667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3B1E36F-4E8A-4904-B467-2DF5542B22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6709" y="2854291"/>
                <a:ext cx="1416670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CFD50CDD-9262-4832-A35B-06A8D5502626}"/>
              </a:ext>
            </a:extLst>
          </p:cNvPr>
          <p:cNvCxnSpPr>
            <a:cxnSpLocks/>
          </p:cNvCxnSpPr>
          <p:nvPr/>
        </p:nvCxnSpPr>
        <p:spPr>
          <a:xfrm>
            <a:off x="7115467" y="2882880"/>
            <a:ext cx="3488918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олилиния: фигура 9">
            <a:extLst>
              <a:ext uri="{FF2B5EF4-FFF2-40B4-BE49-F238E27FC236}">
                <a16:creationId xmlns:a16="http://schemas.microsoft.com/office/drawing/2014/main" id="{87AC671B-0A29-4ACE-BEC4-D80EBA802EC0}"/>
              </a:ext>
            </a:extLst>
          </p:cNvPr>
          <p:cNvSpPr/>
          <p:nvPr/>
        </p:nvSpPr>
        <p:spPr>
          <a:xfrm>
            <a:off x="8732611" y="2305523"/>
            <a:ext cx="1438275" cy="538765"/>
          </a:xfrm>
          <a:custGeom>
            <a:avLst/>
            <a:gdLst>
              <a:gd name="connsiteX0" fmla="*/ 0 w 1438275"/>
              <a:gd name="connsiteY0" fmla="*/ 581025 h 581025"/>
              <a:gd name="connsiteX1" fmla="*/ 228600 w 1438275"/>
              <a:gd name="connsiteY1" fmla="*/ 266700 h 581025"/>
              <a:gd name="connsiteX2" fmla="*/ 542925 w 1438275"/>
              <a:gd name="connsiteY2" fmla="*/ 66675 h 581025"/>
              <a:gd name="connsiteX3" fmla="*/ 1438275 w 1438275"/>
              <a:gd name="connsiteY3" fmla="*/ 0 h 581025"/>
              <a:gd name="connsiteX4" fmla="*/ 1438275 w 1438275"/>
              <a:gd name="connsiteY4" fmla="*/ 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8275" h="581025">
                <a:moveTo>
                  <a:pt x="0" y="581025"/>
                </a:moveTo>
                <a:cubicBezTo>
                  <a:pt x="69056" y="466725"/>
                  <a:pt x="138113" y="352425"/>
                  <a:pt x="228600" y="266700"/>
                </a:cubicBezTo>
                <a:cubicBezTo>
                  <a:pt x="319088" y="180975"/>
                  <a:pt x="341313" y="111125"/>
                  <a:pt x="542925" y="66675"/>
                </a:cubicBezTo>
                <a:cubicBezTo>
                  <a:pt x="744538" y="22225"/>
                  <a:pt x="1438275" y="0"/>
                  <a:pt x="1438275" y="0"/>
                </a:cubicBezTo>
                <a:lnTo>
                  <a:pt x="1438275" y="0"/>
                </a:lnTo>
              </a:path>
            </a:pathLst>
          </a:custGeom>
          <a:noFill/>
          <a:ln w="38100">
            <a:solidFill>
              <a:srgbClr val="009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E60B0EAE-FF77-4A4C-B1D0-452577886931}"/>
              </a:ext>
            </a:extLst>
          </p:cNvPr>
          <p:cNvSpPr/>
          <p:nvPr/>
        </p:nvSpPr>
        <p:spPr>
          <a:xfrm flipH="1">
            <a:off x="7294336" y="2339162"/>
            <a:ext cx="1438275" cy="502181"/>
          </a:xfrm>
          <a:custGeom>
            <a:avLst/>
            <a:gdLst>
              <a:gd name="connsiteX0" fmla="*/ 0 w 1438275"/>
              <a:gd name="connsiteY0" fmla="*/ 581025 h 581025"/>
              <a:gd name="connsiteX1" fmla="*/ 228600 w 1438275"/>
              <a:gd name="connsiteY1" fmla="*/ 266700 h 581025"/>
              <a:gd name="connsiteX2" fmla="*/ 542925 w 1438275"/>
              <a:gd name="connsiteY2" fmla="*/ 66675 h 581025"/>
              <a:gd name="connsiteX3" fmla="*/ 1438275 w 1438275"/>
              <a:gd name="connsiteY3" fmla="*/ 0 h 581025"/>
              <a:gd name="connsiteX4" fmla="*/ 1438275 w 1438275"/>
              <a:gd name="connsiteY4" fmla="*/ 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8275" h="581025">
                <a:moveTo>
                  <a:pt x="0" y="581025"/>
                </a:moveTo>
                <a:cubicBezTo>
                  <a:pt x="69056" y="466725"/>
                  <a:pt x="138113" y="352425"/>
                  <a:pt x="228600" y="266700"/>
                </a:cubicBezTo>
                <a:cubicBezTo>
                  <a:pt x="319088" y="180975"/>
                  <a:pt x="341313" y="111125"/>
                  <a:pt x="542925" y="66675"/>
                </a:cubicBezTo>
                <a:cubicBezTo>
                  <a:pt x="744538" y="22225"/>
                  <a:pt x="1438275" y="0"/>
                  <a:pt x="1438275" y="0"/>
                </a:cubicBezTo>
                <a:lnTo>
                  <a:pt x="1438275" y="0"/>
                </a:lnTo>
              </a:path>
            </a:pathLst>
          </a:custGeom>
          <a:noFill/>
          <a:ln w="38100">
            <a:solidFill>
              <a:srgbClr val="009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C3A0288-1B96-4B14-B2D0-8D69C724A9BD}"/>
                  </a:ext>
                </a:extLst>
              </p:cNvPr>
              <p:cNvSpPr txBox="1"/>
              <p:nvPr/>
            </p:nvSpPr>
            <p:spPr>
              <a:xfrm>
                <a:off x="9508453" y="2374810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C3A0288-1B96-4B14-B2D0-8D69C724A9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8453" y="2374810"/>
                <a:ext cx="349455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DBB7BDF-5FCE-4354-982C-C714366DC971}"/>
                  </a:ext>
                </a:extLst>
              </p:cNvPr>
              <p:cNvSpPr txBox="1"/>
              <p:nvPr/>
            </p:nvSpPr>
            <p:spPr>
              <a:xfrm>
                <a:off x="7838747" y="2374810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DBB7BDF-5FCE-4354-982C-C714366DC9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8747" y="2374810"/>
                <a:ext cx="349455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A867B75-C4A2-4BBF-95F3-1C1783B30BA3}"/>
                  </a:ext>
                </a:extLst>
              </p:cNvPr>
              <p:cNvSpPr txBox="1"/>
              <p:nvPr/>
            </p:nvSpPr>
            <p:spPr>
              <a:xfrm>
                <a:off x="10633750" y="2655600"/>
                <a:ext cx="379046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A867B75-C4A2-4BBF-95F3-1C1783B30B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3750" y="2655600"/>
                <a:ext cx="379046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E00D6F4-DD81-42B7-9FA2-4BD2804E67CA}"/>
                  </a:ext>
                </a:extLst>
              </p:cNvPr>
              <p:cNvSpPr txBox="1"/>
              <p:nvPr/>
            </p:nvSpPr>
            <p:spPr>
              <a:xfrm>
                <a:off x="8462832" y="3001012"/>
                <a:ext cx="51605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E00D6F4-DD81-42B7-9FA2-4BD2804E67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2832" y="3001012"/>
                <a:ext cx="516050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755B9315-4E62-4C4B-9C7A-530CEF282088}"/>
              </a:ext>
            </a:extLst>
          </p:cNvPr>
          <p:cNvCxnSpPr>
            <a:cxnSpLocks/>
          </p:cNvCxnSpPr>
          <p:nvPr/>
        </p:nvCxnSpPr>
        <p:spPr>
          <a:xfrm flipV="1">
            <a:off x="7718667" y="3162068"/>
            <a:ext cx="308553" cy="452221"/>
          </a:xfrm>
          <a:prstGeom prst="straightConnector1">
            <a:avLst/>
          </a:prstGeom>
          <a:ln w="5715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FC49C26-3A9A-4E9B-AC62-0F39DA2C5EBA}"/>
                  </a:ext>
                </a:extLst>
              </p:cNvPr>
              <p:cNvSpPr txBox="1"/>
              <p:nvPr/>
            </p:nvSpPr>
            <p:spPr>
              <a:xfrm>
                <a:off x="7122215" y="3001012"/>
                <a:ext cx="51605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FC49C26-3A9A-4E9B-AC62-0F39DA2C5E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2215" y="3001012"/>
                <a:ext cx="516050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9DF96A17-551F-46A7-9659-DB8CE3B653D2}"/>
              </a:ext>
            </a:extLst>
          </p:cNvPr>
          <p:cNvCxnSpPr>
            <a:cxnSpLocks/>
          </p:cNvCxnSpPr>
          <p:nvPr/>
        </p:nvCxnSpPr>
        <p:spPr>
          <a:xfrm>
            <a:off x="9575334" y="3219823"/>
            <a:ext cx="308553" cy="452221"/>
          </a:xfrm>
          <a:prstGeom prst="straightConnector1">
            <a:avLst/>
          </a:prstGeom>
          <a:ln w="5715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69E213E-5DDF-44C3-8F3D-C225604FD5A0}"/>
                  </a:ext>
                </a:extLst>
              </p:cNvPr>
              <p:cNvSpPr txBox="1"/>
              <p:nvPr/>
            </p:nvSpPr>
            <p:spPr>
              <a:xfrm>
                <a:off x="684071" y="4241808"/>
                <a:ext cx="415427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69E213E-5DDF-44C3-8F3D-C225604FD5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071" y="4241808"/>
                <a:ext cx="4154279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60EAF22-345B-47C3-96FB-2340D2728EA5}"/>
                  </a:ext>
                </a:extLst>
              </p:cNvPr>
              <p:cNvSpPr txBox="1"/>
              <p:nvPr/>
            </p:nvSpPr>
            <p:spPr>
              <a:xfrm>
                <a:off x="6155510" y="4258412"/>
                <a:ext cx="466724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;+∞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60EAF22-345B-47C3-96FB-2340D2728E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5510" y="4258412"/>
                <a:ext cx="4667240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563BF09-F5B2-43AB-9D50-1132B6ACDD2E}"/>
                  </a:ext>
                </a:extLst>
              </p:cNvPr>
              <p:cNvSpPr txBox="1"/>
              <p:nvPr/>
            </p:nvSpPr>
            <p:spPr>
              <a:xfrm>
                <a:off x="684071" y="5089141"/>
                <a:ext cx="1073473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da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d>
                      <m:dPr>
                        <m:ctrlPr>
                          <a:rPr lang="ru-RU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𝒕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erishadi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563BF09-F5B2-43AB-9D50-1132B6ACDD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071" y="5089141"/>
                <a:ext cx="10734734" cy="615553"/>
              </a:xfrm>
              <a:prstGeom prst="rect">
                <a:avLst/>
              </a:prstGeom>
              <a:blipFill>
                <a:blip r:embed="rId11"/>
                <a:stretch>
                  <a:fillRect t="-25743" r="-1931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FB9385C-C7CE-4ADF-B5A6-B0DDBAE71D86}"/>
                  </a:ext>
                </a:extLst>
              </p:cNvPr>
              <p:cNvSpPr txBox="1"/>
              <p:nvPr/>
            </p:nvSpPr>
            <p:spPr>
              <a:xfrm>
                <a:off x="313608" y="202018"/>
                <a:ext cx="1168380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742950" indent="-742950">
                  <a:buAutoNum type="arabicParenR"/>
                </a:pP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Eng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tezlikka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erishiladigan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vaqtni aniqlaymiz:</a:t>
                </a: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FB9385C-C7CE-4ADF-B5A6-B0DDBAE71D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608" y="202018"/>
                <a:ext cx="11683804" cy="1200329"/>
              </a:xfrm>
              <a:prstGeom prst="rect">
                <a:avLst/>
              </a:prstGeom>
              <a:blipFill>
                <a:blip r:embed="rId12"/>
                <a:stretch>
                  <a:fillRect l="-1408" t="-7614" b="-18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92C4EAC-134C-46DF-9924-909AE73A4B3E}"/>
                  </a:ext>
                </a:extLst>
              </p:cNvPr>
              <p:cNvSpPr txBox="1"/>
              <p:nvPr/>
            </p:nvSpPr>
            <p:spPr>
              <a:xfrm>
                <a:off x="1007645" y="1285124"/>
                <a:ext cx="7146508" cy="7734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92C4EAC-134C-46DF-9924-909AE73A4B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645" y="1285124"/>
                <a:ext cx="7146508" cy="77341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83525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>
            <a:extLst>
              <a:ext uri="{FF2B5EF4-FFF2-40B4-BE49-F238E27FC236}">
                <a16:creationId xmlns:a16="http://schemas.microsoft.com/office/drawing/2014/main" id="{82801A7E-05E9-43A7-94FF-3EFE3E048D12}"/>
              </a:ext>
            </a:extLst>
          </p:cNvPr>
          <p:cNvSpPr/>
          <p:nvPr/>
        </p:nvSpPr>
        <p:spPr>
          <a:xfrm>
            <a:off x="114300" y="147484"/>
            <a:ext cx="11952288" cy="6580342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47E5C80-ED21-426A-840E-3BADA52A9A23}"/>
                  </a:ext>
                </a:extLst>
              </p:cNvPr>
              <p:cNvSpPr txBox="1"/>
              <p:nvPr/>
            </p:nvSpPr>
            <p:spPr>
              <a:xfrm>
                <a:off x="1275901" y="1309655"/>
                <a:ext cx="155016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47E5C80-ED21-426A-840E-3BADA52A9A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901" y="1309655"/>
                <a:ext cx="1550168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73A64A6-55EE-4647-9E66-1F35B54A4409}"/>
                  </a:ext>
                </a:extLst>
              </p:cNvPr>
              <p:cNvSpPr txBox="1"/>
              <p:nvPr/>
            </p:nvSpPr>
            <p:spPr>
              <a:xfrm>
                <a:off x="510645" y="371007"/>
                <a:ext cx="1032147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vaqtdagi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hisoblaymiz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73A64A6-55EE-4647-9E66-1F35B54A44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645" y="371007"/>
                <a:ext cx="10321477" cy="707886"/>
              </a:xfrm>
              <a:prstGeom prst="rect">
                <a:avLst/>
              </a:prstGeom>
              <a:blipFill>
                <a:blip r:embed="rId3"/>
                <a:stretch>
                  <a:fillRect l="-2126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B41FE7F-29FF-428B-9792-ABB18DB22EFB}"/>
                  </a:ext>
                </a:extLst>
              </p:cNvPr>
              <p:cNvSpPr txBox="1"/>
              <p:nvPr/>
            </p:nvSpPr>
            <p:spPr>
              <a:xfrm>
                <a:off x="1275901" y="2254515"/>
                <a:ext cx="36594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B41FE7F-29FF-428B-9792-ABB18DB22E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901" y="2254515"/>
                <a:ext cx="3659463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F61F076-34D3-403E-8F50-DAFC17D59BE6}"/>
                  </a:ext>
                </a:extLst>
              </p:cNvPr>
              <p:cNvSpPr txBox="1"/>
              <p:nvPr/>
            </p:nvSpPr>
            <p:spPr>
              <a:xfrm>
                <a:off x="1275901" y="3199375"/>
                <a:ext cx="6166560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F61F076-34D3-403E-8F50-DAFC17D59B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901" y="3199375"/>
                <a:ext cx="6166560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20341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>
            <a:extLst>
              <a:ext uri="{FF2B5EF4-FFF2-40B4-BE49-F238E27FC236}">
                <a16:creationId xmlns:a16="http://schemas.microsoft.com/office/drawing/2014/main" id="{82801A7E-05E9-43A7-94FF-3EFE3E048D12}"/>
              </a:ext>
            </a:extLst>
          </p:cNvPr>
          <p:cNvSpPr/>
          <p:nvPr/>
        </p:nvSpPr>
        <p:spPr>
          <a:xfrm>
            <a:off x="114300" y="147484"/>
            <a:ext cx="11952288" cy="6580342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88BB2DD-1F0D-439C-AE95-515473F87BED}"/>
                  </a:ext>
                </a:extLst>
              </p:cNvPr>
              <p:cNvSpPr txBox="1"/>
              <p:nvPr/>
            </p:nvSpPr>
            <p:spPr>
              <a:xfrm>
                <a:off x="474784" y="286601"/>
                <a:ext cx="1070903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ichida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bosib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o‘tilgan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yo‘lni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aniqlaymiz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88BB2DD-1F0D-439C-AE95-515473F87B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784" y="286601"/>
                <a:ext cx="10709032" cy="646331"/>
              </a:xfrm>
              <a:prstGeom prst="rect">
                <a:avLst/>
              </a:prstGeom>
              <a:blipFill>
                <a:blip r:embed="rId2"/>
                <a:stretch>
                  <a:fillRect l="-1764" t="-14151" r="-1252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347259A-A9FC-4041-9778-DBACD47495DF}"/>
                  </a:ext>
                </a:extLst>
              </p:cNvPr>
              <p:cNvSpPr txBox="1"/>
              <p:nvPr/>
            </p:nvSpPr>
            <p:spPr>
              <a:xfrm>
                <a:off x="642028" y="883629"/>
                <a:ext cx="6344528" cy="13432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𝒔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347259A-A9FC-4041-9778-DBACD47495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028" y="883629"/>
                <a:ext cx="6344528" cy="13432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604AA3E-BB6A-4D16-8EC1-2F1123976A2E}"/>
                  </a:ext>
                </a:extLst>
              </p:cNvPr>
              <p:cNvSpPr txBox="1"/>
              <p:nvPr/>
            </p:nvSpPr>
            <p:spPr>
              <a:xfrm>
                <a:off x="967154" y="2403592"/>
                <a:ext cx="155016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604AA3E-BB6A-4D16-8EC1-2F1123976A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154" y="2403592"/>
                <a:ext cx="1550168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92B83D1-5002-42C5-A88E-2FA9E75CCF1E}"/>
                  </a:ext>
                </a:extLst>
              </p:cNvPr>
              <p:cNvSpPr txBox="1"/>
              <p:nvPr/>
            </p:nvSpPr>
            <p:spPr>
              <a:xfrm>
                <a:off x="756140" y="3195855"/>
                <a:ext cx="8162778" cy="12180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𝒔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𝟓𝟑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92B83D1-5002-42C5-A88E-2FA9E75CCF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140" y="3195855"/>
                <a:ext cx="8162778" cy="121809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2F54A96-B755-4E98-B958-10A470313B0F}"/>
                  </a:ext>
                </a:extLst>
              </p:cNvPr>
              <p:cNvSpPr txBox="1"/>
              <p:nvPr/>
            </p:nvSpPr>
            <p:spPr>
              <a:xfrm>
                <a:off x="2384466" y="4928125"/>
                <a:ext cx="8366265" cy="9814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err="1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1) 1 s; 2)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𝒔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 3)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𝟓𝟑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2F54A96-B755-4E98-B958-10A470313B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4466" y="4928125"/>
                <a:ext cx="8366265" cy="981487"/>
              </a:xfrm>
              <a:prstGeom prst="rect">
                <a:avLst/>
              </a:prstGeom>
              <a:blipFill>
                <a:blip r:embed="rId6"/>
                <a:stretch>
                  <a:fillRect l="-2549"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3743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8">
            <a:extLst>
              <a:ext uri="{FF2B5EF4-FFF2-40B4-BE49-F238E27FC236}">
                <a16:creationId xmlns:a16="http://schemas.microsoft.com/office/drawing/2014/main" id="{77174D99-4455-4E96-B2F2-A1A0D1D77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213" y="1901825"/>
            <a:ext cx="8778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685800" indent="-685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ru-RU" altLang="ru-RU" sz="5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3" name="object 2">
            <a:extLst>
              <a:ext uri="{FF2B5EF4-FFF2-40B4-BE49-F238E27FC236}">
                <a16:creationId xmlns:a16="http://schemas.microsoft.com/office/drawing/2014/main" id="{427486CD-530C-4A10-96C4-F484C676AE28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12557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7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endParaRPr lang="ru-RU" altLang="ru-RU" sz="7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4" name="TextBox 7">
            <a:extLst>
              <a:ext uri="{FF2B5EF4-FFF2-40B4-BE49-F238E27FC236}">
                <a16:creationId xmlns:a16="http://schemas.microsoft.com/office/drawing/2014/main" id="{B01E1019-7613-40C6-A0BA-EB9C341F27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409" y="3342966"/>
            <a:ext cx="93263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685800" indent="-685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>
                <a:srgbClr val="000099"/>
              </a:buClr>
              <a:buFont typeface="Wingdings" panose="05000000000000000000" pitchFamily="2" charset="2"/>
              <a:buChar char="Ø"/>
            </a:pP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mazmunli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endParaRPr lang="en-US" alt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Рамка 1">
            <a:extLst>
              <a:ext uri="{FF2B5EF4-FFF2-40B4-BE49-F238E27FC236}">
                <a16:creationId xmlns:a16="http://schemas.microsoft.com/office/drawing/2014/main" id="{8E80E4A9-F71A-4BC5-A972-C6D6125BC59E}"/>
              </a:ext>
            </a:extLst>
          </p:cNvPr>
          <p:cNvSpPr/>
          <p:nvPr/>
        </p:nvSpPr>
        <p:spPr>
          <a:xfrm>
            <a:off x="114300" y="1417638"/>
            <a:ext cx="11952288" cy="5310187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550EF4A-D091-47B2-B603-DF4FA1C69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409" y="4825168"/>
            <a:ext cx="1116925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685800" indent="-685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>
                <a:srgbClr val="000099"/>
              </a:buClr>
              <a:buFont typeface="Wingdings" panose="05000000000000000000" pitchFamily="2" charset="2"/>
              <a:buChar char="Ø"/>
            </a:pP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mazmunli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endParaRPr lang="en-US" alt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8FD0FA-BFAA-486E-9EDE-B7840267C9AB}"/>
              </a:ext>
            </a:extLst>
          </p:cNvPr>
          <p:cNvSpPr txBox="1"/>
          <p:nvPr/>
        </p:nvSpPr>
        <p:spPr>
          <a:xfrm>
            <a:off x="431409" y="1727199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just">
              <a:lnSpc>
                <a:spcPct val="150000"/>
              </a:lnSpc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yechimlarini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57168E60-C897-4468-9B74-C3D39AD15D72}"/>
              </a:ext>
            </a:extLst>
          </p:cNvPr>
          <p:cNvSpPr/>
          <p:nvPr/>
        </p:nvSpPr>
        <p:spPr>
          <a:xfrm>
            <a:off x="114300" y="900332"/>
            <a:ext cx="11952288" cy="5827494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782B2F11-2A27-480D-AF5F-D27F30AEA085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76676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BE0A13E-83B5-4461-AEF5-9CB70350D14E}"/>
                  </a:ext>
                </a:extLst>
              </p:cNvPr>
              <p:cNvSpPr txBox="1"/>
              <p:nvPr/>
            </p:nvSpPr>
            <p:spPr>
              <a:xfrm>
                <a:off x="797841" y="1055077"/>
                <a:ext cx="10585205" cy="37995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shariga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e>
                    </m:d>
                  </m:oMath>
                </a14:m>
                <a:r>
                  <a:rPr lang="en-US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minut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oralig‘ida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𝑽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(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purkalmoqda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Quyidagilarni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toping:</a:t>
                </a:r>
              </a:p>
              <a:p>
                <a:pPr marL="742950" indent="-742950">
                  <a:buAutoNum type="arabicParenR"/>
                </a:pP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vaqtdagi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2)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minutdagi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3)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minutdagi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purkash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BE0A13E-83B5-4461-AEF5-9CB70350D1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841" y="1055077"/>
                <a:ext cx="10585205" cy="3799566"/>
              </a:xfrm>
              <a:prstGeom prst="rect">
                <a:avLst/>
              </a:prstGeom>
              <a:blipFill>
                <a:blip r:embed="rId2"/>
                <a:stretch>
                  <a:fillRect l="-2074" t="-2889" b="-59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93513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>
            <a:extLst>
              <a:ext uri="{FF2B5EF4-FFF2-40B4-BE49-F238E27FC236}">
                <a16:creationId xmlns:a16="http://schemas.microsoft.com/office/drawing/2014/main" id="{82801A7E-05E9-43A7-94FF-3EFE3E048D12}"/>
              </a:ext>
            </a:extLst>
          </p:cNvPr>
          <p:cNvSpPr/>
          <p:nvPr/>
        </p:nvSpPr>
        <p:spPr>
          <a:xfrm>
            <a:off x="114300" y="147484"/>
            <a:ext cx="11952288" cy="6580342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936B9D-B9C7-41AA-BBBE-7B2D790ADF99}"/>
              </a:ext>
            </a:extLst>
          </p:cNvPr>
          <p:cNvSpPr txBox="1"/>
          <p:nvPr/>
        </p:nvSpPr>
        <p:spPr>
          <a:xfrm>
            <a:off x="313897" y="330626"/>
            <a:ext cx="115530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>
              <a:buAutoNum type="arabicParenR"/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vaqtdagi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topamiz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3769BCA-5D26-4224-9441-4889924C7189}"/>
                  </a:ext>
                </a:extLst>
              </p:cNvPr>
              <p:cNvSpPr txBox="1"/>
              <p:nvPr/>
            </p:nvSpPr>
            <p:spPr>
              <a:xfrm>
                <a:off x="1065627" y="976957"/>
                <a:ext cx="148062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3769BCA-5D26-4224-9441-4889924C71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5627" y="976957"/>
                <a:ext cx="1480625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3CB6500-42FE-44EB-8667-DBA9EC6B16DB}"/>
                  </a:ext>
                </a:extLst>
              </p:cNvPr>
              <p:cNvSpPr txBox="1"/>
              <p:nvPr/>
            </p:nvSpPr>
            <p:spPr>
              <a:xfrm>
                <a:off x="629529" y="1669582"/>
                <a:ext cx="7276514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𝑽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3CB6500-42FE-44EB-8667-DBA9EC6B1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529" y="1669582"/>
                <a:ext cx="7276514" cy="721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50D5932-A39A-4B43-8F3F-8EDF8B076790}"/>
                  </a:ext>
                </a:extLst>
              </p:cNvPr>
              <p:cNvSpPr txBox="1"/>
              <p:nvPr/>
            </p:nvSpPr>
            <p:spPr>
              <a:xfrm>
                <a:off x="1059485" y="2671462"/>
                <a:ext cx="10061917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𝑽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50D5932-A39A-4B43-8F3F-8EDF8B0767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485" y="2671462"/>
                <a:ext cx="10061917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99124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>
            <a:extLst>
              <a:ext uri="{FF2B5EF4-FFF2-40B4-BE49-F238E27FC236}">
                <a16:creationId xmlns:a16="http://schemas.microsoft.com/office/drawing/2014/main" id="{82801A7E-05E9-43A7-94FF-3EFE3E048D12}"/>
              </a:ext>
            </a:extLst>
          </p:cNvPr>
          <p:cNvSpPr/>
          <p:nvPr/>
        </p:nvSpPr>
        <p:spPr>
          <a:xfrm>
            <a:off x="114300" y="147484"/>
            <a:ext cx="11952288" cy="6580342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3E8D0CB-0422-47E5-B255-3675D8E9C555}"/>
                  </a:ext>
                </a:extLst>
              </p:cNvPr>
              <p:cNvSpPr txBox="1"/>
              <p:nvPr/>
            </p:nvSpPr>
            <p:spPr>
              <a:xfrm>
                <a:off x="460716" y="300670"/>
                <a:ext cx="1044174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2)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minutdagi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topamiz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3E8D0CB-0422-47E5-B255-3675D8E9C5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716" y="300670"/>
                <a:ext cx="10441745" cy="707886"/>
              </a:xfrm>
              <a:prstGeom prst="rect">
                <a:avLst/>
              </a:prstGeom>
              <a:blipFill>
                <a:blip r:embed="rId2"/>
                <a:stretch>
                  <a:fillRect l="-2103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6809A70-BE18-4E5A-B3EE-FB66880295B4}"/>
                  </a:ext>
                </a:extLst>
              </p:cNvPr>
              <p:cNvSpPr txBox="1"/>
              <p:nvPr/>
            </p:nvSpPr>
            <p:spPr>
              <a:xfrm>
                <a:off x="713934" y="1210600"/>
                <a:ext cx="7276514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𝑽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6809A70-BE18-4E5A-B3EE-FB66880295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934" y="1210600"/>
                <a:ext cx="7276514" cy="721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089D40D-F304-49D0-8627-6400087F251E}"/>
                  </a:ext>
                </a:extLst>
              </p:cNvPr>
              <p:cNvSpPr txBox="1"/>
              <p:nvPr/>
            </p:nvSpPr>
            <p:spPr>
              <a:xfrm>
                <a:off x="1059485" y="2134445"/>
                <a:ext cx="8436207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𝑽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089D40D-F304-49D0-8627-6400087F25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485" y="2134445"/>
                <a:ext cx="8436207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5792BA3-FE24-4AF9-AC37-07C0B6AC7747}"/>
                  </a:ext>
                </a:extLst>
              </p:cNvPr>
              <p:cNvSpPr txBox="1"/>
              <p:nvPr/>
            </p:nvSpPr>
            <p:spPr>
              <a:xfrm>
                <a:off x="1059485" y="3076754"/>
                <a:ext cx="8436207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𝟏𝟎𝟐𝟒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𝟏𝟗𝟐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𝟗𝟏𝟒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5792BA3-FE24-4AF9-AC37-07C0B6AC77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485" y="3076754"/>
                <a:ext cx="8436207" cy="7218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14196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>
            <a:extLst>
              <a:ext uri="{FF2B5EF4-FFF2-40B4-BE49-F238E27FC236}">
                <a16:creationId xmlns:a16="http://schemas.microsoft.com/office/drawing/2014/main" id="{82801A7E-05E9-43A7-94FF-3EFE3E048D12}"/>
              </a:ext>
            </a:extLst>
          </p:cNvPr>
          <p:cNvSpPr/>
          <p:nvPr/>
        </p:nvSpPr>
        <p:spPr>
          <a:xfrm>
            <a:off x="114300" y="147484"/>
            <a:ext cx="11952288" cy="6580342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891DF5B-5E13-4CF5-95DE-93C60FEF5D21}"/>
                  </a:ext>
                </a:extLst>
              </p:cNvPr>
              <p:cNvSpPr txBox="1"/>
              <p:nvPr/>
            </p:nvSpPr>
            <p:spPr>
              <a:xfrm>
                <a:off x="531054" y="264117"/>
                <a:ext cx="1153553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3) 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minutdagi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purkash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topamiz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891DF5B-5E13-4CF5-95DE-93C60FEF5D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054" y="264117"/>
                <a:ext cx="11535534" cy="646331"/>
              </a:xfrm>
              <a:prstGeom prst="rect">
                <a:avLst/>
              </a:prstGeom>
              <a:blipFill>
                <a:blip r:embed="rId2"/>
                <a:stretch>
                  <a:fillRect l="-1586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9FA864F-0F86-4535-A608-139236B9A58B}"/>
                  </a:ext>
                </a:extLst>
              </p:cNvPr>
              <p:cNvSpPr txBox="1"/>
              <p:nvPr/>
            </p:nvSpPr>
            <p:spPr>
              <a:xfrm>
                <a:off x="812407" y="1120954"/>
                <a:ext cx="8500404" cy="8657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𝝑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𝟏𝟎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𝒕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9FA864F-0F86-4535-A608-139236B9A5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407" y="1120954"/>
                <a:ext cx="8500404" cy="8657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87ABBBE-B173-444E-B7BB-9FFFA0CAF4CD}"/>
                  </a:ext>
                </a:extLst>
              </p:cNvPr>
              <p:cNvSpPr txBox="1"/>
              <p:nvPr/>
            </p:nvSpPr>
            <p:spPr>
              <a:xfrm>
                <a:off x="1856934" y="2220585"/>
                <a:ext cx="7455877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/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𝒎𝒊𝒏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87ABBBE-B173-444E-B7BB-9FFFA0CAF4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6934" y="2220585"/>
                <a:ext cx="7455877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8730307-CCD2-489B-BF75-3846C4EBA664}"/>
                  </a:ext>
                </a:extLst>
              </p:cNvPr>
              <p:cNvSpPr txBox="1"/>
              <p:nvPr/>
            </p:nvSpPr>
            <p:spPr>
              <a:xfrm>
                <a:off x="953085" y="3437655"/>
                <a:ext cx="143842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8730307-CCD2-489B-BF75-3846C4EBA6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085" y="3437655"/>
                <a:ext cx="1438422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309D479-EAA0-4ADC-998E-C440BDC54E0B}"/>
                  </a:ext>
                </a:extLst>
              </p:cNvPr>
              <p:cNvSpPr txBox="1"/>
              <p:nvPr/>
            </p:nvSpPr>
            <p:spPr>
              <a:xfrm>
                <a:off x="3028083" y="3239981"/>
                <a:ext cx="8641080" cy="18757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𝝑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4000" b="1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𝟗𝟔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𝟖𝟐</m:t>
                    </m:r>
                  </m:oMath>
                </a14:m>
                <a:r>
                  <a:rPr lang="en-US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𝒎𝒊𝒏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309D479-EAA0-4ADC-998E-C440BDC54E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8083" y="3239981"/>
                <a:ext cx="8641080" cy="18757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1A57897-6F53-4785-AB79-A09A97C50DD9}"/>
                  </a:ext>
                </a:extLst>
              </p:cNvPr>
              <p:cNvSpPr txBox="1"/>
              <p:nvPr/>
            </p:nvSpPr>
            <p:spPr>
              <a:xfrm>
                <a:off x="953085" y="5413282"/>
                <a:ext cx="10009215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err="1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1) 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 2)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𝟗𝟏𝟒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 3)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𝟖𝟐</m:t>
                    </m:r>
                  </m:oMath>
                </a14:m>
                <a:r>
                  <a:rPr lang="en-US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𝒎𝒊𝒏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1A57897-6F53-4785-AB79-A09A97C50D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085" y="5413282"/>
                <a:ext cx="10009215" cy="721801"/>
              </a:xfrm>
              <a:prstGeom prst="rect">
                <a:avLst/>
              </a:prstGeom>
              <a:blipFill>
                <a:blip r:embed="rId7"/>
                <a:stretch>
                  <a:fillRect l="-2132" t="-15254" b="-338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55146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57168E60-C897-4468-9B74-C3D39AD15D72}"/>
              </a:ext>
            </a:extLst>
          </p:cNvPr>
          <p:cNvSpPr/>
          <p:nvPr/>
        </p:nvSpPr>
        <p:spPr>
          <a:xfrm>
            <a:off x="114300" y="900332"/>
            <a:ext cx="11952288" cy="5827494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782B2F11-2A27-480D-AF5F-D27F30AEA085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76676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BE0A13E-83B5-4461-AEF5-9CB70350D14E}"/>
                  </a:ext>
                </a:extLst>
              </p:cNvPr>
              <p:cNvSpPr txBox="1"/>
              <p:nvPr/>
            </p:nvSpPr>
            <p:spPr>
              <a:xfrm>
                <a:off x="428589" y="1097280"/>
                <a:ext cx="11637999" cy="44151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Karima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ko‘ylak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tikish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buyurtma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oldi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oyda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ko‘ylak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tiksa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ming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so‘m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daromad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qiladi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Quyidagilarni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toping:</a:t>
                </a:r>
              </a:p>
              <a:p>
                <a:pPr marL="742950" indent="-742950">
                  <a:buAutoNum type="arabicParenR"/>
                </a:pP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daromad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olish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ko‘ylak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tikish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2) 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daromad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BE0A13E-83B5-4461-AEF5-9CB70350D1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589" y="1097280"/>
                <a:ext cx="11637999" cy="4415119"/>
              </a:xfrm>
              <a:prstGeom prst="rect">
                <a:avLst/>
              </a:prstGeom>
              <a:blipFill>
                <a:blip r:embed="rId2"/>
                <a:stretch>
                  <a:fillRect l="-1833" t="-2486" r="-1519" b="-49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81184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44D1762-6FCA-47F9-9074-18BBBAD6950D}"/>
                  </a:ext>
                </a:extLst>
              </p:cNvPr>
              <p:cNvSpPr txBox="1"/>
              <p:nvPr/>
            </p:nvSpPr>
            <p:spPr>
              <a:xfrm>
                <a:off x="633045" y="478301"/>
                <a:ext cx="548641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44D1762-6FCA-47F9-9074-18BBBAD695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045" y="478301"/>
                <a:ext cx="548641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Рамка 4">
            <a:extLst>
              <a:ext uri="{FF2B5EF4-FFF2-40B4-BE49-F238E27FC236}">
                <a16:creationId xmlns:a16="http://schemas.microsoft.com/office/drawing/2014/main" id="{82801A7E-05E9-43A7-94FF-3EFE3E048D12}"/>
              </a:ext>
            </a:extLst>
          </p:cNvPr>
          <p:cNvSpPr/>
          <p:nvPr/>
        </p:nvSpPr>
        <p:spPr>
          <a:xfrm>
            <a:off x="114300" y="147484"/>
            <a:ext cx="11952288" cy="6580342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0754B75-B0EE-43CB-9999-E5E749B12C35}"/>
                  </a:ext>
                </a:extLst>
              </p:cNvPr>
              <p:cNvSpPr txBox="1"/>
              <p:nvPr/>
            </p:nvSpPr>
            <p:spPr>
              <a:xfrm>
                <a:off x="1700431" y="372053"/>
                <a:ext cx="6098344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0754B75-B0EE-43CB-9999-E5E749B12C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0431" y="372053"/>
                <a:ext cx="6098344" cy="721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25614BA-6B88-4499-A87C-7AF397D25611}"/>
                  </a:ext>
                </a:extLst>
              </p:cNvPr>
              <p:cNvSpPr txBox="1"/>
              <p:nvPr/>
            </p:nvSpPr>
            <p:spPr>
              <a:xfrm>
                <a:off x="1419077" y="1093854"/>
                <a:ext cx="8948812" cy="8657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𝒑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𝟏𝟎𝟎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25614BA-6B88-4499-A87C-7AF397D256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9077" y="1093854"/>
                <a:ext cx="8948812" cy="8657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A0ADA80-1307-43C4-A1BC-2390467211D5}"/>
                  </a:ext>
                </a:extLst>
              </p:cNvPr>
              <p:cNvSpPr txBox="1"/>
              <p:nvPr/>
            </p:nvSpPr>
            <p:spPr>
              <a:xfrm>
                <a:off x="1419077" y="1991983"/>
                <a:ext cx="273089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𝒑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A0ADA80-1307-43C4-A1BC-2390467211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9077" y="1991983"/>
                <a:ext cx="2730892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BB47E78-EC7B-4B43-8C3D-3A90AABCA473}"/>
                  </a:ext>
                </a:extLst>
              </p:cNvPr>
              <p:cNvSpPr txBox="1"/>
              <p:nvPr/>
            </p:nvSpPr>
            <p:spPr>
              <a:xfrm>
                <a:off x="1417316" y="2699869"/>
                <a:ext cx="378772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BB47E78-EC7B-4B43-8C3D-3A90AABCA4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316" y="2699869"/>
                <a:ext cx="3787729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2D5A077-8E67-414C-A251-5612E864C2E5}"/>
                  </a:ext>
                </a:extLst>
              </p:cNvPr>
              <p:cNvSpPr txBox="1"/>
              <p:nvPr/>
            </p:nvSpPr>
            <p:spPr>
              <a:xfrm>
                <a:off x="1417316" y="3450246"/>
                <a:ext cx="221214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2D5A077-8E67-414C-A251-5612E864C2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316" y="3450246"/>
                <a:ext cx="2212149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D7FC351-DE11-410A-934A-3B7901ADD529}"/>
              </a:ext>
            </a:extLst>
          </p:cNvPr>
          <p:cNvSpPr/>
          <p:nvPr/>
        </p:nvSpPr>
        <p:spPr>
          <a:xfrm>
            <a:off x="8788882" y="3022975"/>
            <a:ext cx="1438275" cy="538765"/>
          </a:xfrm>
          <a:custGeom>
            <a:avLst/>
            <a:gdLst>
              <a:gd name="connsiteX0" fmla="*/ 0 w 1438275"/>
              <a:gd name="connsiteY0" fmla="*/ 581025 h 581025"/>
              <a:gd name="connsiteX1" fmla="*/ 228600 w 1438275"/>
              <a:gd name="connsiteY1" fmla="*/ 266700 h 581025"/>
              <a:gd name="connsiteX2" fmla="*/ 542925 w 1438275"/>
              <a:gd name="connsiteY2" fmla="*/ 66675 h 581025"/>
              <a:gd name="connsiteX3" fmla="*/ 1438275 w 1438275"/>
              <a:gd name="connsiteY3" fmla="*/ 0 h 581025"/>
              <a:gd name="connsiteX4" fmla="*/ 1438275 w 1438275"/>
              <a:gd name="connsiteY4" fmla="*/ 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8275" h="581025">
                <a:moveTo>
                  <a:pt x="0" y="581025"/>
                </a:moveTo>
                <a:cubicBezTo>
                  <a:pt x="69056" y="466725"/>
                  <a:pt x="138113" y="352425"/>
                  <a:pt x="228600" y="266700"/>
                </a:cubicBezTo>
                <a:cubicBezTo>
                  <a:pt x="319088" y="180975"/>
                  <a:pt x="341313" y="111125"/>
                  <a:pt x="542925" y="66675"/>
                </a:cubicBezTo>
                <a:cubicBezTo>
                  <a:pt x="744538" y="22225"/>
                  <a:pt x="1438275" y="0"/>
                  <a:pt x="1438275" y="0"/>
                </a:cubicBezTo>
                <a:lnTo>
                  <a:pt x="1438275" y="0"/>
                </a:lnTo>
              </a:path>
            </a:pathLst>
          </a:custGeom>
          <a:noFill/>
          <a:ln w="38100">
            <a:solidFill>
              <a:srgbClr val="009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95033466-C303-41A2-947B-C14FE1679166}"/>
              </a:ext>
            </a:extLst>
          </p:cNvPr>
          <p:cNvSpPr/>
          <p:nvPr/>
        </p:nvSpPr>
        <p:spPr>
          <a:xfrm flipH="1">
            <a:off x="7350607" y="3056614"/>
            <a:ext cx="1438275" cy="502181"/>
          </a:xfrm>
          <a:custGeom>
            <a:avLst/>
            <a:gdLst>
              <a:gd name="connsiteX0" fmla="*/ 0 w 1438275"/>
              <a:gd name="connsiteY0" fmla="*/ 581025 h 581025"/>
              <a:gd name="connsiteX1" fmla="*/ 228600 w 1438275"/>
              <a:gd name="connsiteY1" fmla="*/ 266700 h 581025"/>
              <a:gd name="connsiteX2" fmla="*/ 542925 w 1438275"/>
              <a:gd name="connsiteY2" fmla="*/ 66675 h 581025"/>
              <a:gd name="connsiteX3" fmla="*/ 1438275 w 1438275"/>
              <a:gd name="connsiteY3" fmla="*/ 0 h 581025"/>
              <a:gd name="connsiteX4" fmla="*/ 1438275 w 1438275"/>
              <a:gd name="connsiteY4" fmla="*/ 0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8275" h="581025">
                <a:moveTo>
                  <a:pt x="0" y="581025"/>
                </a:moveTo>
                <a:cubicBezTo>
                  <a:pt x="69056" y="466725"/>
                  <a:pt x="138113" y="352425"/>
                  <a:pt x="228600" y="266700"/>
                </a:cubicBezTo>
                <a:cubicBezTo>
                  <a:pt x="319088" y="180975"/>
                  <a:pt x="341313" y="111125"/>
                  <a:pt x="542925" y="66675"/>
                </a:cubicBezTo>
                <a:cubicBezTo>
                  <a:pt x="744538" y="22225"/>
                  <a:pt x="1438275" y="0"/>
                  <a:pt x="1438275" y="0"/>
                </a:cubicBezTo>
                <a:lnTo>
                  <a:pt x="1438275" y="0"/>
                </a:lnTo>
              </a:path>
            </a:pathLst>
          </a:custGeom>
          <a:noFill/>
          <a:ln w="38100">
            <a:solidFill>
              <a:srgbClr val="009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7AB15C9-5840-41F5-A06C-30E20932D193}"/>
                  </a:ext>
                </a:extLst>
              </p:cNvPr>
              <p:cNvSpPr txBox="1"/>
              <p:nvPr/>
            </p:nvSpPr>
            <p:spPr>
              <a:xfrm>
                <a:off x="9564724" y="3092262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7AB15C9-5840-41F5-A06C-30E20932D1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4724" y="3092262"/>
                <a:ext cx="349455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261573F-F8A6-4C9A-AAD5-C5673FA3402E}"/>
                  </a:ext>
                </a:extLst>
              </p:cNvPr>
              <p:cNvSpPr txBox="1"/>
              <p:nvPr/>
            </p:nvSpPr>
            <p:spPr>
              <a:xfrm>
                <a:off x="7895018" y="3092262"/>
                <a:ext cx="349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261573F-F8A6-4C9A-AAD5-C5673FA340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5018" y="3092262"/>
                <a:ext cx="349455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3CF2970-44C5-4358-9DEC-FACEDB2A77BA}"/>
                  </a:ext>
                </a:extLst>
              </p:cNvPr>
              <p:cNvSpPr txBox="1"/>
              <p:nvPr/>
            </p:nvSpPr>
            <p:spPr>
              <a:xfrm>
                <a:off x="10690021" y="3373052"/>
                <a:ext cx="379046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3CF2970-44C5-4358-9DEC-FACEDB2A77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0021" y="3373052"/>
                <a:ext cx="379046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835EFA1-FEC3-4D12-A35B-AFB2185D0F88}"/>
                  </a:ext>
                </a:extLst>
              </p:cNvPr>
              <p:cNvSpPr txBox="1"/>
              <p:nvPr/>
            </p:nvSpPr>
            <p:spPr>
              <a:xfrm>
                <a:off x="8519103" y="3718464"/>
                <a:ext cx="51605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𝟓𝟎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835EFA1-FEC3-4D12-A35B-AFB2185D0F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9103" y="3718464"/>
                <a:ext cx="516050" cy="492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17C47A86-E8A7-4611-983A-1700BD1EBCF5}"/>
              </a:ext>
            </a:extLst>
          </p:cNvPr>
          <p:cNvCxnSpPr>
            <a:cxnSpLocks/>
          </p:cNvCxnSpPr>
          <p:nvPr/>
        </p:nvCxnSpPr>
        <p:spPr>
          <a:xfrm flipV="1">
            <a:off x="7774938" y="3879520"/>
            <a:ext cx="308553" cy="452221"/>
          </a:xfrm>
          <a:prstGeom prst="straightConnector1">
            <a:avLst/>
          </a:prstGeom>
          <a:ln w="5715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F609308-3578-4599-8F6A-6C45540A60BB}"/>
                  </a:ext>
                </a:extLst>
              </p:cNvPr>
              <p:cNvSpPr txBox="1"/>
              <p:nvPr/>
            </p:nvSpPr>
            <p:spPr>
              <a:xfrm>
                <a:off x="7178486" y="3718464"/>
                <a:ext cx="51605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F609308-3578-4599-8F6A-6C45540A60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8486" y="3718464"/>
                <a:ext cx="516050" cy="49244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47259FF2-531A-420F-B163-537F539FB28C}"/>
              </a:ext>
            </a:extLst>
          </p:cNvPr>
          <p:cNvCxnSpPr>
            <a:cxnSpLocks/>
          </p:cNvCxnSpPr>
          <p:nvPr/>
        </p:nvCxnSpPr>
        <p:spPr>
          <a:xfrm>
            <a:off x="9631605" y="3937275"/>
            <a:ext cx="308553" cy="452221"/>
          </a:xfrm>
          <a:prstGeom prst="straightConnector1">
            <a:avLst/>
          </a:prstGeom>
          <a:ln w="57150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7AF64D3F-3F76-4EFB-9D58-041295DD2403}"/>
              </a:ext>
            </a:extLst>
          </p:cNvPr>
          <p:cNvCxnSpPr>
            <a:cxnSpLocks/>
          </p:cNvCxnSpPr>
          <p:nvPr/>
        </p:nvCxnSpPr>
        <p:spPr>
          <a:xfrm>
            <a:off x="7048050" y="3591043"/>
            <a:ext cx="3488918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DB4411D-7499-4063-BF84-E67EA4560A17}"/>
                  </a:ext>
                </a:extLst>
              </p:cNvPr>
              <p:cNvSpPr txBox="1"/>
              <p:nvPr/>
            </p:nvSpPr>
            <p:spPr>
              <a:xfrm>
                <a:off x="976157" y="4681045"/>
                <a:ext cx="452457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𝟓𝟎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DB4411D-7499-4063-BF84-E67EA4560A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157" y="4681045"/>
                <a:ext cx="4524572" cy="61555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5A4DFE6-855F-4AF9-A1FB-B35E5A72EF5E}"/>
                  </a:ext>
                </a:extLst>
              </p:cNvPr>
              <p:cNvSpPr txBox="1"/>
              <p:nvPr/>
            </p:nvSpPr>
            <p:spPr>
              <a:xfrm>
                <a:off x="6447596" y="4697649"/>
                <a:ext cx="503753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;+∞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5A4DFE6-855F-4AF9-A1FB-B35E5A72EF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7596" y="4697649"/>
                <a:ext cx="5037533" cy="6155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4CA8812D-4B62-4DCA-80A4-B31AA609B8A6}"/>
              </a:ext>
            </a:extLst>
          </p:cNvPr>
          <p:cNvSpPr txBox="1"/>
          <p:nvPr/>
        </p:nvSpPr>
        <p:spPr>
          <a:xfrm>
            <a:off x="477433" y="5621355"/>
            <a:ext cx="1122602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daromad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50 ta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ko‘ylak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tikish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68289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амка 4">
            <a:extLst>
              <a:ext uri="{FF2B5EF4-FFF2-40B4-BE49-F238E27FC236}">
                <a16:creationId xmlns:a16="http://schemas.microsoft.com/office/drawing/2014/main" id="{82801A7E-05E9-43A7-94FF-3EFE3E048D12}"/>
              </a:ext>
            </a:extLst>
          </p:cNvPr>
          <p:cNvSpPr/>
          <p:nvPr/>
        </p:nvSpPr>
        <p:spPr>
          <a:xfrm>
            <a:off x="114300" y="147484"/>
            <a:ext cx="11952288" cy="6580342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1EA266-4E80-42AA-8D38-E4B5B8C7C511}"/>
              </a:ext>
            </a:extLst>
          </p:cNvPr>
          <p:cNvSpPr txBox="1"/>
          <p:nvPr/>
        </p:nvSpPr>
        <p:spPr>
          <a:xfrm>
            <a:off x="671731" y="427278"/>
            <a:ext cx="101603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2)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daromad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F3F1851-1FE9-4FFD-8C1C-F2D2E36B3F4A}"/>
                  </a:ext>
                </a:extLst>
              </p:cNvPr>
              <p:cNvSpPr txBox="1"/>
              <p:nvPr/>
            </p:nvSpPr>
            <p:spPr>
              <a:xfrm>
                <a:off x="1503484" y="1173048"/>
                <a:ext cx="6098344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F3F1851-1FE9-4FFD-8C1C-F2D2E36B3F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3484" y="1173048"/>
                <a:ext cx="6098344" cy="7218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42C73C5-B043-4020-9AD9-E51963A65A2D}"/>
                  </a:ext>
                </a:extLst>
              </p:cNvPr>
              <p:cNvSpPr txBox="1"/>
              <p:nvPr/>
            </p:nvSpPr>
            <p:spPr>
              <a:xfrm>
                <a:off x="1262571" y="1974071"/>
                <a:ext cx="221214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42C73C5-B043-4020-9AD9-E51963A65A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2571" y="1974071"/>
                <a:ext cx="2212149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82CDCA5-A506-40C9-9C40-3199F5A281CE}"/>
                  </a:ext>
                </a:extLst>
              </p:cNvPr>
              <p:cNvSpPr txBox="1"/>
              <p:nvPr/>
            </p:nvSpPr>
            <p:spPr>
              <a:xfrm>
                <a:off x="1010248" y="2533205"/>
                <a:ext cx="10160391" cy="2769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𝒑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𝟓𝟎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4000" b="1" i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𝟐𝟓𝟎𝟎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𝟓𝟎𝟎𝟎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𝟐𝟓𝟎𝟎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so‘m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𝟐𝟓𝟎𝟎𝟎𝟎𝟎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so‘m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82CDCA5-A506-40C9-9C40-3199F5A281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248" y="2533205"/>
                <a:ext cx="10160391" cy="2769156"/>
              </a:xfrm>
              <a:prstGeom prst="rect">
                <a:avLst/>
              </a:prstGeom>
              <a:blipFill>
                <a:blip r:embed="rId4"/>
                <a:stretch>
                  <a:fillRect b="-8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70AF890-49B0-4264-84C2-A4EFE23FC419}"/>
                  </a:ext>
                </a:extLst>
              </p:cNvPr>
              <p:cNvSpPr txBox="1"/>
              <p:nvPr/>
            </p:nvSpPr>
            <p:spPr>
              <a:xfrm>
                <a:off x="1006727" y="5684952"/>
                <a:ext cx="1011366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err="1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1) 50 ta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ko‘ylak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 2)</a:t>
                </a:r>
                <a:r>
                  <a:rPr lang="en-US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𝟐𝟓𝟎𝟎𝟎𝟎𝟎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so‘m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70AF890-49B0-4264-84C2-A4EFE23FC4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727" y="5684952"/>
                <a:ext cx="10113666" cy="707886"/>
              </a:xfrm>
              <a:prstGeom prst="rect">
                <a:avLst/>
              </a:prstGeom>
              <a:blipFill>
                <a:blip r:embed="rId5"/>
                <a:stretch>
                  <a:fillRect l="-2110"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83913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2702697F-B6AD-4DC9-9B9C-9E98164B1748}"/>
              </a:ext>
            </a:extLst>
          </p:cNvPr>
          <p:cNvSpPr/>
          <p:nvPr/>
        </p:nvSpPr>
        <p:spPr>
          <a:xfrm>
            <a:off x="414462" y="936711"/>
            <a:ext cx="10734816" cy="92333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B05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4C40EF-DBF4-4CCF-AE73-D3E339D71EFB}"/>
              </a:ext>
            </a:extLst>
          </p:cNvPr>
          <p:cNvSpPr txBox="1"/>
          <p:nvPr/>
        </p:nvSpPr>
        <p:spPr>
          <a:xfrm>
            <a:off x="414462" y="1044433"/>
            <a:ext cx="85310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6 причин, почему домашнее задание бесполезно и даже вредно - Лайфхакер">
            <a:extLst>
              <a:ext uri="{FF2B5EF4-FFF2-40B4-BE49-F238E27FC236}">
                <a16:creationId xmlns:a16="http://schemas.microsoft.com/office/drawing/2014/main" id="{FA02963E-55AC-43E7-BF2F-3E4F6164E3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0" t="37912" r="47329" b="10747"/>
          <a:stretch/>
        </p:blipFill>
        <p:spPr bwMode="auto">
          <a:xfrm>
            <a:off x="8638317" y="329328"/>
            <a:ext cx="3008672" cy="21380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амка 6">
            <a:extLst>
              <a:ext uri="{FF2B5EF4-FFF2-40B4-BE49-F238E27FC236}">
                <a16:creationId xmlns:a16="http://schemas.microsoft.com/office/drawing/2014/main" id="{0B9D5FEE-1145-4926-8C91-3706F5CDB9B7}"/>
              </a:ext>
            </a:extLst>
          </p:cNvPr>
          <p:cNvSpPr/>
          <p:nvPr/>
        </p:nvSpPr>
        <p:spPr>
          <a:xfrm>
            <a:off x="132735" y="125156"/>
            <a:ext cx="11916697" cy="6614858"/>
          </a:xfrm>
          <a:prstGeom prst="frame">
            <a:avLst>
              <a:gd name="adj1" fmla="val 1042"/>
            </a:avLst>
          </a:prstGeom>
          <a:solidFill>
            <a:srgbClr val="00B050"/>
          </a:solidFill>
          <a:ln>
            <a:solidFill>
              <a:srgbClr val="009999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983952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bject 2">
            <a:extLst>
              <a:ext uri="{FF2B5EF4-FFF2-40B4-BE49-F238E27FC236}">
                <a16:creationId xmlns:a16="http://schemas.microsoft.com/office/drawing/2014/main" id="{4A3A2D87-9F6B-4186-8446-13E6FE22807A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76676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77-masala (54-sahifa)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1" name="TextBox 2">
            <a:extLst>
              <a:ext uri="{FF2B5EF4-FFF2-40B4-BE49-F238E27FC236}">
                <a16:creationId xmlns:a16="http://schemas.microsoft.com/office/drawing/2014/main" id="{5793973D-F0E2-4C1C-A6C1-BB0B82BACC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763" y="1181100"/>
            <a:ext cx="11415712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shaklidagi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maydonining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atrofini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o‘rashmoqchi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	480 m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panjara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ko‘pi</a:t>
            </a:r>
            <a:endParaRPr lang="en-US" alt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maydonini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o‘rash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alt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>
            <a:extLst>
              <a:ext uri="{FF2B5EF4-FFF2-40B4-BE49-F238E27FC236}">
                <a16:creationId xmlns:a16="http://schemas.microsoft.com/office/drawing/2014/main" id="{CB2B3621-F6FE-4052-8E67-0800C4C267CA}"/>
              </a:ext>
            </a:extLst>
          </p:cNvPr>
          <p:cNvSpPr/>
          <p:nvPr/>
        </p:nvSpPr>
        <p:spPr>
          <a:xfrm>
            <a:off x="114300" y="870156"/>
            <a:ext cx="11952288" cy="5857670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object 2">
            <a:extLst>
              <a:ext uri="{FF2B5EF4-FFF2-40B4-BE49-F238E27FC236}">
                <a16:creationId xmlns:a16="http://schemas.microsoft.com/office/drawing/2014/main" id="{12C73530-9E5E-4AAC-89B7-57A3986EB7BF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76676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</a:t>
            </a:r>
            <a:endParaRPr lang="ru-RU" altLang="ru-RU" sz="4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9F4A08B-6846-4598-ABCC-FFF6E63FBC00}"/>
              </a:ext>
            </a:extLst>
          </p:cNvPr>
          <p:cNvSpPr/>
          <p:nvPr/>
        </p:nvSpPr>
        <p:spPr>
          <a:xfrm>
            <a:off x="8108348" y="1572260"/>
            <a:ext cx="3580109" cy="2049651"/>
          </a:xfrm>
          <a:prstGeom prst="rect">
            <a:avLst/>
          </a:prstGeom>
          <a:gradFill flip="none" rotWithShape="1">
            <a:gsLst>
              <a:gs pos="2186">
                <a:srgbClr val="00FF00"/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5CCFC8E5-FB5E-4682-99E5-995685C29D1F}"/>
              </a:ext>
            </a:extLst>
          </p:cNvPr>
          <p:cNvCxnSpPr/>
          <p:nvPr/>
        </p:nvCxnSpPr>
        <p:spPr>
          <a:xfrm flipH="1">
            <a:off x="4555279" y="1645934"/>
            <a:ext cx="398462" cy="847725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Рамка 17">
            <a:extLst>
              <a:ext uri="{FF2B5EF4-FFF2-40B4-BE49-F238E27FC236}">
                <a16:creationId xmlns:a16="http://schemas.microsoft.com/office/drawing/2014/main" id="{3DC91603-4BF6-40B7-8BA7-C217597CA90B}"/>
              </a:ext>
            </a:extLst>
          </p:cNvPr>
          <p:cNvSpPr/>
          <p:nvPr/>
        </p:nvSpPr>
        <p:spPr>
          <a:xfrm>
            <a:off x="114300" y="870156"/>
            <a:ext cx="11952288" cy="5857670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C21351C-799D-42AD-8696-56933ED9AD32}"/>
                  </a:ext>
                </a:extLst>
              </p:cNvPr>
              <p:cNvSpPr txBox="1"/>
              <p:nvPr/>
            </p:nvSpPr>
            <p:spPr>
              <a:xfrm>
                <a:off x="832833" y="5055010"/>
                <a:ext cx="902567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𝟐𝟒𝟎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𝟐𝟒𝟎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C21351C-799D-42AD-8696-56933ED9AD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33" y="5055010"/>
                <a:ext cx="9025676" cy="6294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6DB7378-DB83-4352-A5DE-422188B45496}"/>
                  </a:ext>
                </a:extLst>
              </p:cNvPr>
              <p:cNvSpPr txBox="1"/>
              <p:nvPr/>
            </p:nvSpPr>
            <p:spPr>
              <a:xfrm>
                <a:off x="9284249" y="3755840"/>
                <a:ext cx="114852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d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6DB7378-DB83-4352-A5DE-422188B454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4249" y="3755840"/>
                <a:ext cx="1148520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388B548-ADAC-4D88-A4FC-EF5FC77351F9}"/>
                  </a:ext>
                </a:extLst>
              </p:cNvPr>
              <p:cNvSpPr txBox="1"/>
              <p:nvPr/>
            </p:nvSpPr>
            <p:spPr>
              <a:xfrm>
                <a:off x="6676774" y="2247438"/>
                <a:ext cx="114852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d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388B548-ADAC-4D88-A4FC-EF5FC77351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6774" y="2247438"/>
                <a:ext cx="1148520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997BD44-879D-4855-A497-89FC20047BD4}"/>
                  </a:ext>
                </a:extLst>
              </p:cNvPr>
              <p:cNvSpPr txBox="1"/>
              <p:nvPr/>
            </p:nvSpPr>
            <p:spPr>
              <a:xfrm>
                <a:off x="882478" y="4002061"/>
                <a:ext cx="29158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𝟐𝟒𝟎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997BD44-879D-4855-A497-89FC20047B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478" y="4002061"/>
                <a:ext cx="2915863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3908765-C8C6-4EA5-A0EF-04E0038FC581}"/>
                  </a:ext>
                </a:extLst>
              </p:cNvPr>
              <p:cNvSpPr txBox="1"/>
              <p:nvPr/>
            </p:nvSpPr>
            <p:spPr>
              <a:xfrm>
                <a:off x="930344" y="2935875"/>
                <a:ext cx="29158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𝟐𝟒𝟎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3908765-C8C6-4EA5-A0EF-04E0038FC5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344" y="2935875"/>
                <a:ext cx="2915863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589B860-025A-4D75-8291-7D205BF7E74B}"/>
                  </a:ext>
                </a:extLst>
              </p:cNvPr>
              <p:cNvSpPr txBox="1"/>
              <p:nvPr/>
            </p:nvSpPr>
            <p:spPr>
              <a:xfrm>
                <a:off x="915645" y="1805342"/>
                <a:ext cx="352821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𝟒𝟖𝟎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589B860-025A-4D75-8291-7D205BF7E7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645" y="1805342"/>
                <a:ext cx="3528210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C487C88-80C2-4AB1-BFEE-C45266FE98AB}"/>
                  </a:ext>
                </a:extLst>
              </p:cNvPr>
              <p:cNvSpPr txBox="1"/>
              <p:nvPr/>
            </p:nvSpPr>
            <p:spPr>
              <a:xfrm>
                <a:off x="4984514" y="1762019"/>
                <a:ext cx="64171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C487C88-80C2-4AB1-BFEE-C45266FE98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4514" y="1762019"/>
                <a:ext cx="641714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93A2BC14-387C-4006-8DBD-B44230C55C17}"/>
              </a:ext>
            </a:extLst>
          </p:cNvPr>
          <p:cNvCxnSpPr/>
          <p:nvPr/>
        </p:nvCxnSpPr>
        <p:spPr>
          <a:xfrm>
            <a:off x="5957888" y="1876425"/>
            <a:ext cx="5132387" cy="0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Дуга 10">
            <a:extLst>
              <a:ext uri="{FF2B5EF4-FFF2-40B4-BE49-F238E27FC236}">
                <a16:creationId xmlns:a16="http://schemas.microsoft.com/office/drawing/2014/main" id="{ED192476-80EF-4B01-8198-6636F20DEA9B}"/>
              </a:ext>
            </a:extLst>
          </p:cNvPr>
          <p:cNvSpPr/>
          <p:nvPr/>
        </p:nvSpPr>
        <p:spPr>
          <a:xfrm>
            <a:off x="4139790" y="952500"/>
            <a:ext cx="4166012" cy="1847850"/>
          </a:xfrm>
          <a:prstGeom prst="arc">
            <a:avLst>
              <a:gd name="adj1" fmla="val 16701077"/>
              <a:gd name="adj2" fmla="val 0"/>
            </a:avLst>
          </a:prstGeom>
          <a:ln w="762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Дуга 11">
            <a:extLst>
              <a:ext uri="{FF2B5EF4-FFF2-40B4-BE49-F238E27FC236}">
                <a16:creationId xmlns:a16="http://schemas.microsoft.com/office/drawing/2014/main" id="{03DE428A-A6E4-461C-A2E3-8D47625856D6}"/>
              </a:ext>
            </a:extLst>
          </p:cNvPr>
          <p:cNvSpPr/>
          <p:nvPr/>
        </p:nvSpPr>
        <p:spPr>
          <a:xfrm flipH="1">
            <a:off x="8305800" y="952500"/>
            <a:ext cx="4375445" cy="1847850"/>
          </a:xfrm>
          <a:prstGeom prst="arc">
            <a:avLst>
              <a:gd name="adj1" fmla="val 16701077"/>
              <a:gd name="adj2" fmla="val 0"/>
            </a:avLst>
          </a:prstGeom>
          <a:ln w="762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1992235-DA41-46A3-9911-6FD29404AF2B}"/>
                  </a:ext>
                </a:extLst>
              </p:cNvPr>
              <p:cNvSpPr txBox="1"/>
              <p:nvPr/>
            </p:nvSpPr>
            <p:spPr>
              <a:xfrm>
                <a:off x="8931971" y="1125934"/>
                <a:ext cx="44884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1992235-DA41-46A3-9911-6FD29404AF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1971" y="1125934"/>
                <a:ext cx="448841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E1EAB29-EEDD-4044-A012-9E4F630E9D2E}"/>
                  </a:ext>
                </a:extLst>
              </p:cNvPr>
              <p:cNvSpPr txBox="1"/>
              <p:nvPr/>
            </p:nvSpPr>
            <p:spPr>
              <a:xfrm>
                <a:off x="7167081" y="1121964"/>
                <a:ext cx="44884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E1EAB29-EEDD-4044-A012-9E4F630E9D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7081" y="1121964"/>
                <a:ext cx="448841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2E37226-286B-4FC4-84C9-6E1A9033D881}"/>
                  </a:ext>
                </a:extLst>
              </p:cNvPr>
              <p:cNvSpPr txBox="1"/>
              <p:nvPr/>
            </p:nvSpPr>
            <p:spPr>
              <a:xfrm>
                <a:off x="796886" y="1545821"/>
                <a:ext cx="408426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𝟐𝟒𝟎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2E37226-286B-4FC4-84C9-6E1A9033D8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86" y="1545821"/>
                <a:ext cx="4084260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4324C6C-E113-40DD-9D08-E62AF2450728}"/>
                  </a:ext>
                </a:extLst>
              </p:cNvPr>
              <p:cNvSpPr txBox="1"/>
              <p:nvPr/>
            </p:nvSpPr>
            <p:spPr>
              <a:xfrm>
                <a:off x="811937" y="523079"/>
                <a:ext cx="416601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𝟐𝟒𝟎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4324C6C-E113-40DD-9D08-E62AF24507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937" y="523079"/>
                <a:ext cx="4166012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635B5DC-1F3E-4063-8245-6594FB1C282C}"/>
                  </a:ext>
                </a:extLst>
              </p:cNvPr>
              <p:cNvSpPr txBox="1"/>
              <p:nvPr/>
            </p:nvSpPr>
            <p:spPr>
              <a:xfrm>
                <a:off x="728957" y="2540602"/>
                <a:ext cx="322203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𝟐𝟒𝟎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635B5DC-1F3E-4063-8245-6594FB1C28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957" y="2540602"/>
                <a:ext cx="3222036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2B9D18C-6FFF-4537-8392-520EEC75E2C6}"/>
                  </a:ext>
                </a:extLst>
              </p:cNvPr>
              <p:cNvSpPr txBox="1"/>
              <p:nvPr/>
            </p:nvSpPr>
            <p:spPr>
              <a:xfrm>
                <a:off x="728957" y="3567886"/>
                <a:ext cx="230473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𝟐𝟒𝟎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2B9D18C-6FFF-4537-8392-520EEC75E2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957" y="3567886"/>
                <a:ext cx="2304733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58D24D1-D864-47E8-8AA6-48978F9EAEE2}"/>
                  </a:ext>
                </a:extLst>
              </p:cNvPr>
              <p:cNvSpPr txBox="1"/>
              <p:nvPr/>
            </p:nvSpPr>
            <p:spPr>
              <a:xfrm>
                <a:off x="796886" y="4445394"/>
                <a:ext cx="199856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58D24D1-D864-47E8-8AA6-48978F9EAE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86" y="4445394"/>
                <a:ext cx="1998560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Рамка 20">
            <a:extLst>
              <a:ext uri="{FF2B5EF4-FFF2-40B4-BE49-F238E27FC236}">
                <a16:creationId xmlns:a16="http://schemas.microsoft.com/office/drawing/2014/main" id="{F2D20FC6-2228-4C7C-ADD9-E356005BC9E8}"/>
              </a:ext>
            </a:extLst>
          </p:cNvPr>
          <p:cNvSpPr/>
          <p:nvPr/>
        </p:nvSpPr>
        <p:spPr>
          <a:xfrm>
            <a:off x="114300" y="133350"/>
            <a:ext cx="11952288" cy="6594476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F213B63-D608-4DAD-83EB-13D12F968DCD}"/>
                  </a:ext>
                </a:extLst>
              </p:cNvPr>
              <p:cNvSpPr txBox="1"/>
              <p:nvPr/>
            </p:nvSpPr>
            <p:spPr>
              <a:xfrm>
                <a:off x="7736281" y="2072919"/>
                <a:ext cx="103393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F213B63-D608-4DAD-83EB-13D12F968D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6281" y="2072919"/>
                <a:ext cx="1033937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93A2BC14-387C-4006-8DBD-B44230C55C17}"/>
              </a:ext>
            </a:extLst>
          </p:cNvPr>
          <p:cNvCxnSpPr/>
          <p:nvPr/>
        </p:nvCxnSpPr>
        <p:spPr>
          <a:xfrm>
            <a:off x="5957888" y="1876425"/>
            <a:ext cx="5132387" cy="0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Дуга 10">
            <a:extLst>
              <a:ext uri="{FF2B5EF4-FFF2-40B4-BE49-F238E27FC236}">
                <a16:creationId xmlns:a16="http://schemas.microsoft.com/office/drawing/2014/main" id="{ED192476-80EF-4B01-8198-6636F20DEA9B}"/>
              </a:ext>
            </a:extLst>
          </p:cNvPr>
          <p:cNvSpPr/>
          <p:nvPr/>
        </p:nvSpPr>
        <p:spPr>
          <a:xfrm>
            <a:off x="4125720" y="935189"/>
            <a:ext cx="4166012" cy="1847850"/>
          </a:xfrm>
          <a:prstGeom prst="arc">
            <a:avLst>
              <a:gd name="adj1" fmla="val 16701077"/>
              <a:gd name="adj2" fmla="val 0"/>
            </a:avLst>
          </a:prstGeom>
          <a:ln w="762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Дуга 11">
            <a:extLst>
              <a:ext uri="{FF2B5EF4-FFF2-40B4-BE49-F238E27FC236}">
                <a16:creationId xmlns:a16="http://schemas.microsoft.com/office/drawing/2014/main" id="{03DE428A-A6E4-461C-A2E3-8D47625856D6}"/>
              </a:ext>
            </a:extLst>
          </p:cNvPr>
          <p:cNvSpPr/>
          <p:nvPr/>
        </p:nvSpPr>
        <p:spPr>
          <a:xfrm flipH="1">
            <a:off x="8291730" y="935189"/>
            <a:ext cx="4375445" cy="1847850"/>
          </a:xfrm>
          <a:prstGeom prst="arc">
            <a:avLst>
              <a:gd name="adj1" fmla="val 16701077"/>
              <a:gd name="adj2" fmla="val 0"/>
            </a:avLst>
          </a:prstGeom>
          <a:ln w="762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1992235-DA41-46A3-9911-6FD29404AF2B}"/>
                  </a:ext>
                </a:extLst>
              </p:cNvPr>
              <p:cNvSpPr txBox="1"/>
              <p:nvPr/>
            </p:nvSpPr>
            <p:spPr>
              <a:xfrm>
                <a:off x="8931971" y="1125934"/>
                <a:ext cx="44884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1992235-DA41-46A3-9911-6FD29404AF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1971" y="1125934"/>
                <a:ext cx="448841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E1EAB29-EEDD-4044-A012-9E4F630E9D2E}"/>
                  </a:ext>
                </a:extLst>
              </p:cNvPr>
              <p:cNvSpPr txBox="1"/>
              <p:nvPr/>
            </p:nvSpPr>
            <p:spPr>
              <a:xfrm>
                <a:off x="7167081" y="1121964"/>
                <a:ext cx="44884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E1EAB29-EEDD-4044-A012-9E4F630E9D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7081" y="1121964"/>
                <a:ext cx="448841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2E37226-286B-4FC4-84C9-6E1A9033D881}"/>
                  </a:ext>
                </a:extLst>
              </p:cNvPr>
              <p:cNvSpPr txBox="1"/>
              <p:nvPr/>
            </p:nvSpPr>
            <p:spPr>
              <a:xfrm>
                <a:off x="916413" y="2252230"/>
                <a:ext cx="225965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2E37226-286B-4FC4-84C9-6E1A9033D8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413" y="2252230"/>
                <a:ext cx="2259658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635B5DC-1F3E-4063-8245-6594FB1C282C}"/>
                  </a:ext>
                </a:extLst>
              </p:cNvPr>
              <p:cNvSpPr txBox="1"/>
              <p:nvPr/>
            </p:nvSpPr>
            <p:spPr>
              <a:xfrm>
                <a:off x="3586565" y="2222453"/>
                <a:ext cx="249895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∞;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𝟏𝟐𝟎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635B5DC-1F3E-4063-8245-6594FB1C28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6565" y="2222453"/>
                <a:ext cx="2498954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Рамка 20">
            <a:extLst>
              <a:ext uri="{FF2B5EF4-FFF2-40B4-BE49-F238E27FC236}">
                <a16:creationId xmlns:a16="http://schemas.microsoft.com/office/drawing/2014/main" id="{F2D20FC6-2228-4C7C-ADD9-E356005BC9E8}"/>
              </a:ext>
            </a:extLst>
          </p:cNvPr>
          <p:cNvSpPr/>
          <p:nvPr/>
        </p:nvSpPr>
        <p:spPr>
          <a:xfrm>
            <a:off x="114300" y="133350"/>
            <a:ext cx="11952288" cy="6594476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50C43B1-C007-4172-AC94-EEFE4C1164C1}"/>
                  </a:ext>
                </a:extLst>
              </p:cNvPr>
              <p:cNvSpPr txBox="1"/>
              <p:nvPr/>
            </p:nvSpPr>
            <p:spPr>
              <a:xfrm>
                <a:off x="906563" y="3005231"/>
                <a:ext cx="225965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50C43B1-C007-4172-AC94-EEFE4C1164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563" y="3005231"/>
                <a:ext cx="2259658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8E2130A-7CB1-4728-A645-CBD4B9BF0515}"/>
                  </a:ext>
                </a:extLst>
              </p:cNvPr>
              <p:cNvSpPr txBox="1"/>
              <p:nvPr/>
            </p:nvSpPr>
            <p:spPr>
              <a:xfrm>
                <a:off x="3586565" y="3005231"/>
                <a:ext cx="249895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𝟏𝟐𝟎</m:t>
                          </m:r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;+∞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8E2130A-7CB1-4728-A645-CBD4B9BF05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6565" y="3005231"/>
                <a:ext cx="2498954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56B6B39-6770-4B6C-98E3-E7C6C32C7240}"/>
                  </a:ext>
                </a:extLst>
              </p:cNvPr>
              <p:cNvSpPr txBox="1"/>
              <p:nvPr/>
            </p:nvSpPr>
            <p:spPr>
              <a:xfrm>
                <a:off x="894674" y="4422612"/>
                <a:ext cx="8603124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𝟏𝟐𝟎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𝟐𝟒𝟎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𝟏𝟐𝟎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𝟏𝟒𝟒𝟎𝟎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56B6B39-6770-4B6C-98E3-E7C6C32C72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674" y="4422612"/>
                <a:ext cx="8603124" cy="6294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BE81373-6051-421A-8C1A-6BEA5D8E1AAD}"/>
                  </a:ext>
                </a:extLst>
              </p:cNvPr>
              <p:cNvSpPr txBox="1"/>
              <p:nvPr/>
            </p:nvSpPr>
            <p:spPr>
              <a:xfrm>
                <a:off x="894674" y="3711563"/>
                <a:ext cx="199856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BE81373-6051-421A-8C1A-6BEA5D8E1A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674" y="3711563"/>
                <a:ext cx="1998560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10EE106-92EF-4F1C-97EF-3607A6DB9CAA}"/>
                  </a:ext>
                </a:extLst>
              </p:cNvPr>
              <p:cNvSpPr txBox="1"/>
              <p:nvPr/>
            </p:nvSpPr>
            <p:spPr>
              <a:xfrm>
                <a:off x="6821083" y="5224440"/>
                <a:ext cx="4160241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𝟏𝟒𝟒𝟎𝟎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10EE106-92EF-4F1C-97EF-3607A6DB9C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1083" y="5224440"/>
                <a:ext cx="4160241" cy="629468"/>
              </a:xfrm>
              <a:prstGeom prst="rect">
                <a:avLst/>
              </a:prstGeom>
              <a:blipFill>
                <a:blip r:embed="rId11"/>
                <a:stretch>
                  <a:fillRect l="-7478" t="-22330" b="-485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7EB84D0-FF6A-49B9-9B64-AC5A7302AD0D}"/>
                  </a:ext>
                </a:extLst>
              </p:cNvPr>
              <p:cNvSpPr txBox="1"/>
              <p:nvPr/>
            </p:nvSpPr>
            <p:spPr>
              <a:xfrm>
                <a:off x="7736281" y="2072919"/>
                <a:ext cx="103393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7EB84D0-FF6A-49B9-9B64-AC5A7302A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6281" y="2072919"/>
                <a:ext cx="1033937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6595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6FF39138-BDE8-417A-942F-1228595F4B5C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76676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80-masala (54-sahifa)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2">
                <a:extLst>
                  <a:ext uri="{FF2B5EF4-FFF2-40B4-BE49-F238E27FC236}">
                    <a16:creationId xmlns:a16="http://schemas.microsoft.com/office/drawing/2014/main" id="{6EBCA8C6-EFB0-427F-9A0D-C95331E0E6B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5809" y="1195848"/>
                <a:ext cx="10749269" cy="3802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just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to‘rtburchak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shaklidagi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maydonining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𝟔𝟒𝟎𝟎</m:t>
                    </m:r>
                    <m:r>
                      <a:rPr lang="en-US" altLang="ru-RU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altLang="ru-RU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ru-RU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altLang="ru-RU" sz="4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Maydonning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bo‘lganda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o‘rash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panjara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zarur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altLang="ru-RU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alt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2">
                <a:extLst>
                  <a:ext uri="{FF2B5EF4-FFF2-40B4-BE49-F238E27FC236}">
                    <a16:creationId xmlns:a16="http://schemas.microsoft.com/office/drawing/2014/main" id="{6EBCA8C6-EFB0-427F-9A0D-C95331E0E6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15809" y="1195848"/>
                <a:ext cx="10749269" cy="3802388"/>
              </a:xfrm>
              <a:prstGeom prst="rect">
                <a:avLst/>
              </a:prstGeom>
              <a:blipFill>
                <a:blip r:embed="rId2"/>
                <a:stretch>
                  <a:fillRect l="-2551" t="-3846" r="-2551" b="-737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Рамка 7">
            <a:extLst>
              <a:ext uri="{FF2B5EF4-FFF2-40B4-BE49-F238E27FC236}">
                <a16:creationId xmlns:a16="http://schemas.microsoft.com/office/drawing/2014/main" id="{6229F00D-4917-41D7-820B-31C469199060}"/>
              </a:ext>
            </a:extLst>
          </p:cNvPr>
          <p:cNvSpPr/>
          <p:nvPr/>
        </p:nvSpPr>
        <p:spPr>
          <a:xfrm>
            <a:off x="114300" y="870156"/>
            <a:ext cx="11952288" cy="5857670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991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C86725F0-5F62-417E-988C-10F6ADE870D6}"/>
              </a:ext>
            </a:extLst>
          </p:cNvPr>
          <p:cNvSpPr>
            <a:spLocks/>
          </p:cNvSpPr>
          <p:nvPr/>
        </p:nvSpPr>
        <p:spPr bwMode="auto">
          <a:xfrm>
            <a:off x="-4763" y="0"/>
            <a:ext cx="12196763" cy="76676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</a:t>
            </a:r>
            <a:endParaRPr lang="ru-RU" altLang="ru-RU" sz="4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BFFED09-6BBE-4FE9-B40C-FEB3C4E99498}"/>
              </a:ext>
            </a:extLst>
          </p:cNvPr>
          <p:cNvSpPr/>
          <p:nvPr/>
        </p:nvSpPr>
        <p:spPr>
          <a:xfrm>
            <a:off x="8108348" y="1572260"/>
            <a:ext cx="3580109" cy="2049651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8E8AFA57-FA82-4403-A79B-E10FEB4FDD24}"/>
              </a:ext>
            </a:extLst>
          </p:cNvPr>
          <p:cNvSpPr/>
          <p:nvPr/>
        </p:nvSpPr>
        <p:spPr>
          <a:xfrm>
            <a:off x="114300" y="870156"/>
            <a:ext cx="11952288" cy="5857670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0AFBCBF-B2B6-4D98-A673-54F43C6E568B}"/>
                  </a:ext>
                </a:extLst>
              </p:cNvPr>
              <p:cNvSpPr txBox="1"/>
              <p:nvPr/>
            </p:nvSpPr>
            <p:spPr>
              <a:xfrm>
                <a:off x="9284249" y="3755840"/>
                <a:ext cx="114852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d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0AFBCBF-B2B6-4D98-A673-54F43C6E56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4249" y="3755840"/>
                <a:ext cx="1148520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BFABA90-31F9-4C07-992D-A31FB68183E2}"/>
                  </a:ext>
                </a:extLst>
              </p:cNvPr>
              <p:cNvSpPr txBox="1"/>
              <p:nvPr/>
            </p:nvSpPr>
            <p:spPr>
              <a:xfrm>
                <a:off x="6676774" y="2247438"/>
                <a:ext cx="114852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d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BFABA90-31F9-4C07-992D-A31FB68183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6774" y="2247438"/>
                <a:ext cx="1148520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A102BE2-038A-41CE-8A0C-05D76B1342E3}"/>
                  </a:ext>
                </a:extLst>
              </p:cNvPr>
              <p:cNvSpPr txBox="1"/>
              <p:nvPr/>
            </p:nvSpPr>
            <p:spPr>
              <a:xfrm>
                <a:off x="258608" y="1109157"/>
                <a:ext cx="3709169" cy="6588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𝟔𝟒𝟎𝟎</m:t>
                      </m:r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alt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alt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e>
                        <m:sup>
                          <m:r>
                            <a:rPr lang="en-US" alt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A102BE2-038A-41CE-8A0C-05D76B1342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608" y="1109157"/>
                <a:ext cx="3709169" cy="6588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A268421-7135-46D1-B7E8-B0D5C528978E}"/>
                  </a:ext>
                </a:extLst>
              </p:cNvPr>
              <p:cNvSpPr txBox="1"/>
              <p:nvPr/>
            </p:nvSpPr>
            <p:spPr>
              <a:xfrm>
                <a:off x="4145009" y="1693440"/>
                <a:ext cx="114935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A268421-7135-46D1-B7E8-B0D5C52897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5009" y="1693440"/>
                <a:ext cx="1149354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77F2646-A6ED-457D-8BBE-DA8AC4FCD85A}"/>
                  </a:ext>
                </a:extLst>
              </p:cNvPr>
              <p:cNvSpPr txBox="1"/>
              <p:nvPr/>
            </p:nvSpPr>
            <p:spPr>
              <a:xfrm>
                <a:off x="4145009" y="1150475"/>
                <a:ext cx="124072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77F2646-A6ED-457D-8BBE-DA8AC4FCD8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5009" y="1150475"/>
                <a:ext cx="1240724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62BBFAC-EB62-477F-ADDB-B1837D08469F}"/>
                  </a:ext>
                </a:extLst>
              </p:cNvPr>
              <p:cNvSpPr txBox="1"/>
              <p:nvPr/>
            </p:nvSpPr>
            <p:spPr>
              <a:xfrm>
                <a:off x="466771" y="2377589"/>
                <a:ext cx="195251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𝒙𝒚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62BBFAC-EB62-477F-ADDB-B1837D0846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771" y="2377589"/>
                <a:ext cx="1952511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51CF46C-9B7C-4111-A5AE-398C953C4A65}"/>
                  </a:ext>
                </a:extLst>
              </p:cNvPr>
              <p:cNvSpPr txBox="1"/>
              <p:nvPr/>
            </p:nvSpPr>
            <p:spPr>
              <a:xfrm>
                <a:off x="103487" y="3105834"/>
                <a:ext cx="3709169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𝟔𝟒𝟎𝟎</m:t>
                      </m:r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=</m:t>
                      </m:r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𝒙𝒚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51CF46C-9B7C-4111-A5AE-398C953C4A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87" y="3105834"/>
                <a:ext cx="3709169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6EC48A8-138A-45C3-9CE5-4872E25E9614}"/>
                  </a:ext>
                </a:extLst>
              </p:cNvPr>
              <p:cNvSpPr txBox="1"/>
              <p:nvPr/>
            </p:nvSpPr>
            <p:spPr>
              <a:xfrm>
                <a:off x="-95354" y="3824378"/>
                <a:ext cx="3709169" cy="1133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alt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𝟔𝟒𝟎𝟎</m:t>
                          </m:r>
                        </m:num>
                        <m:den>
                          <m:r>
                            <a:rPr lang="en-US" alt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6EC48A8-138A-45C3-9CE5-4872E25E96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5354" y="3824378"/>
                <a:ext cx="3709169" cy="113306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C324432-4960-4ECC-8FF0-BD217FFEA438}"/>
                  </a:ext>
                </a:extLst>
              </p:cNvPr>
              <p:cNvSpPr txBox="1"/>
              <p:nvPr/>
            </p:nvSpPr>
            <p:spPr>
              <a:xfrm>
                <a:off x="0" y="4819474"/>
                <a:ext cx="11103424" cy="13371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𝑷</m:t>
                      </m:r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altLang="ru-RU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altLang="ru-RU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ru-RU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altLang="ru-RU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altLang="ru-RU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</m:d>
                      <m:r>
                        <a:rPr lang="en-US" altLang="ru-RU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ru-RU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altLang="ru-RU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altLang="ru-RU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ru-RU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altLang="ru-RU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ru-RU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altLang="ru-RU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𝟔𝟒𝟎𝟎</m:t>
                              </m:r>
                            </m:num>
                            <m:den>
                              <m:r>
                                <a:rPr lang="en-US" altLang="ru-RU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den>
                          </m:f>
                        </m:e>
                      </m:d>
                      <m:r>
                        <a:rPr lang="en-US" altLang="ru-RU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ru-RU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altLang="ru-RU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altLang="ru-RU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n-US" altLang="ru-RU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ru-RU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𝟏𝟐𝟖𝟎𝟎</m:t>
                          </m:r>
                        </m:num>
                        <m:den>
                          <m:r>
                            <a:rPr lang="en-US" altLang="ru-RU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C324432-4960-4ECC-8FF0-BD217FFEA4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819474"/>
                <a:ext cx="11103424" cy="133716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0673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57168E60-C897-4468-9B74-C3D39AD15D72}"/>
              </a:ext>
            </a:extLst>
          </p:cNvPr>
          <p:cNvSpPr/>
          <p:nvPr/>
        </p:nvSpPr>
        <p:spPr>
          <a:xfrm>
            <a:off x="114300" y="147484"/>
            <a:ext cx="11952288" cy="6580342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ADAD710-6885-49F6-9074-D4D1CFFDA303}"/>
                  </a:ext>
                </a:extLst>
              </p:cNvPr>
              <p:cNvSpPr txBox="1"/>
              <p:nvPr/>
            </p:nvSpPr>
            <p:spPr>
              <a:xfrm>
                <a:off x="2028319" y="409706"/>
                <a:ext cx="7351655" cy="14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alt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𝑷</m:t>
                          </m:r>
                        </m:e>
                        <m:sup>
                          <m:r>
                            <a:rPr lang="en-US" alt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alt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ru-RU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altLang="ru-RU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altLang="ru-RU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altLang="ru-RU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ru-RU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ru-RU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𝟏𝟐𝟖𝟎𝟎</m:t>
                                  </m:r>
                                </m:num>
                                <m:den>
                                  <m:r>
                                    <a:rPr lang="en-US" altLang="ru-RU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alt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alt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𝟏𝟐𝟖𝟎𝟎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ru-RU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altLang="ru-RU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altLang="ru-RU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ADAD710-6885-49F6-9074-D4D1CFFDA3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8319" y="409706"/>
                <a:ext cx="7351655" cy="14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69311AC-DDBF-4C48-BC65-DB2DDD3F35C7}"/>
                  </a:ext>
                </a:extLst>
              </p:cNvPr>
              <p:cNvSpPr txBox="1"/>
              <p:nvPr/>
            </p:nvSpPr>
            <p:spPr>
              <a:xfrm>
                <a:off x="2028318" y="1967172"/>
                <a:ext cx="3295849" cy="1133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alt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𝟏𝟐𝟖𝟎𝟎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ru-RU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altLang="ru-RU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altLang="ru-RU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69311AC-DDBF-4C48-BC65-DB2DDD3F35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8318" y="1967172"/>
                <a:ext cx="3295849" cy="113306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C542680-7540-4C5A-BC31-3D0D6916535A}"/>
                  </a:ext>
                </a:extLst>
              </p:cNvPr>
              <p:cNvSpPr txBox="1"/>
              <p:nvPr/>
            </p:nvSpPr>
            <p:spPr>
              <a:xfrm>
                <a:off x="2017464" y="3111911"/>
                <a:ext cx="2558430" cy="6588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alt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alt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𝟔𝟒𝟎𝟎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C542680-7540-4C5A-BC31-3D0D691653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7464" y="3111911"/>
                <a:ext cx="2558430" cy="6588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3F20867-E094-402E-B9A7-1EF7DAB1E39F}"/>
                  </a:ext>
                </a:extLst>
              </p:cNvPr>
              <p:cNvSpPr txBox="1"/>
              <p:nvPr/>
            </p:nvSpPr>
            <p:spPr>
              <a:xfrm>
                <a:off x="2028318" y="3931467"/>
                <a:ext cx="1821011" cy="6588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𝟖𝟎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3F20867-E094-402E-B9A7-1EF7DAB1E3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8318" y="3931467"/>
                <a:ext cx="1821011" cy="6588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F2FCAA6-5012-4408-8B2D-FB3D43312A5B}"/>
                  </a:ext>
                </a:extLst>
              </p:cNvPr>
              <p:cNvSpPr txBox="1"/>
              <p:nvPr/>
            </p:nvSpPr>
            <p:spPr>
              <a:xfrm>
                <a:off x="4815858" y="3574307"/>
                <a:ext cx="5050813" cy="11333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alt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𝟔𝟒𝟎𝟎</m:t>
                          </m:r>
                        </m:num>
                        <m:den>
                          <m:r>
                            <a:rPr lang="en-US" alt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den>
                      </m:f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alt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𝟔𝟒𝟎𝟎</m:t>
                          </m:r>
                        </m:num>
                        <m:den>
                          <m:r>
                            <a:rPr lang="en-US" altLang="ru-RU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𝟖𝟎</m:t>
                          </m:r>
                        </m:den>
                      </m:f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ru-RU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𝟖𝟎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F2FCAA6-5012-4408-8B2D-FB3D43312A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5858" y="3574307"/>
                <a:ext cx="5050813" cy="113332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0644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340</Words>
  <Application>Microsoft Office PowerPoint</Application>
  <PresentationFormat>Широкоэкранный</PresentationFormat>
  <Paragraphs>172</Paragraphs>
  <Slides>27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Cambria Math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27</cp:revision>
  <dcterms:created xsi:type="dcterms:W3CDTF">2020-10-28T21:27:39Z</dcterms:created>
  <dcterms:modified xsi:type="dcterms:W3CDTF">2021-02-20T04:06:57Z</dcterms:modified>
</cp:coreProperties>
</file>