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1395" r:id="rId2"/>
    <p:sldId id="259" r:id="rId3"/>
    <p:sldId id="1396" r:id="rId4"/>
    <p:sldId id="1397" r:id="rId5"/>
    <p:sldId id="1398" r:id="rId6"/>
    <p:sldId id="1400" r:id="rId7"/>
    <p:sldId id="256" r:id="rId8"/>
    <p:sldId id="1401" r:id="rId9"/>
    <p:sldId id="1402" r:id="rId10"/>
    <p:sldId id="1404" r:id="rId11"/>
    <p:sldId id="1405" r:id="rId12"/>
    <p:sldId id="1407" r:id="rId13"/>
    <p:sldId id="1406" r:id="rId14"/>
    <p:sldId id="1408" r:id="rId15"/>
    <p:sldId id="1414" r:id="rId16"/>
    <p:sldId id="1415" r:id="rId17"/>
    <p:sldId id="1416" r:id="rId18"/>
    <p:sldId id="1417" r:id="rId19"/>
    <p:sldId id="1418" r:id="rId20"/>
    <p:sldId id="1419" r:id="rId21"/>
    <p:sldId id="1409" r:id="rId22"/>
    <p:sldId id="1410" r:id="rId23"/>
    <p:sldId id="1411" r:id="rId24"/>
    <p:sldId id="1420" r:id="rId25"/>
    <p:sldId id="1412" r:id="rId26"/>
    <p:sldId id="1413" r:id="rId27"/>
    <p:sldId id="1426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2FB96-4BFA-4B09-BE58-20D29BD058DE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134CF-20B3-4C19-AC26-76DB13ACA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40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>
            <a:extLst>
              <a:ext uri="{FF2B5EF4-FFF2-40B4-BE49-F238E27FC236}">
                <a16:creationId xmlns:a16="http://schemas.microsoft.com/office/drawing/2014/main" id="{EF141397-72DB-4CE9-AFFA-92728FB5A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>
            <a:extLst>
              <a:ext uri="{FF2B5EF4-FFF2-40B4-BE49-F238E27FC236}">
                <a16:creationId xmlns:a16="http://schemas.microsoft.com/office/drawing/2014/main" id="{73015671-D467-4C4A-84AF-F5BD57755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6148" name="Номер слайда 3">
            <a:extLst>
              <a:ext uri="{FF2B5EF4-FFF2-40B4-BE49-F238E27FC236}">
                <a16:creationId xmlns:a16="http://schemas.microsoft.com/office/drawing/2014/main" id="{73C10136-E54E-467E-9BB7-D11B314B6D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B8EBC01-71B0-4F0F-956C-8B159CE45780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769B1-63C0-4AFA-8960-38AD6339F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F9224F-9A36-45A3-9BE8-6BA3E180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CF97C8-68B7-44D7-A5C8-D08981B2C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C6456-DC3F-4041-9BFA-2AEDFA89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F3E53D-5838-4041-90E6-E6ACD6D6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26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1D998-0AF8-4065-A5B4-84863B88B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FF59CD-9653-42C0-9A39-0BE89536C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AED7BC-3100-408C-8A4C-B5A0F75C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DF450F-C50D-4F5E-B7D5-21D64AAB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4C5A1F-7EA7-4442-A408-B262E29C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C74BD95-6BAB-4202-9BCD-D12E1CEB7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0AB571-1BB1-436D-9B6A-50A2D3DD8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05749-529A-4E8D-8D98-6FBE4819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A5CD2C-2557-4DD4-9E2C-923B955B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DD045F-E3D9-4C5F-AE9E-9CDE6DBB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58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555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9D8BF-CE5C-4048-B75A-74C680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10660-7D9C-45D3-B0A9-07E0D8BDF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C0BAE0-7702-4A84-A10F-68AF0AACD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290CEC-111A-4D5C-9CE3-614291E5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EBE816-7E2E-4252-A563-ECC503D8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7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46386-8833-45EF-8E08-38477B70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530B44-4077-4F8B-8D97-430AD415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1F5605-2D6E-4D06-AC2E-19957DE0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6AEFF-390B-4DAA-B398-ECF0D60B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EFB196-C3FA-4AA8-B4B5-9122BFF2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70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D8F2-B2AF-4A14-98F2-0B704A19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122AF5-166F-4E24-A7CA-BC682DF90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298088-8157-420A-9896-DF679F5A9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7D1449-CCBC-44F7-A9E0-A00611A4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0658AF-2C32-4710-A49E-C94B44C6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1C8DDA-D592-4868-BF1C-173CD514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89F6E-EBFF-4B3E-830E-F6D046C7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F5AE2-D2B2-4F5C-8F3C-B28D25445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8B2AAB-507B-4CAA-999B-F15043C6B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CDD160-7EEF-4697-BBD1-3CD4AB820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5CC2F7B-29CC-4599-B812-1A378977B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964A966-9CF2-4D6B-BFCE-5D4BE59F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4B2DD8-C7B0-4973-9D76-BB8228D4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5EB4C7-037C-4584-BD0A-4D7FD59E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97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53328-3529-4593-86B4-9413C8A1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8327ABC-B5D4-4F4F-AFE9-8B8A3950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D03E1A-0A49-47F2-A0D0-3DFE4D5A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DB9F0A6-CC9D-42E0-BB87-93DC2D6C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941EB4-ECBA-4952-8330-BB8CC3CC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0E2AAC-5480-4FD6-B80F-F9B34652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FB462-6D69-4E23-83AB-5F02D598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49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09FB5-F385-4FB9-B5FF-EFB736B8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C80584-87A4-4FD5-AA2E-4A229EA55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333916-A142-4E14-A2B6-7C7D47570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47CCA0-2455-4508-A17B-56ECB898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E76AA2-ECD8-401B-9739-3181BA5D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37FDB5-A747-487A-9FCD-A4E36250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3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C4CD7-EA1F-45B9-81B7-0A4C90DC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1B4EB5A-9EE4-4E35-8C18-5F8D27DE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E16AC8-1E1F-4651-B281-EB53D001A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8B47D3-82EC-464D-8655-006C9D4F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35EE86-4FD5-4D5A-BFC2-509C560B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2FDCA2-04F3-4319-85FA-EB849227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17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C1ED5-2756-4A01-85B2-85B27FE6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3DFB07-9E80-46C8-869D-6EBED0BCE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ADFA13-8AC5-49BB-A7E4-776D54684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52EE93-F3AD-4590-AD31-CF0929888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CC3FFC-BA92-45A3-A80E-EC22B0A27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9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77.pn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0" Type="http://schemas.openxmlformats.org/officeDocument/2006/relationships/image" Target="../media/image74.png"/><Relationship Id="rId4" Type="http://schemas.openxmlformats.org/officeDocument/2006/relationships/image" Target="../media/image68.png"/><Relationship Id="rId9" Type="http://schemas.openxmlformats.org/officeDocument/2006/relationships/image" Target="../media/image7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0" Type="http://schemas.openxmlformats.org/officeDocument/2006/relationships/image" Target="../media/image109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7.png"/><Relationship Id="rId4" Type="http://schemas.openxmlformats.org/officeDocument/2006/relationships/image" Target="../media/image11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0.png"/><Relationship Id="rId7" Type="http://schemas.openxmlformats.org/officeDocument/2006/relationships/image" Target="../media/image19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0" Type="http://schemas.openxmlformats.org/officeDocument/2006/relationships/image" Target="../media/image21.png"/><Relationship Id="rId4" Type="http://schemas.openxmlformats.org/officeDocument/2006/relationships/image" Target="../media/image11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7" y="2417764"/>
            <a:ext cx="8839607" cy="1876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000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mazmunli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ekstremal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differensial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9244" y="249369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75141" y="45656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2216152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7" y="451167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6" y="5188348"/>
            <a:ext cx="9710739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782B2F11-2A27-480D-AF5F-D27F30AEA085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/>
              <p:nvPr/>
            </p:nvSpPr>
            <p:spPr>
              <a:xfrm>
                <a:off x="562707" y="1097280"/>
                <a:ext cx="11399724" cy="35316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Moddiy nuqta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qonuniyat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harakatlanmoqda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Quyidagilarni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742950" indent="-742950">
                  <a:buAutoNum type="arabicParenR"/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tezlikka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erishiladigan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oniy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o‘tilgan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7" y="1097280"/>
                <a:ext cx="11399724" cy="3531608"/>
              </a:xfrm>
              <a:prstGeom prst="rect">
                <a:avLst/>
              </a:prstGeom>
              <a:blipFill>
                <a:blip r:embed="rId2"/>
                <a:stretch>
                  <a:fillRect l="-1872" r="-963" b="-6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201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4CEBC1E4-47AD-4BAB-83E3-687BFDCD9B6E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4629A4-A2A8-4191-854E-7FCF0FA464C3}"/>
                  </a:ext>
                </a:extLst>
              </p:cNvPr>
              <p:cNvSpPr txBox="1"/>
              <p:nvPr/>
            </p:nvSpPr>
            <p:spPr>
              <a:xfrm>
                <a:off x="956602" y="1216855"/>
                <a:ext cx="9352240" cy="14881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𝟏𝟐</m:t>
                                  </m:r>
                                </m:den>
                              </m:f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4629A4-A2A8-4191-854E-7FCF0FA46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602" y="1216855"/>
                <a:ext cx="9352240" cy="148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9DD2E1-408C-4B71-B633-65378F9B14EE}"/>
                  </a:ext>
                </a:extLst>
              </p:cNvPr>
              <p:cNvSpPr txBox="1"/>
              <p:nvPr/>
            </p:nvSpPr>
            <p:spPr>
              <a:xfrm>
                <a:off x="956602" y="3408066"/>
                <a:ext cx="9236311" cy="14898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9DD2E1-408C-4B71-B633-65378F9B1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602" y="3408066"/>
                <a:ext cx="9236311" cy="1489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495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7E5C80-ED21-426A-840E-3BADA52A9A23}"/>
                  </a:ext>
                </a:extLst>
              </p:cNvPr>
              <p:cNvSpPr txBox="1"/>
              <p:nvPr/>
            </p:nvSpPr>
            <p:spPr>
              <a:xfrm>
                <a:off x="1275901" y="1309655"/>
                <a:ext cx="15501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7E5C80-ED21-426A-840E-3BADA52A9A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901" y="1309655"/>
                <a:ext cx="1550168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3A64A6-55EE-4647-9E66-1F35B54A4409}"/>
                  </a:ext>
                </a:extLst>
              </p:cNvPr>
              <p:cNvSpPr txBox="1"/>
              <p:nvPr/>
            </p:nvSpPr>
            <p:spPr>
              <a:xfrm>
                <a:off x="510645" y="371007"/>
                <a:ext cx="1032147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oniy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aniqlaymiz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3A64A6-55EE-4647-9E66-1F35B54A4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645" y="371007"/>
                <a:ext cx="10321477" cy="707886"/>
              </a:xfrm>
              <a:prstGeom prst="rect">
                <a:avLst/>
              </a:prstGeom>
              <a:blipFill>
                <a:blip r:embed="rId3"/>
                <a:stretch>
                  <a:fillRect l="-2126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16BE3A-E9FF-4E5C-A48F-798317B1C9CE}"/>
                  </a:ext>
                </a:extLst>
              </p:cNvPr>
              <p:cNvSpPr txBox="1"/>
              <p:nvPr/>
            </p:nvSpPr>
            <p:spPr>
              <a:xfrm>
                <a:off x="1163360" y="1796217"/>
                <a:ext cx="4067587" cy="1250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16BE3A-E9FF-4E5C-A48F-798317B1C9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360" y="1796217"/>
                <a:ext cx="4067587" cy="12509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F486E4A-096A-4336-A7F7-39DE82F72B87}"/>
                  </a:ext>
                </a:extLst>
              </p:cNvPr>
              <p:cNvSpPr txBox="1"/>
              <p:nvPr/>
            </p:nvSpPr>
            <p:spPr>
              <a:xfrm>
                <a:off x="1163360" y="3277899"/>
                <a:ext cx="9673289" cy="1250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F486E4A-096A-4336-A7F7-39DE82F72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360" y="3277899"/>
                <a:ext cx="9673289" cy="12509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5955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1256CA-036E-495C-976F-522879D1433A}"/>
                  </a:ext>
                </a:extLst>
              </p:cNvPr>
              <p:cNvSpPr txBox="1"/>
              <p:nvPr/>
            </p:nvSpPr>
            <p:spPr>
              <a:xfrm>
                <a:off x="1078429" y="1509533"/>
                <a:ext cx="3830984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1256CA-036E-495C-976F-522879D14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429" y="1509533"/>
                <a:ext cx="3830984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1E8FCA-547D-41D7-969C-0C6D6C91A269}"/>
                  </a:ext>
                </a:extLst>
              </p:cNvPr>
              <p:cNvSpPr txBox="1"/>
              <p:nvPr/>
            </p:nvSpPr>
            <p:spPr>
              <a:xfrm>
                <a:off x="1112720" y="2300324"/>
                <a:ext cx="371877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1E8FCA-547D-41D7-969C-0C6D6C91A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720" y="2300324"/>
                <a:ext cx="3718775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3B1E36F-4E8A-4904-B467-2DF5542B225D}"/>
                  </a:ext>
                </a:extLst>
              </p:cNvPr>
              <p:cNvSpPr txBox="1"/>
              <p:nvPr/>
            </p:nvSpPr>
            <p:spPr>
              <a:xfrm>
                <a:off x="1322489" y="2910899"/>
                <a:ext cx="30232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3B1E36F-4E8A-4904-B467-2DF5542B2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489" y="2910899"/>
                <a:ext cx="3023264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619403-1222-4428-BB3E-890AD412B421}"/>
                  </a:ext>
                </a:extLst>
              </p:cNvPr>
              <p:cNvSpPr txBox="1"/>
              <p:nvPr/>
            </p:nvSpPr>
            <p:spPr>
              <a:xfrm>
                <a:off x="2222760" y="3463765"/>
                <a:ext cx="14166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619403-1222-4428-BB3E-890AD412B4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760" y="3463765"/>
                <a:ext cx="141667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CFD50CDD-9262-4832-A35B-06A8D5502626}"/>
              </a:ext>
            </a:extLst>
          </p:cNvPr>
          <p:cNvCxnSpPr>
            <a:cxnSpLocks/>
          </p:cNvCxnSpPr>
          <p:nvPr/>
        </p:nvCxnSpPr>
        <p:spPr>
          <a:xfrm>
            <a:off x="7132948" y="1678168"/>
            <a:ext cx="348891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87AC671B-0A29-4ACE-BEC4-D80EBA802EC0}"/>
              </a:ext>
            </a:extLst>
          </p:cNvPr>
          <p:cNvSpPr/>
          <p:nvPr/>
        </p:nvSpPr>
        <p:spPr>
          <a:xfrm>
            <a:off x="8750092" y="1100811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E60B0EAE-FF77-4A4C-B1D0-452577886931}"/>
              </a:ext>
            </a:extLst>
          </p:cNvPr>
          <p:cNvSpPr/>
          <p:nvPr/>
        </p:nvSpPr>
        <p:spPr>
          <a:xfrm flipH="1">
            <a:off x="7311817" y="1134450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3A0288-1B96-4B14-B2D0-8D69C724A9BD}"/>
                  </a:ext>
                </a:extLst>
              </p:cNvPr>
              <p:cNvSpPr txBox="1"/>
              <p:nvPr/>
            </p:nvSpPr>
            <p:spPr>
              <a:xfrm>
                <a:off x="9525934" y="1170098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3A0288-1B96-4B14-B2D0-8D69C724A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934" y="1170098"/>
                <a:ext cx="3494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BB7BDF-5FCE-4354-982C-C714366DC971}"/>
                  </a:ext>
                </a:extLst>
              </p:cNvPr>
              <p:cNvSpPr txBox="1"/>
              <p:nvPr/>
            </p:nvSpPr>
            <p:spPr>
              <a:xfrm>
                <a:off x="7856228" y="1170098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BB7BDF-5FCE-4354-982C-C714366DC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228" y="1170098"/>
                <a:ext cx="34945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867B75-C4A2-4BBF-95F3-1C1783B30BA3}"/>
                  </a:ext>
                </a:extLst>
              </p:cNvPr>
              <p:cNvSpPr txBox="1"/>
              <p:nvPr/>
            </p:nvSpPr>
            <p:spPr>
              <a:xfrm>
                <a:off x="10651231" y="1450888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867B75-C4A2-4BBF-95F3-1C1783B30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1231" y="1450888"/>
                <a:ext cx="379046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00D6F4-DD81-42B7-9FA2-4BD2804E67CA}"/>
                  </a:ext>
                </a:extLst>
              </p:cNvPr>
              <p:cNvSpPr txBox="1"/>
              <p:nvPr/>
            </p:nvSpPr>
            <p:spPr>
              <a:xfrm>
                <a:off x="8480313" y="1796300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00D6F4-DD81-42B7-9FA2-4BD2804E6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0313" y="1796300"/>
                <a:ext cx="516050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755B9315-4E62-4C4B-9C7A-530CEF282088}"/>
              </a:ext>
            </a:extLst>
          </p:cNvPr>
          <p:cNvCxnSpPr>
            <a:cxnSpLocks/>
          </p:cNvCxnSpPr>
          <p:nvPr/>
        </p:nvCxnSpPr>
        <p:spPr>
          <a:xfrm flipV="1">
            <a:off x="7736148" y="1957356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FC49C26-3A9A-4E9B-AC62-0F39DA2C5EBA}"/>
                  </a:ext>
                </a:extLst>
              </p:cNvPr>
              <p:cNvSpPr txBox="1"/>
              <p:nvPr/>
            </p:nvSpPr>
            <p:spPr>
              <a:xfrm>
                <a:off x="7139696" y="1796300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FC49C26-3A9A-4E9B-AC62-0F39DA2C5E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696" y="1796300"/>
                <a:ext cx="516050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DF96A17-551F-46A7-9659-DB8CE3B653D2}"/>
              </a:ext>
            </a:extLst>
          </p:cNvPr>
          <p:cNvCxnSpPr>
            <a:cxnSpLocks/>
          </p:cNvCxnSpPr>
          <p:nvPr/>
        </p:nvCxnSpPr>
        <p:spPr>
          <a:xfrm>
            <a:off x="9592815" y="2015111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9E213E-5DDF-44C3-8F3D-C225604FD5A0}"/>
                  </a:ext>
                </a:extLst>
              </p:cNvPr>
              <p:cNvSpPr txBox="1"/>
              <p:nvPr/>
            </p:nvSpPr>
            <p:spPr>
              <a:xfrm>
                <a:off x="684071" y="4241808"/>
                <a:ext cx="413664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9E213E-5DDF-44C3-8F3D-C225604FD5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71" y="4241808"/>
                <a:ext cx="4136645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0EAF22-345B-47C3-96FB-2340D2728EA5}"/>
                  </a:ext>
                </a:extLst>
              </p:cNvPr>
              <p:cNvSpPr txBox="1"/>
              <p:nvPr/>
            </p:nvSpPr>
            <p:spPr>
              <a:xfrm>
                <a:off x="6155510" y="4258412"/>
                <a:ext cx="464960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0EAF22-345B-47C3-96FB-2340D2728E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510" y="4258412"/>
                <a:ext cx="4649606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63BF09-F5B2-43AB-9D50-1132B6ACDD2E}"/>
                  </a:ext>
                </a:extLst>
              </p:cNvPr>
              <p:cNvSpPr txBox="1"/>
              <p:nvPr/>
            </p:nvSpPr>
            <p:spPr>
              <a:xfrm>
                <a:off x="684071" y="5089141"/>
                <a:ext cx="104622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d>
                      <m:dPr>
                        <m:ctrlP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qiymatga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erishadi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63BF09-F5B2-43AB-9D50-1132B6ACD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71" y="5089141"/>
                <a:ext cx="10462223" cy="615553"/>
              </a:xfrm>
              <a:prstGeom prst="rect">
                <a:avLst/>
              </a:prstGeom>
              <a:blipFill>
                <a:blip r:embed="rId13"/>
                <a:stretch>
                  <a:fillRect t="-25743" r="-2040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B9385C-C7CE-4ADF-B5A6-B0DDBAE71D86}"/>
                  </a:ext>
                </a:extLst>
              </p:cNvPr>
              <p:cNvSpPr txBox="1"/>
              <p:nvPr/>
            </p:nvSpPr>
            <p:spPr>
              <a:xfrm>
                <a:off x="313608" y="202018"/>
                <a:ext cx="1168380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742950" indent="-742950">
                  <a:buAutoNum type="arabicParenR"/>
                </a:pP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Eng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tezlikka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erishiladigan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vaqtni aniqlaymiz: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B9385C-C7CE-4ADF-B5A6-B0DDBAE71D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08" y="202018"/>
                <a:ext cx="11683804" cy="1200329"/>
              </a:xfrm>
              <a:prstGeom prst="rect">
                <a:avLst/>
              </a:prstGeom>
              <a:blipFill>
                <a:blip r:embed="rId14"/>
                <a:stretch>
                  <a:fillRect l="-1408" t="-7614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390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B2DD-1F0D-439C-AE95-515473F87BED}"/>
                  </a:ext>
                </a:extLst>
              </p:cNvPr>
              <p:cNvSpPr txBox="1"/>
              <p:nvPr/>
            </p:nvSpPr>
            <p:spPr>
              <a:xfrm>
                <a:off x="474784" y="286601"/>
                <a:ext cx="1070903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o‘tilgan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aniqlaymiz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B2DD-1F0D-439C-AE95-515473F87B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784" y="286601"/>
                <a:ext cx="10709032" cy="646331"/>
              </a:xfrm>
              <a:prstGeom prst="rect">
                <a:avLst/>
              </a:prstGeom>
              <a:blipFill>
                <a:blip r:embed="rId2"/>
                <a:stretch>
                  <a:fillRect l="-1764" t="-14151" r="-1252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47259A-A9FC-4041-9778-DBACD47495DF}"/>
                  </a:ext>
                </a:extLst>
              </p:cNvPr>
              <p:cNvSpPr txBox="1"/>
              <p:nvPr/>
            </p:nvSpPr>
            <p:spPr>
              <a:xfrm>
                <a:off x="967154" y="1072049"/>
                <a:ext cx="3956538" cy="10693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47259A-A9FC-4041-9778-DBACD4749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54" y="1072049"/>
                <a:ext cx="3956538" cy="10693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04AA3E-BB6A-4D16-8EC1-2F1123976A2E}"/>
                  </a:ext>
                </a:extLst>
              </p:cNvPr>
              <p:cNvSpPr txBox="1"/>
              <p:nvPr/>
            </p:nvSpPr>
            <p:spPr>
              <a:xfrm>
                <a:off x="967154" y="2403592"/>
                <a:ext cx="15501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04AA3E-BB6A-4D16-8EC1-2F1123976A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54" y="2403592"/>
                <a:ext cx="1550168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2B83D1-5002-42C5-A88E-2FA9E75CCF1E}"/>
                  </a:ext>
                </a:extLst>
              </p:cNvPr>
              <p:cNvSpPr txBox="1"/>
              <p:nvPr/>
            </p:nvSpPr>
            <p:spPr>
              <a:xfrm>
                <a:off x="713936" y="2831143"/>
                <a:ext cx="9879037" cy="12130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2B83D1-5002-42C5-A88E-2FA9E75CC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36" y="2831143"/>
                <a:ext cx="9879037" cy="12130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505610-D514-40AB-B085-2500FEAFFA0C}"/>
                  </a:ext>
                </a:extLst>
              </p:cNvPr>
              <p:cNvSpPr txBox="1"/>
              <p:nvPr/>
            </p:nvSpPr>
            <p:spPr>
              <a:xfrm>
                <a:off x="1742238" y="4258904"/>
                <a:ext cx="4144108" cy="16834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505610-D514-40AB-B085-2500FEAFFA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238" y="4258904"/>
                <a:ext cx="4144108" cy="16834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2F54A96-B755-4E98-B958-10A470313B0F}"/>
              </a:ext>
            </a:extLst>
          </p:cNvPr>
          <p:cNvSpPr txBox="1"/>
          <p:nvPr/>
        </p:nvSpPr>
        <p:spPr>
          <a:xfrm>
            <a:off x="2004638" y="5467426"/>
            <a:ext cx="8602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1) 3 s; 2) 18 m/s; 3) 20,25 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67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782B2F11-2A27-480D-AF5F-D27F30AEA085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/>
              <p:nvPr/>
            </p:nvSpPr>
            <p:spPr>
              <a:xfrm>
                <a:off x="314653" y="1055077"/>
                <a:ext cx="11751935" cy="35359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Moddiy nuqta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qonuniyat</a:t>
                </a:r>
              </a:p>
              <a:p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harakatlanmoqda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Quyidagilarni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742950" indent="-742950">
                  <a:buAutoNum type="arabicParenR"/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tezlikka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erishiladigan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o‘tilgan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53" y="1055077"/>
                <a:ext cx="11751935" cy="3535904"/>
              </a:xfrm>
              <a:prstGeom prst="rect">
                <a:avLst/>
              </a:prstGeom>
              <a:blipFill>
                <a:blip r:embed="rId2"/>
                <a:stretch>
                  <a:fillRect l="-1868" r="-882" b="-63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7124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4CEBC1E4-47AD-4BAB-83E3-687BFDCD9B6E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4629A4-A2A8-4191-854E-7FCF0FA464C3}"/>
                  </a:ext>
                </a:extLst>
              </p:cNvPr>
              <p:cNvSpPr txBox="1"/>
              <p:nvPr/>
            </p:nvSpPr>
            <p:spPr>
              <a:xfrm>
                <a:off x="546747" y="1287193"/>
                <a:ext cx="11290398" cy="14898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𝟓𝟎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4629A4-A2A8-4191-854E-7FCF0FA46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47" y="1287193"/>
                <a:ext cx="11290398" cy="1489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9DD2E1-408C-4B71-B633-65378F9B14EE}"/>
                  </a:ext>
                </a:extLst>
              </p:cNvPr>
              <p:cNvSpPr txBox="1"/>
              <p:nvPr/>
            </p:nvSpPr>
            <p:spPr>
              <a:xfrm>
                <a:off x="956602" y="3408066"/>
                <a:ext cx="8774133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D9DD2E1-408C-4B71-B633-65378F9B1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602" y="3408066"/>
                <a:ext cx="8774133" cy="7734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2244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1256CA-036E-495C-976F-522879D1433A}"/>
                  </a:ext>
                </a:extLst>
              </p:cNvPr>
              <p:cNvSpPr txBox="1"/>
              <p:nvPr/>
            </p:nvSpPr>
            <p:spPr>
              <a:xfrm>
                <a:off x="1713610" y="2177676"/>
                <a:ext cx="252793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1256CA-036E-495C-976F-522879D14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10" y="2177676"/>
                <a:ext cx="2527936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3B1E36F-4E8A-4904-B467-2DF5542B225D}"/>
                  </a:ext>
                </a:extLst>
              </p:cNvPr>
              <p:cNvSpPr txBox="1"/>
              <p:nvPr/>
            </p:nvSpPr>
            <p:spPr>
              <a:xfrm>
                <a:off x="1926709" y="2854291"/>
                <a:ext cx="14166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3B1E36F-4E8A-4904-B467-2DF5542B2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709" y="2854291"/>
                <a:ext cx="141667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CFD50CDD-9262-4832-A35B-06A8D5502626}"/>
              </a:ext>
            </a:extLst>
          </p:cNvPr>
          <p:cNvCxnSpPr>
            <a:cxnSpLocks/>
          </p:cNvCxnSpPr>
          <p:nvPr/>
        </p:nvCxnSpPr>
        <p:spPr>
          <a:xfrm>
            <a:off x="7115467" y="2882880"/>
            <a:ext cx="348891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87AC671B-0A29-4ACE-BEC4-D80EBA802EC0}"/>
              </a:ext>
            </a:extLst>
          </p:cNvPr>
          <p:cNvSpPr/>
          <p:nvPr/>
        </p:nvSpPr>
        <p:spPr>
          <a:xfrm>
            <a:off x="8732611" y="2305523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E60B0EAE-FF77-4A4C-B1D0-452577886931}"/>
              </a:ext>
            </a:extLst>
          </p:cNvPr>
          <p:cNvSpPr/>
          <p:nvPr/>
        </p:nvSpPr>
        <p:spPr>
          <a:xfrm flipH="1">
            <a:off x="7294336" y="2339162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3A0288-1B96-4B14-B2D0-8D69C724A9BD}"/>
                  </a:ext>
                </a:extLst>
              </p:cNvPr>
              <p:cNvSpPr txBox="1"/>
              <p:nvPr/>
            </p:nvSpPr>
            <p:spPr>
              <a:xfrm>
                <a:off x="9508453" y="2374810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3A0288-1B96-4B14-B2D0-8D69C724A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453" y="2374810"/>
                <a:ext cx="349455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BB7BDF-5FCE-4354-982C-C714366DC971}"/>
                  </a:ext>
                </a:extLst>
              </p:cNvPr>
              <p:cNvSpPr txBox="1"/>
              <p:nvPr/>
            </p:nvSpPr>
            <p:spPr>
              <a:xfrm>
                <a:off x="7838747" y="2374810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BB7BDF-5FCE-4354-982C-C714366DC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8747" y="2374810"/>
                <a:ext cx="34945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867B75-C4A2-4BBF-95F3-1C1783B30BA3}"/>
                  </a:ext>
                </a:extLst>
              </p:cNvPr>
              <p:cNvSpPr txBox="1"/>
              <p:nvPr/>
            </p:nvSpPr>
            <p:spPr>
              <a:xfrm>
                <a:off x="10633750" y="2655600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867B75-C4A2-4BBF-95F3-1C1783B30B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3750" y="2655600"/>
                <a:ext cx="379046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00D6F4-DD81-42B7-9FA2-4BD2804E67CA}"/>
                  </a:ext>
                </a:extLst>
              </p:cNvPr>
              <p:cNvSpPr txBox="1"/>
              <p:nvPr/>
            </p:nvSpPr>
            <p:spPr>
              <a:xfrm>
                <a:off x="8462832" y="3001012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00D6F4-DD81-42B7-9FA2-4BD2804E6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832" y="3001012"/>
                <a:ext cx="516050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755B9315-4E62-4C4B-9C7A-530CEF282088}"/>
              </a:ext>
            </a:extLst>
          </p:cNvPr>
          <p:cNvCxnSpPr>
            <a:cxnSpLocks/>
          </p:cNvCxnSpPr>
          <p:nvPr/>
        </p:nvCxnSpPr>
        <p:spPr>
          <a:xfrm flipV="1">
            <a:off x="7718667" y="3162068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FC49C26-3A9A-4E9B-AC62-0F39DA2C5EBA}"/>
                  </a:ext>
                </a:extLst>
              </p:cNvPr>
              <p:cNvSpPr txBox="1"/>
              <p:nvPr/>
            </p:nvSpPr>
            <p:spPr>
              <a:xfrm>
                <a:off x="7122215" y="3001012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FC49C26-3A9A-4E9B-AC62-0F39DA2C5E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2215" y="3001012"/>
                <a:ext cx="516050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DF96A17-551F-46A7-9659-DB8CE3B653D2}"/>
              </a:ext>
            </a:extLst>
          </p:cNvPr>
          <p:cNvCxnSpPr>
            <a:cxnSpLocks/>
          </p:cNvCxnSpPr>
          <p:nvPr/>
        </p:nvCxnSpPr>
        <p:spPr>
          <a:xfrm>
            <a:off x="9575334" y="3219823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9E213E-5DDF-44C3-8F3D-C225604FD5A0}"/>
                  </a:ext>
                </a:extLst>
              </p:cNvPr>
              <p:cNvSpPr txBox="1"/>
              <p:nvPr/>
            </p:nvSpPr>
            <p:spPr>
              <a:xfrm>
                <a:off x="684071" y="4241808"/>
                <a:ext cx="415427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9E213E-5DDF-44C3-8F3D-C225604FD5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71" y="4241808"/>
                <a:ext cx="415427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0EAF22-345B-47C3-96FB-2340D2728EA5}"/>
                  </a:ext>
                </a:extLst>
              </p:cNvPr>
              <p:cNvSpPr txBox="1"/>
              <p:nvPr/>
            </p:nvSpPr>
            <p:spPr>
              <a:xfrm>
                <a:off x="6155510" y="4258412"/>
                <a:ext cx="46672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0EAF22-345B-47C3-96FB-2340D2728E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510" y="4258412"/>
                <a:ext cx="4667240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63BF09-F5B2-43AB-9D50-1132B6ACDD2E}"/>
                  </a:ext>
                </a:extLst>
              </p:cNvPr>
              <p:cNvSpPr txBox="1"/>
              <p:nvPr/>
            </p:nvSpPr>
            <p:spPr>
              <a:xfrm>
                <a:off x="684071" y="5089141"/>
                <a:ext cx="1073473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d>
                      <m:dPr>
                        <m:ctrlP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qiymatga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erishadi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63BF09-F5B2-43AB-9D50-1132B6ACD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71" y="5089141"/>
                <a:ext cx="10734734" cy="615553"/>
              </a:xfrm>
              <a:prstGeom prst="rect">
                <a:avLst/>
              </a:prstGeom>
              <a:blipFill>
                <a:blip r:embed="rId11"/>
                <a:stretch>
                  <a:fillRect t="-25743" r="-1931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B9385C-C7CE-4ADF-B5A6-B0DDBAE71D86}"/>
                  </a:ext>
                </a:extLst>
              </p:cNvPr>
              <p:cNvSpPr txBox="1"/>
              <p:nvPr/>
            </p:nvSpPr>
            <p:spPr>
              <a:xfrm>
                <a:off x="313608" y="202018"/>
                <a:ext cx="1168380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742950" indent="-742950">
                  <a:buAutoNum type="arabicParenR"/>
                </a:pP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Eng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tezlikka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erishiladigan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vaqtni aniqlaymiz: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B9385C-C7CE-4ADF-B5A6-B0DDBAE71D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08" y="202018"/>
                <a:ext cx="11683804" cy="1200329"/>
              </a:xfrm>
              <a:prstGeom prst="rect">
                <a:avLst/>
              </a:prstGeom>
              <a:blipFill>
                <a:blip r:embed="rId12"/>
                <a:stretch>
                  <a:fillRect l="-1408" t="-7614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92C4EAC-134C-46DF-9924-909AE73A4B3E}"/>
                  </a:ext>
                </a:extLst>
              </p:cNvPr>
              <p:cNvSpPr txBox="1"/>
              <p:nvPr/>
            </p:nvSpPr>
            <p:spPr>
              <a:xfrm>
                <a:off x="1007645" y="1285124"/>
                <a:ext cx="7146508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92C4EAC-134C-46DF-9924-909AE73A4B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645" y="1285124"/>
                <a:ext cx="7146508" cy="77341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8352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7E5C80-ED21-426A-840E-3BADA52A9A23}"/>
                  </a:ext>
                </a:extLst>
              </p:cNvPr>
              <p:cNvSpPr txBox="1"/>
              <p:nvPr/>
            </p:nvSpPr>
            <p:spPr>
              <a:xfrm>
                <a:off x="1275901" y="1309655"/>
                <a:ext cx="15501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7E5C80-ED21-426A-840E-3BADA52A9A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901" y="1309655"/>
                <a:ext cx="1550168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3A64A6-55EE-4647-9E66-1F35B54A4409}"/>
                  </a:ext>
                </a:extLst>
              </p:cNvPr>
              <p:cNvSpPr txBox="1"/>
              <p:nvPr/>
            </p:nvSpPr>
            <p:spPr>
              <a:xfrm>
                <a:off x="510645" y="371007"/>
                <a:ext cx="1032147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hisoblaymiz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3A64A6-55EE-4647-9E66-1F35B54A4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645" y="371007"/>
                <a:ext cx="10321477" cy="707886"/>
              </a:xfrm>
              <a:prstGeom prst="rect">
                <a:avLst/>
              </a:prstGeom>
              <a:blipFill>
                <a:blip r:embed="rId3"/>
                <a:stretch>
                  <a:fillRect l="-2126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41FE7F-29FF-428B-9792-ABB18DB22EFB}"/>
                  </a:ext>
                </a:extLst>
              </p:cNvPr>
              <p:cNvSpPr txBox="1"/>
              <p:nvPr/>
            </p:nvSpPr>
            <p:spPr>
              <a:xfrm>
                <a:off x="1275901" y="2254515"/>
                <a:ext cx="36594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41FE7F-29FF-428B-9792-ABB18DB22E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901" y="2254515"/>
                <a:ext cx="365946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61F076-34D3-403E-8F50-DAFC17D59BE6}"/>
                  </a:ext>
                </a:extLst>
              </p:cNvPr>
              <p:cNvSpPr txBox="1"/>
              <p:nvPr/>
            </p:nvSpPr>
            <p:spPr>
              <a:xfrm>
                <a:off x="1275901" y="3199375"/>
                <a:ext cx="616656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61F076-34D3-403E-8F50-DAFC17D59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901" y="3199375"/>
                <a:ext cx="6166560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2034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B2DD-1F0D-439C-AE95-515473F87BED}"/>
                  </a:ext>
                </a:extLst>
              </p:cNvPr>
              <p:cNvSpPr txBox="1"/>
              <p:nvPr/>
            </p:nvSpPr>
            <p:spPr>
              <a:xfrm>
                <a:off x="474784" y="286601"/>
                <a:ext cx="1070903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o‘tilgan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aniqlaymiz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B2DD-1F0D-439C-AE95-515473F87B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784" y="286601"/>
                <a:ext cx="10709032" cy="646331"/>
              </a:xfrm>
              <a:prstGeom prst="rect">
                <a:avLst/>
              </a:prstGeom>
              <a:blipFill>
                <a:blip r:embed="rId2"/>
                <a:stretch>
                  <a:fillRect l="-1764" t="-14151" r="-1252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47259A-A9FC-4041-9778-DBACD47495DF}"/>
                  </a:ext>
                </a:extLst>
              </p:cNvPr>
              <p:cNvSpPr txBox="1"/>
              <p:nvPr/>
            </p:nvSpPr>
            <p:spPr>
              <a:xfrm>
                <a:off x="642028" y="883629"/>
                <a:ext cx="6344528" cy="13432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47259A-A9FC-4041-9778-DBACD4749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28" y="883629"/>
                <a:ext cx="6344528" cy="13432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04AA3E-BB6A-4D16-8EC1-2F1123976A2E}"/>
                  </a:ext>
                </a:extLst>
              </p:cNvPr>
              <p:cNvSpPr txBox="1"/>
              <p:nvPr/>
            </p:nvSpPr>
            <p:spPr>
              <a:xfrm>
                <a:off x="967154" y="2403592"/>
                <a:ext cx="15501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04AA3E-BB6A-4D16-8EC1-2F1123976A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54" y="2403592"/>
                <a:ext cx="1550168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2B83D1-5002-42C5-A88E-2FA9E75CCF1E}"/>
                  </a:ext>
                </a:extLst>
              </p:cNvPr>
              <p:cNvSpPr txBox="1"/>
              <p:nvPr/>
            </p:nvSpPr>
            <p:spPr>
              <a:xfrm>
                <a:off x="756140" y="3195855"/>
                <a:ext cx="8162778" cy="12180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𝟓𝟑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2B83D1-5002-42C5-A88E-2FA9E75CC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140" y="3195855"/>
                <a:ext cx="8162778" cy="12180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F54A96-B755-4E98-B958-10A470313B0F}"/>
                  </a:ext>
                </a:extLst>
              </p:cNvPr>
              <p:cNvSpPr txBox="1"/>
              <p:nvPr/>
            </p:nvSpPr>
            <p:spPr>
              <a:xfrm>
                <a:off x="2384466" y="4928125"/>
                <a:ext cx="8366265" cy="981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1) 1 s; 2)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3)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𝟓𝟑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F54A96-B755-4E98-B958-10A470313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466" y="4928125"/>
                <a:ext cx="8366265" cy="981487"/>
              </a:xfrm>
              <a:prstGeom prst="rect">
                <a:avLst/>
              </a:prstGeom>
              <a:blipFill>
                <a:blip r:embed="rId6"/>
                <a:stretch>
                  <a:fillRect l="-2549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3743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8">
            <a:extLst>
              <a:ext uri="{FF2B5EF4-FFF2-40B4-BE49-F238E27FC236}">
                <a16:creationId xmlns:a16="http://schemas.microsoft.com/office/drawing/2014/main" id="{77174D99-4455-4E96-B2F2-A1A0D1D77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901825"/>
            <a:ext cx="877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altLang="ru-RU" sz="5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object 2">
            <a:extLst>
              <a:ext uri="{FF2B5EF4-FFF2-40B4-BE49-F238E27FC236}">
                <a16:creationId xmlns:a16="http://schemas.microsoft.com/office/drawing/2014/main" id="{427486CD-530C-4A10-96C4-F484C676AE28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12557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altLang="ru-RU" sz="7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TextBox 7">
            <a:extLst>
              <a:ext uri="{FF2B5EF4-FFF2-40B4-BE49-F238E27FC236}">
                <a16:creationId xmlns:a16="http://schemas.microsoft.com/office/drawing/2014/main" id="{B01E1019-7613-40C6-A0BA-EB9C341F2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09" y="3342966"/>
            <a:ext cx="9326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mazmunli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мка 1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1417638"/>
            <a:ext cx="11952288" cy="5310187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550EF4A-D091-47B2-B603-DF4FA1C69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09" y="4825168"/>
            <a:ext cx="111692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mazmunli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8FD0FA-BFAA-486E-9EDE-B7840267C9AB}"/>
              </a:ext>
            </a:extLst>
          </p:cNvPr>
          <p:cNvSpPr txBox="1"/>
          <p:nvPr/>
        </p:nvSpPr>
        <p:spPr>
          <a:xfrm>
            <a:off x="431409" y="172719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yechimlarini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782B2F11-2A27-480D-AF5F-D27F30AEA085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/>
              <p:nvPr/>
            </p:nvSpPr>
            <p:spPr>
              <a:xfrm>
                <a:off x="797841" y="1055077"/>
                <a:ext cx="10585205" cy="3799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shariga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e>
                    </m:d>
                  </m:oMath>
                </a14:m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oralig‘ida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(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purkalmoqda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Quyidagilarni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toping:</a:t>
                </a:r>
              </a:p>
              <a:p>
                <a:pPr marL="742950" indent="-742950">
                  <a:buAutoNum type="arabicParenR"/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Boshlang‘ich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purkash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41" y="1055077"/>
                <a:ext cx="10585205" cy="3799566"/>
              </a:xfrm>
              <a:prstGeom prst="rect">
                <a:avLst/>
              </a:prstGeom>
              <a:blipFill>
                <a:blip r:embed="rId2"/>
                <a:stretch>
                  <a:fillRect l="-2074" t="-2889" b="-59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9351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936B9D-B9C7-41AA-BBBE-7B2D790ADF99}"/>
              </a:ext>
            </a:extLst>
          </p:cNvPr>
          <p:cNvSpPr txBox="1"/>
          <p:nvPr/>
        </p:nvSpPr>
        <p:spPr>
          <a:xfrm>
            <a:off x="313897" y="330626"/>
            <a:ext cx="115530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rabicParenR"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vaqtdagi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topamiz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69BCA-5D26-4224-9441-4889924C7189}"/>
                  </a:ext>
                </a:extLst>
              </p:cNvPr>
              <p:cNvSpPr txBox="1"/>
              <p:nvPr/>
            </p:nvSpPr>
            <p:spPr>
              <a:xfrm>
                <a:off x="1065627" y="976957"/>
                <a:ext cx="148062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769BCA-5D26-4224-9441-4889924C7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627" y="976957"/>
                <a:ext cx="1480625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B6500-42FE-44EB-8667-DBA9EC6B16DB}"/>
                  </a:ext>
                </a:extLst>
              </p:cNvPr>
              <p:cNvSpPr txBox="1"/>
              <p:nvPr/>
            </p:nvSpPr>
            <p:spPr>
              <a:xfrm>
                <a:off x="629529" y="1669582"/>
                <a:ext cx="727651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B6500-42FE-44EB-8667-DBA9EC6B16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29" y="1669582"/>
                <a:ext cx="7276514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50D5932-A39A-4B43-8F3F-8EDF8B076790}"/>
                  </a:ext>
                </a:extLst>
              </p:cNvPr>
              <p:cNvSpPr txBox="1"/>
              <p:nvPr/>
            </p:nvSpPr>
            <p:spPr>
              <a:xfrm>
                <a:off x="1059485" y="2671462"/>
                <a:ext cx="10061917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50D5932-A39A-4B43-8F3F-8EDF8B0767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485" y="2671462"/>
                <a:ext cx="10061917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9912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E8D0CB-0422-47E5-B255-3675D8E9C555}"/>
                  </a:ext>
                </a:extLst>
              </p:cNvPr>
              <p:cNvSpPr txBox="1"/>
              <p:nvPr/>
            </p:nvSpPr>
            <p:spPr>
              <a:xfrm>
                <a:off x="460716" y="300670"/>
                <a:ext cx="1044174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topamiz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E8D0CB-0422-47E5-B255-3675D8E9C5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16" y="300670"/>
                <a:ext cx="10441745" cy="707886"/>
              </a:xfrm>
              <a:prstGeom prst="rect">
                <a:avLst/>
              </a:prstGeom>
              <a:blipFill>
                <a:blip r:embed="rId2"/>
                <a:stretch>
                  <a:fillRect l="-2103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809A70-BE18-4E5A-B3EE-FB66880295B4}"/>
                  </a:ext>
                </a:extLst>
              </p:cNvPr>
              <p:cNvSpPr txBox="1"/>
              <p:nvPr/>
            </p:nvSpPr>
            <p:spPr>
              <a:xfrm>
                <a:off x="713934" y="1210600"/>
                <a:ext cx="727651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809A70-BE18-4E5A-B3EE-FB6688029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34" y="1210600"/>
                <a:ext cx="7276514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89D40D-F304-49D0-8627-6400087F251E}"/>
                  </a:ext>
                </a:extLst>
              </p:cNvPr>
              <p:cNvSpPr txBox="1"/>
              <p:nvPr/>
            </p:nvSpPr>
            <p:spPr>
              <a:xfrm>
                <a:off x="1059485" y="2134445"/>
                <a:ext cx="8436207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89D40D-F304-49D0-8627-6400087F25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485" y="2134445"/>
                <a:ext cx="8436207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5792BA3-FE24-4AF9-AC37-07C0B6AC7747}"/>
                  </a:ext>
                </a:extLst>
              </p:cNvPr>
              <p:cNvSpPr txBox="1"/>
              <p:nvPr/>
            </p:nvSpPr>
            <p:spPr>
              <a:xfrm>
                <a:off x="1059485" y="3076754"/>
                <a:ext cx="8436207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𝟏𝟎𝟐𝟒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𝟏𝟗𝟐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5792BA3-FE24-4AF9-AC37-07C0B6AC7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485" y="3076754"/>
                <a:ext cx="8436207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141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91DF5B-5E13-4CF5-95DE-93C60FEF5D21}"/>
                  </a:ext>
                </a:extLst>
              </p:cNvPr>
              <p:cNvSpPr txBox="1"/>
              <p:nvPr/>
            </p:nvSpPr>
            <p:spPr>
              <a:xfrm>
                <a:off x="531054" y="264117"/>
                <a:ext cx="1153553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minutdagi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purkash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topamiz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91DF5B-5E13-4CF5-95DE-93C60FEF5D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54" y="264117"/>
                <a:ext cx="11535534" cy="646331"/>
              </a:xfrm>
              <a:prstGeom prst="rect">
                <a:avLst/>
              </a:prstGeom>
              <a:blipFill>
                <a:blip r:embed="rId2"/>
                <a:stretch>
                  <a:fillRect l="-1586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FA864F-0F86-4535-A608-139236B9A58B}"/>
                  </a:ext>
                </a:extLst>
              </p:cNvPr>
              <p:cNvSpPr txBox="1"/>
              <p:nvPr/>
            </p:nvSpPr>
            <p:spPr>
              <a:xfrm>
                <a:off x="812407" y="1120954"/>
                <a:ext cx="8500404" cy="8657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𝒕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FA864F-0F86-4535-A608-139236B9A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407" y="1120954"/>
                <a:ext cx="8500404" cy="8657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7ABBBE-B173-444E-B7BB-9FFFA0CAF4CD}"/>
                  </a:ext>
                </a:extLst>
              </p:cNvPr>
              <p:cNvSpPr txBox="1"/>
              <p:nvPr/>
            </p:nvSpPr>
            <p:spPr>
              <a:xfrm>
                <a:off x="1856934" y="2220585"/>
                <a:ext cx="7455877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/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𝒎𝒊𝒏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7ABBBE-B173-444E-B7BB-9FFFA0CAF4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934" y="2220585"/>
                <a:ext cx="7455877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8730307-CCD2-489B-BF75-3846C4EBA664}"/>
                  </a:ext>
                </a:extLst>
              </p:cNvPr>
              <p:cNvSpPr txBox="1"/>
              <p:nvPr/>
            </p:nvSpPr>
            <p:spPr>
              <a:xfrm>
                <a:off x="953085" y="3437655"/>
                <a:ext cx="143842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8730307-CCD2-489B-BF75-3846C4EBA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085" y="3437655"/>
                <a:ext cx="1438422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09D479-EAA0-4ADC-998E-C440BDC54E0B}"/>
                  </a:ext>
                </a:extLst>
              </p:cNvPr>
              <p:cNvSpPr txBox="1"/>
              <p:nvPr/>
            </p:nvSpPr>
            <p:spPr>
              <a:xfrm>
                <a:off x="3028083" y="3239981"/>
                <a:ext cx="8641080" cy="18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𝟖𝟐</m:t>
                    </m:r>
                  </m:oMath>
                </a14:m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𝒎𝒊𝒏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09D479-EAA0-4ADC-998E-C440BDC54E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083" y="3239981"/>
                <a:ext cx="8641080" cy="18757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A57897-6F53-4785-AB79-A09A97C50DD9}"/>
                  </a:ext>
                </a:extLst>
              </p:cNvPr>
              <p:cNvSpPr txBox="1"/>
              <p:nvPr/>
            </p:nvSpPr>
            <p:spPr>
              <a:xfrm>
                <a:off x="953085" y="5413282"/>
                <a:ext cx="1000921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1)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2)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𝟗𝟏𝟒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3)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𝟖𝟐</m:t>
                    </m:r>
                  </m:oMath>
                </a14:m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𝒎𝒊𝒏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A57897-6F53-4785-AB79-A09A97C50D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085" y="5413282"/>
                <a:ext cx="10009215" cy="721801"/>
              </a:xfrm>
              <a:prstGeom prst="rect">
                <a:avLst/>
              </a:prstGeom>
              <a:blipFill>
                <a:blip r:embed="rId7"/>
                <a:stretch>
                  <a:fillRect l="-2132" t="-15254" b="-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5514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900332"/>
            <a:ext cx="11952288" cy="582749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782B2F11-2A27-480D-AF5F-D27F30AEA085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/>
              <p:nvPr/>
            </p:nvSpPr>
            <p:spPr>
              <a:xfrm>
                <a:off x="428589" y="1097280"/>
                <a:ext cx="11637999" cy="4415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Karima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ko‘ylak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tikish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buyurtma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oldi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oyda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ta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ko‘ylak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tiksa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daromad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Quyidagilarni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toping:</a:t>
                </a:r>
              </a:p>
              <a:p>
                <a:pPr marL="742950" indent="-742950">
                  <a:buAutoNum type="arabicParenR"/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daromad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olish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ko‘ylak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tikish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daromad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BE0A13E-83B5-4461-AEF5-9CB70350D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89" y="1097280"/>
                <a:ext cx="11637999" cy="4415119"/>
              </a:xfrm>
              <a:prstGeom prst="rect">
                <a:avLst/>
              </a:prstGeom>
              <a:blipFill>
                <a:blip r:embed="rId2"/>
                <a:stretch>
                  <a:fillRect l="-1833" t="-2486" r="-1519" b="-4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8118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4D1762-6FCA-47F9-9074-18BBBAD6950D}"/>
                  </a:ext>
                </a:extLst>
              </p:cNvPr>
              <p:cNvSpPr txBox="1"/>
              <p:nvPr/>
            </p:nvSpPr>
            <p:spPr>
              <a:xfrm>
                <a:off x="633045" y="478301"/>
                <a:ext cx="548641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4D1762-6FCA-47F9-9074-18BBBAD69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45" y="478301"/>
                <a:ext cx="548641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754B75-B0EE-43CB-9999-E5E749B12C35}"/>
                  </a:ext>
                </a:extLst>
              </p:cNvPr>
              <p:cNvSpPr txBox="1"/>
              <p:nvPr/>
            </p:nvSpPr>
            <p:spPr>
              <a:xfrm>
                <a:off x="1700431" y="372053"/>
                <a:ext cx="609834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754B75-B0EE-43CB-9999-E5E749B12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431" y="372053"/>
                <a:ext cx="6098344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25614BA-6B88-4499-A87C-7AF397D25611}"/>
                  </a:ext>
                </a:extLst>
              </p:cNvPr>
              <p:cNvSpPr txBox="1"/>
              <p:nvPr/>
            </p:nvSpPr>
            <p:spPr>
              <a:xfrm>
                <a:off x="1419077" y="1093854"/>
                <a:ext cx="8948812" cy="8657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𝟏𝟎𝟎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25614BA-6B88-4499-A87C-7AF397D25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077" y="1093854"/>
                <a:ext cx="8948812" cy="8657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0ADA80-1307-43C4-A1BC-2390467211D5}"/>
                  </a:ext>
                </a:extLst>
              </p:cNvPr>
              <p:cNvSpPr txBox="1"/>
              <p:nvPr/>
            </p:nvSpPr>
            <p:spPr>
              <a:xfrm>
                <a:off x="1419077" y="1991983"/>
                <a:ext cx="273089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0ADA80-1307-43C4-A1BC-2390467211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077" y="1991983"/>
                <a:ext cx="2730892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B47E78-EC7B-4B43-8C3D-3A90AABCA473}"/>
                  </a:ext>
                </a:extLst>
              </p:cNvPr>
              <p:cNvSpPr txBox="1"/>
              <p:nvPr/>
            </p:nvSpPr>
            <p:spPr>
              <a:xfrm>
                <a:off x="1417316" y="2699869"/>
                <a:ext cx="378772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B47E78-EC7B-4B43-8C3D-3A90AABCA4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16" y="2699869"/>
                <a:ext cx="3787729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D5A077-8E67-414C-A251-5612E864C2E5}"/>
                  </a:ext>
                </a:extLst>
              </p:cNvPr>
              <p:cNvSpPr txBox="1"/>
              <p:nvPr/>
            </p:nvSpPr>
            <p:spPr>
              <a:xfrm>
                <a:off x="1417316" y="3450246"/>
                <a:ext cx="221214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D5A077-8E67-414C-A251-5612E864C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16" y="3450246"/>
                <a:ext cx="2212149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D7FC351-DE11-410A-934A-3B7901ADD529}"/>
              </a:ext>
            </a:extLst>
          </p:cNvPr>
          <p:cNvSpPr/>
          <p:nvPr/>
        </p:nvSpPr>
        <p:spPr>
          <a:xfrm>
            <a:off x="8788882" y="3022975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95033466-C303-41A2-947B-C14FE1679166}"/>
              </a:ext>
            </a:extLst>
          </p:cNvPr>
          <p:cNvSpPr/>
          <p:nvPr/>
        </p:nvSpPr>
        <p:spPr>
          <a:xfrm flipH="1">
            <a:off x="7350607" y="3056614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7AB15C9-5840-41F5-A06C-30E20932D193}"/>
                  </a:ext>
                </a:extLst>
              </p:cNvPr>
              <p:cNvSpPr txBox="1"/>
              <p:nvPr/>
            </p:nvSpPr>
            <p:spPr>
              <a:xfrm>
                <a:off x="9564724" y="3092262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7AB15C9-5840-41F5-A06C-30E20932D1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4724" y="3092262"/>
                <a:ext cx="349455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61573F-F8A6-4C9A-AAD5-C5673FA3402E}"/>
                  </a:ext>
                </a:extLst>
              </p:cNvPr>
              <p:cNvSpPr txBox="1"/>
              <p:nvPr/>
            </p:nvSpPr>
            <p:spPr>
              <a:xfrm>
                <a:off x="7895018" y="3092262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61573F-F8A6-4C9A-AAD5-C5673FA340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018" y="3092262"/>
                <a:ext cx="349455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3CF2970-44C5-4358-9DEC-FACEDB2A77BA}"/>
                  </a:ext>
                </a:extLst>
              </p:cNvPr>
              <p:cNvSpPr txBox="1"/>
              <p:nvPr/>
            </p:nvSpPr>
            <p:spPr>
              <a:xfrm>
                <a:off x="10690021" y="3373052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3CF2970-44C5-4358-9DEC-FACEDB2A7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0021" y="3373052"/>
                <a:ext cx="379046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35EFA1-FEC3-4D12-A35B-AFB2185D0F88}"/>
                  </a:ext>
                </a:extLst>
              </p:cNvPr>
              <p:cNvSpPr txBox="1"/>
              <p:nvPr/>
            </p:nvSpPr>
            <p:spPr>
              <a:xfrm>
                <a:off x="8519103" y="3718464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𝟓𝟎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35EFA1-FEC3-4D12-A35B-AFB2185D0F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103" y="3718464"/>
                <a:ext cx="516050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17C47A86-E8A7-4611-983A-1700BD1EBCF5}"/>
              </a:ext>
            </a:extLst>
          </p:cNvPr>
          <p:cNvCxnSpPr>
            <a:cxnSpLocks/>
          </p:cNvCxnSpPr>
          <p:nvPr/>
        </p:nvCxnSpPr>
        <p:spPr>
          <a:xfrm flipV="1">
            <a:off x="7774938" y="3879520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609308-3578-4599-8F6A-6C45540A60BB}"/>
                  </a:ext>
                </a:extLst>
              </p:cNvPr>
              <p:cNvSpPr txBox="1"/>
              <p:nvPr/>
            </p:nvSpPr>
            <p:spPr>
              <a:xfrm>
                <a:off x="7178486" y="3718464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609308-3578-4599-8F6A-6C45540A6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486" y="3718464"/>
                <a:ext cx="516050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47259FF2-531A-420F-B163-537F539FB28C}"/>
              </a:ext>
            </a:extLst>
          </p:cNvPr>
          <p:cNvCxnSpPr>
            <a:cxnSpLocks/>
          </p:cNvCxnSpPr>
          <p:nvPr/>
        </p:nvCxnSpPr>
        <p:spPr>
          <a:xfrm>
            <a:off x="9631605" y="3937275"/>
            <a:ext cx="308553" cy="452221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7AF64D3F-3F76-4EFB-9D58-041295DD2403}"/>
              </a:ext>
            </a:extLst>
          </p:cNvPr>
          <p:cNvCxnSpPr>
            <a:cxnSpLocks/>
          </p:cNvCxnSpPr>
          <p:nvPr/>
        </p:nvCxnSpPr>
        <p:spPr>
          <a:xfrm>
            <a:off x="7048050" y="3591043"/>
            <a:ext cx="348891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DB4411D-7499-4063-BF84-E67EA4560A17}"/>
                  </a:ext>
                </a:extLst>
              </p:cNvPr>
              <p:cNvSpPr txBox="1"/>
              <p:nvPr/>
            </p:nvSpPr>
            <p:spPr>
              <a:xfrm>
                <a:off x="976157" y="4681045"/>
                <a:ext cx="45245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𝟓𝟎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DB4411D-7499-4063-BF84-E67EA4560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157" y="4681045"/>
                <a:ext cx="4524572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5A4DFE6-855F-4AF9-A1FB-B35E5A72EF5E}"/>
                  </a:ext>
                </a:extLst>
              </p:cNvPr>
              <p:cNvSpPr txBox="1"/>
              <p:nvPr/>
            </p:nvSpPr>
            <p:spPr>
              <a:xfrm>
                <a:off x="6447596" y="4697649"/>
                <a:ext cx="50375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5A4DFE6-855F-4AF9-A1FB-B35E5A72E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596" y="4697649"/>
                <a:ext cx="5037533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4CA8812D-4B62-4DCA-80A4-B31AA609B8A6}"/>
              </a:ext>
            </a:extLst>
          </p:cNvPr>
          <p:cNvSpPr txBox="1"/>
          <p:nvPr/>
        </p:nvSpPr>
        <p:spPr>
          <a:xfrm>
            <a:off x="477433" y="5621355"/>
            <a:ext cx="112260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daromad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50 ta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ko‘ylak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tikish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68289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82801A7E-05E9-43A7-94FF-3EFE3E048D1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1EA266-4E80-42AA-8D38-E4B5B8C7C511}"/>
              </a:ext>
            </a:extLst>
          </p:cNvPr>
          <p:cNvSpPr txBox="1"/>
          <p:nvPr/>
        </p:nvSpPr>
        <p:spPr>
          <a:xfrm>
            <a:off x="671731" y="427278"/>
            <a:ext cx="101603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daromad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F1851-1FE9-4FFD-8C1C-F2D2E36B3F4A}"/>
                  </a:ext>
                </a:extLst>
              </p:cNvPr>
              <p:cNvSpPr txBox="1"/>
              <p:nvPr/>
            </p:nvSpPr>
            <p:spPr>
              <a:xfrm>
                <a:off x="1503484" y="1173048"/>
                <a:ext cx="609834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F1851-1FE9-4FFD-8C1C-F2D2E36B3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484" y="1173048"/>
                <a:ext cx="6098344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2C73C5-B043-4020-9AD9-E51963A65A2D}"/>
                  </a:ext>
                </a:extLst>
              </p:cNvPr>
              <p:cNvSpPr txBox="1"/>
              <p:nvPr/>
            </p:nvSpPr>
            <p:spPr>
              <a:xfrm>
                <a:off x="1262571" y="1974071"/>
                <a:ext cx="221214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2C73C5-B043-4020-9AD9-E51963A65A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571" y="1974071"/>
                <a:ext cx="2212149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2CDCA5-A506-40C9-9C40-3199F5A281CE}"/>
                  </a:ext>
                </a:extLst>
              </p:cNvPr>
              <p:cNvSpPr txBox="1"/>
              <p:nvPr/>
            </p:nvSpPr>
            <p:spPr>
              <a:xfrm>
                <a:off x="1010248" y="2533205"/>
                <a:ext cx="10160391" cy="27691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𝒑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𝟓𝟎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𝟐𝟓𝟎𝟎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𝟓𝟎𝟎𝟎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𝟐𝟓𝟎𝟎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𝟐𝟓𝟎𝟎𝟎𝟎𝟎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2CDCA5-A506-40C9-9C40-3199F5A281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248" y="2533205"/>
                <a:ext cx="10160391" cy="2769156"/>
              </a:xfrm>
              <a:prstGeom prst="rect">
                <a:avLst/>
              </a:prstGeom>
              <a:blipFill>
                <a:blip r:embed="rId4"/>
                <a:stretch>
                  <a:fillRect b="-8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AF890-49B0-4264-84C2-A4EFE23FC419}"/>
                  </a:ext>
                </a:extLst>
              </p:cNvPr>
              <p:cNvSpPr txBox="1"/>
              <p:nvPr/>
            </p:nvSpPr>
            <p:spPr>
              <a:xfrm>
                <a:off x="1006727" y="5684952"/>
                <a:ext cx="1011366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1) 50 ta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ko‘ylak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2)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𝟐𝟓𝟎𝟎𝟎𝟎𝟎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so‘m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AF890-49B0-4264-84C2-A4EFE23FC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27" y="5684952"/>
                <a:ext cx="10113666" cy="707886"/>
              </a:xfrm>
              <a:prstGeom prst="rect">
                <a:avLst/>
              </a:prstGeom>
              <a:blipFill>
                <a:blip r:embed="rId5"/>
                <a:stretch>
                  <a:fillRect l="-2110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83913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10734816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414462" y="1044433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FA02963E-55AC-43E7-BF2F-3E4F6164E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638317" y="329328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98395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77-masala (54-sahifa)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TextBox 2">
            <a:extLst>
              <a:ext uri="{FF2B5EF4-FFF2-40B4-BE49-F238E27FC236}">
                <a16:creationId xmlns:a16="http://schemas.microsoft.com/office/drawing/2014/main" id="{5793973D-F0E2-4C1C-A6C1-BB0B82BAC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1181100"/>
            <a:ext cx="11415712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shaklidagi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maydonining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atrofini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o‘rashmoqchi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	480 m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panjara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ko‘pi</a:t>
            </a:r>
            <a:endParaRPr lang="en-US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maydonini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o‘rash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bject 2">
            <a:extLst>
              <a:ext uri="{FF2B5EF4-FFF2-40B4-BE49-F238E27FC236}">
                <a16:creationId xmlns:a16="http://schemas.microsoft.com/office/drawing/2014/main" id="{12C73530-9E5E-4AAC-89B7-57A3986EB7BF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9F4A08B-6846-4598-ABCC-FFF6E63FBC00}"/>
              </a:ext>
            </a:extLst>
          </p:cNvPr>
          <p:cNvSpPr/>
          <p:nvPr/>
        </p:nvSpPr>
        <p:spPr>
          <a:xfrm>
            <a:off x="8108348" y="1572260"/>
            <a:ext cx="3580109" cy="2049651"/>
          </a:xfrm>
          <a:prstGeom prst="rect">
            <a:avLst/>
          </a:prstGeom>
          <a:gradFill flip="none" rotWithShape="1">
            <a:gsLst>
              <a:gs pos="2186">
                <a:srgbClr val="00FF00"/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CCFC8E5-FB5E-4682-99E5-995685C29D1F}"/>
              </a:ext>
            </a:extLst>
          </p:cNvPr>
          <p:cNvCxnSpPr/>
          <p:nvPr/>
        </p:nvCxnSpPr>
        <p:spPr>
          <a:xfrm flipH="1">
            <a:off x="4555279" y="1645934"/>
            <a:ext cx="398462" cy="847725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Рамка 17">
            <a:extLst>
              <a:ext uri="{FF2B5EF4-FFF2-40B4-BE49-F238E27FC236}">
                <a16:creationId xmlns:a16="http://schemas.microsoft.com/office/drawing/2014/main" id="{3DC91603-4BF6-40B7-8BA7-C217597CA90B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21351C-799D-42AD-8696-56933ED9AD32}"/>
                  </a:ext>
                </a:extLst>
              </p:cNvPr>
              <p:cNvSpPr txBox="1"/>
              <p:nvPr/>
            </p:nvSpPr>
            <p:spPr>
              <a:xfrm>
                <a:off x="832833" y="5055010"/>
                <a:ext cx="902567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𝟐𝟒𝟎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21351C-799D-42AD-8696-56933ED9A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833" y="5055010"/>
                <a:ext cx="9025676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DB7378-DB83-4352-A5DE-422188B45496}"/>
                  </a:ext>
                </a:extLst>
              </p:cNvPr>
              <p:cNvSpPr txBox="1"/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DB7378-DB83-4352-A5DE-422188B45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88B548-ADAC-4D88-A4FC-EF5FC77351F9}"/>
                  </a:ext>
                </a:extLst>
              </p:cNvPr>
              <p:cNvSpPr txBox="1"/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88B548-ADAC-4D88-A4FC-EF5FC7735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97BD44-879D-4855-A497-89FC20047BD4}"/>
                  </a:ext>
                </a:extLst>
              </p:cNvPr>
              <p:cNvSpPr txBox="1"/>
              <p:nvPr/>
            </p:nvSpPr>
            <p:spPr>
              <a:xfrm>
                <a:off x="882478" y="4002061"/>
                <a:ext cx="29158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97BD44-879D-4855-A497-89FC20047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478" y="4002061"/>
                <a:ext cx="291586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3908765-C8C6-4EA5-A0EF-04E0038FC581}"/>
                  </a:ext>
                </a:extLst>
              </p:cNvPr>
              <p:cNvSpPr txBox="1"/>
              <p:nvPr/>
            </p:nvSpPr>
            <p:spPr>
              <a:xfrm>
                <a:off x="930344" y="2935875"/>
                <a:ext cx="29158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3908765-C8C6-4EA5-A0EF-04E0038FC5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344" y="2935875"/>
                <a:ext cx="291586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589B860-025A-4D75-8291-7D205BF7E74B}"/>
                  </a:ext>
                </a:extLst>
              </p:cNvPr>
              <p:cNvSpPr txBox="1"/>
              <p:nvPr/>
            </p:nvSpPr>
            <p:spPr>
              <a:xfrm>
                <a:off x="915645" y="1805342"/>
                <a:ext cx="35282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𝟒𝟖𝟎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589B860-025A-4D75-8291-7D205BF7E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645" y="1805342"/>
                <a:ext cx="352821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487C88-80C2-4AB1-BFEE-C45266FE98AB}"/>
                  </a:ext>
                </a:extLst>
              </p:cNvPr>
              <p:cNvSpPr txBox="1"/>
              <p:nvPr/>
            </p:nvSpPr>
            <p:spPr>
              <a:xfrm>
                <a:off x="4984514" y="1762019"/>
                <a:ext cx="6417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487C88-80C2-4AB1-BFEE-C45266FE98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514" y="1762019"/>
                <a:ext cx="64171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3A2BC14-387C-4006-8DBD-B44230C55C17}"/>
              </a:ext>
            </a:extLst>
          </p:cNvPr>
          <p:cNvCxnSpPr/>
          <p:nvPr/>
        </p:nvCxnSpPr>
        <p:spPr>
          <a:xfrm>
            <a:off x="5957888" y="1876425"/>
            <a:ext cx="5132387" cy="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>
            <a:extLst>
              <a:ext uri="{FF2B5EF4-FFF2-40B4-BE49-F238E27FC236}">
                <a16:creationId xmlns:a16="http://schemas.microsoft.com/office/drawing/2014/main" id="{ED192476-80EF-4B01-8198-6636F20DEA9B}"/>
              </a:ext>
            </a:extLst>
          </p:cNvPr>
          <p:cNvSpPr/>
          <p:nvPr/>
        </p:nvSpPr>
        <p:spPr>
          <a:xfrm>
            <a:off x="4139790" y="952500"/>
            <a:ext cx="4166012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id="{03DE428A-A6E4-461C-A2E3-8D47625856D6}"/>
              </a:ext>
            </a:extLst>
          </p:cNvPr>
          <p:cNvSpPr/>
          <p:nvPr/>
        </p:nvSpPr>
        <p:spPr>
          <a:xfrm flipH="1">
            <a:off x="8305800" y="952500"/>
            <a:ext cx="4375445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/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/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/>
              <p:nvPr/>
            </p:nvSpPr>
            <p:spPr>
              <a:xfrm>
                <a:off x="796886" y="1545821"/>
                <a:ext cx="40842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86" y="1545821"/>
                <a:ext cx="408426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4324C6C-E113-40DD-9D08-E62AF2450728}"/>
                  </a:ext>
                </a:extLst>
              </p:cNvPr>
              <p:cNvSpPr txBox="1"/>
              <p:nvPr/>
            </p:nvSpPr>
            <p:spPr>
              <a:xfrm>
                <a:off x="811937" y="523079"/>
                <a:ext cx="416601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4324C6C-E113-40DD-9D08-E62AF2450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937" y="523079"/>
                <a:ext cx="4166012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/>
              <p:nvPr/>
            </p:nvSpPr>
            <p:spPr>
              <a:xfrm>
                <a:off x="728957" y="2540602"/>
                <a:ext cx="322203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7" y="2540602"/>
                <a:ext cx="3222036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B9D18C-6FFF-4537-8392-520EEC75E2C6}"/>
                  </a:ext>
                </a:extLst>
              </p:cNvPr>
              <p:cNvSpPr txBox="1"/>
              <p:nvPr/>
            </p:nvSpPr>
            <p:spPr>
              <a:xfrm>
                <a:off x="728957" y="3567886"/>
                <a:ext cx="23047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B9D18C-6FFF-4537-8392-520EEC75E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7" y="3567886"/>
                <a:ext cx="2304733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8D24D1-D864-47E8-8AA6-48978F9EAEE2}"/>
                  </a:ext>
                </a:extLst>
              </p:cNvPr>
              <p:cNvSpPr txBox="1"/>
              <p:nvPr/>
            </p:nvSpPr>
            <p:spPr>
              <a:xfrm>
                <a:off x="796886" y="4445394"/>
                <a:ext cx="19985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8D24D1-D864-47E8-8AA6-48978F9EA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86" y="4445394"/>
                <a:ext cx="1998560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Рамка 20">
            <a:extLst>
              <a:ext uri="{FF2B5EF4-FFF2-40B4-BE49-F238E27FC236}">
                <a16:creationId xmlns:a16="http://schemas.microsoft.com/office/drawing/2014/main" id="{F2D20FC6-2228-4C7C-ADD9-E356005BC9E8}"/>
              </a:ext>
            </a:extLst>
          </p:cNvPr>
          <p:cNvSpPr/>
          <p:nvPr/>
        </p:nvSpPr>
        <p:spPr>
          <a:xfrm>
            <a:off x="114300" y="133350"/>
            <a:ext cx="11952288" cy="659447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F213B63-D608-4DAD-83EB-13D12F968DCD}"/>
                  </a:ext>
                </a:extLst>
              </p:cNvPr>
              <p:cNvSpPr txBox="1"/>
              <p:nvPr/>
            </p:nvSpPr>
            <p:spPr>
              <a:xfrm>
                <a:off x="7736281" y="2072919"/>
                <a:ext cx="103393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F213B63-D608-4DAD-83EB-13D12F968D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281" y="2072919"/>
                <a:ext cx="1033937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3A2BC14-387C-4006-8DBD-B44230C55C17}"/>
              </a:ext>
            </a:extLst>
          </p:cNvPr>
          <p:cNvCxnSpPr/>
          <p:nvPr/>
        </p:nvCxnSpPr>
        <p:spPr>
          <a:xfrm>
            <a:off x="5957888" y="1876425"/>
            <a:ext cx="5132387" cy="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>
            <a:extLst>
              <a:ext uri="{FF2B5EF4-FFF2-40B4-BE49-F238E27FC236}">
                <a16:creationId xmlns:a16="http://schemas.microsoft.com/office/drawing/2014/main" id="{ED192476-80EF-4B01-8198-6636F20DEA9B}"/>
              </a:ext>
            </a:extLst>
          </p:cNvPr>
          <p:cNvSpPr/>
          <p:nvPr/>
        </p:nvSpPr>
        <p:spPr>
          <a:xfrm>
            <a:off x="4125720" y="935189"/>
            <a:ext cx="4166012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id="{03DE428A-A6E4-461C-A2E3-8D47625856D6}"/>
              </a:ext>
            </a:extLst>
          </p:cNvPr>
          <p:cNvSpPr/>
          <p:nvPr/>
        </p:nvSpPr>
        <p:spPr>
          <a:xfrm flipH="1">
            <a:off x="8291730" y="935189"/>
            <a:ext cx="4375445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/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/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/>
              <p:nvPr/>
            </p:nvSpPr>
            <p:spPr>
              <a:xfrm>
                <a:off x="916413" y="2252230"/>
                <a:ext cx="22596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413" y="2252230"/>
                <a:ext cx="2259658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/>
              <p:nvPr/>
            </p:nvSpPr>
            <p:spPr>
              <a:xfrm>
                <a:off x="3586565" y="2222453"/>
                <a:ext cx="24989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𝟏𝟐𝟎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565" y="2222453"/>
                <a:ext cx="249895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Рамка 20">
            <a:extLst>
              <a:ext uri="{FF2B5EF4-FFF2-40B4-BE49-F238E27FC236}">
                <a16:creationId xmlns:a16="http://schemas.microsoft.com/office/drawing/2014/main" id="{F2D20FC6-2228-4C7C-ADD9-E356005BC9E8}"/>
              </a:ext>
            </a:extLst>
          </p:cNvPr>
          <p:cNvSpPr/>
          <p:nvPr/>
        </p:nvSpPr>
        <p:spPr>
          <a:xfrm>
            <a:off x="114300" y="133350"/>
            <a:ext cx="11952288" cy="659447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0C43B1-C007-4172-AC94-EEFE4C1164C1}"/>
                  </a:ext>
                </a:extLst>
              </p:cNvPr>
              <p:cNvSpPr txBox="1"/>
              <p:nvPr/>
            </p:nvSpPr>
            <p:spPr>
              <a:xfrm>
                <a:off x="906563" y="3005231"/>
                <a:ext cx="22596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0C43B1-C007-4172-AC94-EEFE4C1164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563" y="3005231"/>
                <a:ext cx="2259658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E2130A-7CB1-4728-A645-CBD4B9BF0515}"/>
                  </a:ext>
                </a:extLst>
              </p:cNvPr>
              <p:cNvSpPr txBox="1"/>
              <p:nvPr/>
            </p:nvSpPr>
            <p:spPr>
              <a:xfrm>
                <a:off x="3586565" y="3005231"/>
                <a:ext cx="24989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E2130A-7CB1-4728-A645-CBD4B9BF0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565" y="3005231"/>
                <a:ext cx="249895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6B6B39-6770-4B6C-98E3-E7C6C32C7240}"/>
                  </a:ext>
                </a:extLst>
              </p:cNvPr>
              <p:cNvSpPr txBox="1"/>
              <p:nvPr/>
            </p:nvSpPr>
            <p:spPr>
              <a:xfrm>
                <a:off x="894674" y="4422612"/>
                <a:ext cx="8603124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𝟏𝟒𝟒𝟎𝟎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6B6B39-6770-4B6C-98E3-E7C6C32C7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74" y="4422612"/>
                <a:ext cx="8603124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BE81373-6051-421A-8C1A-6BEA5D8E1AAD}"/>
                  </a:ext>
                </a:extLst>
              </p:cNvPr>
              <p:cNvSpPr txBox="1"/>
              <p:nvPr/>
            </p:nvSpPr>
            <p:spPr>
              <a:xfrm>
                <a:off x="894674" y="3711563"/>
                <a:ext cx="19985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BE81373-6051-421A-8C1A-6BEA5D8E1A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74" y="3711563"/>
                <a:ext cx="1998560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10EE106-92EF-4F1C-97EF-3607A6DB9CAA}"/>
                  </a:ext>
                </a:extLst>
              </p:cNvPr>
              <p:cNvSpPr txBox="1"/>
              <p:nvPr/>
            </p:nvSpPr>
            <p:spPr>
              <a:xfrm>
                <a:off x="6821083" y="5224440"/>
                <a:ext cx="416024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𝟏𝟒𝟒𝟎𝟎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10EE106-92EF-4F1C-97EF-3607A6DB9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83" y="5224440"/>
                <a:ext cx="4160241" cy="629468"/>
              </a:xfrm>
              <a:prstGeom prst="rect">
                <a:avLst/>
              </a:prstGeom>
              <a:blipFill>
                <a:blip r:embed="rId11"/>
                <a:stretch>
                  <a:fillRect l="-7478" t="-22330" b="-48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EB84D0-FF6A-49B9-9B64-AC5A7302AD0D}"/>
                  </a:ext>
                </a:extLst>
              </p:cNvPr>
              <p:cNvSpPr txBox="1"/>
              <p:nvPr/>
            </p:nvSpPr>
            <p:spPr>
              <a:xfrm>
                <a:off x="7736281" y="2072919"/>
                <a:ext cx="103393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EB84D0-FF6A-49B9-9B64-AC5A7302AD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281" y="2072919"/>
                <a:ext cx="1033937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595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6FF39138-BDE8-417A-942F-1228595F4B5C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80-masala (54-sahifa)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2">
                <a:extLst>
                  <a:ext uri="{FF2B5EF4-FFF2-40B4-BE49-F238E27FC236}">
                    <a16:creationId xmlns:a16="http://schemas.microsoft.com/office/drawing/2014/main" id="{6EBCA8C6-EFB0-427F-9A0D-C95331E0E6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5809" y="1195848"/>
                <a:ext cx="10749269" cy="3802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shaklidagi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maydonining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𝟔𝟒𝟎𝟎</m:t>
                    </m:r>
                    <m:r>
                      <a:rPr lang="en-US" altLang="ru-RU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Maydonning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o‘rash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zarur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alt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2">
                <a:extLst>
                  <a:ext uri="{FF2B5EF4-FFF2-40B4-BE49-F238E27FC236}">
                    <a16:creationId xmlns:a16="http://schemas.microsoft.com/office/drawing/2014/main" id="{6EBCA8C6-EFB0-427F-9A0D-C95331E0E6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809" y="1195848"/>
                <a:ext cx="10749269" cy="3802388"/>
              </a:xfrm>
              <a:prstGeom prst="rect">
                <a:avLst/>
              </a:prstGeom>
              <a:blipFill>
                <a:blip r:embed="rId2"/>
                <a:stretch>
                  <a:fillRect l="-2551" t="-3846" r="-2551" b="-73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6229F00D-4917-41D7-820B-31C469199060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9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86725F0-5F62-417E-988C-10F6ADE870D6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FFED09-6BBE-4FE9-B40C-FEB3C4E99498}"/>
              </a:ext>
            </a:extLst>
          </p:cNvPr>
          <p:cNvSpPr/>
          <p:nvPr/>
        </p:nvSpPr>
        <p:spPr>
          <a:xfrm>
            <a:off x="8108348" y="1572260"/>
            <a:ext cx="3580109" cy="204965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8E8AFA57-FA82-4403-A79B-E10FEB4FDD24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0AFBCBF-B2B6-4D98-A673-54F43C6E568B}"/>
                  </a:ext>
                </a:extLst>
              </p:cNvPr>
              <p:cNvSpPr txBox="1"/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0AFBCBF-B2B6-4D98-A673-54F43C6E5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FABA90-31F9-4C07-992D-A31FB68183E2}"/>
                  </a:ext>
                </a:extLst>
              </p:cNvPr>
              <p:cNvSpPr txBox="1"/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FABA90-31F9-4C07-992D-A31FB6818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A102BE2-038A-41CE-8A0C-05D76B1342E3}"/>
                  </a:ext>
                </a:extLst>
              </p:cNvPr>
              <p:cNvSpPr txBox="1"/>
              <p:nvPr/>
            </p:nvSpPr>
            <p:spPr>
              <a:xfrm>
                <a:off x="258608" y="1109157"/>
                <a:ext cx="3709169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𝟔𝟒𝟎𝟎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A102BE2-038A-41CE-8A0C-05D76B1342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08" y="1109157"/>
                <a:ext cx="3709169" cy="658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A268421-7135-46D1-B7E8-B0D5C528978E}"/>
                  </a:ext>
                </a:extLst>
              </p:cNvPr>
              <p:cNvSpPr txBox="1"/>
              <p:nvPr/>
            </p:nvSpPr>
            <p:spPr>
              <a:xfrm>
                <a:off x="4145009" y="1693440"/>
                <a:ext cx="114935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A268421-7135-46D1-B7E8-B0D5C52897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009" y="1693440"/>
                <a:ext cx="1149354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7F2646-A6ED-457D-8BBE-DA8AC4FCD85A}"/>
                  </a:ext>
                </a:extLst>
              </p:cNvPr>
              <p:cNvSpPr txBox="1"/>
              <p:nvPr/>
            </p:nvSpPr>
            <p:spPr>
              <a:xfrm>
                <a:off x="4145009" y="1150475"/>
                <a:ext cx="124072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7F2646-A6ED-457D-8BBE-DA8AC4FCD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009" y="1150475"/>
                <a:ext cx="1240724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2BBFAC-EB62-477F-ADDB-B1837D08469F}"/>
                  </a:ext>
                </a:extLst>
              </p:cNvPr>
              <p:cNvSpPr txBox="1"/>
              <p:nvPr/>
            </p:nvSpPr>
            <p:spPr>
              <a:xfrm>
                <a:off x="466771" y="2377589"/>
                <a:ext cx="195251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𝒙𝒚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2BBFAC-EB62-477F-ADDB-B1837D084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71" y="2377589"/>
                <a:ext cx="1952511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51CF46C-9B7C-4111-A5AE-398C953C4A65}"/>
                  </a:ext>
                </a:extLst>
              </p:cNvPr>
              <p:cNvSpPr txBox="1"/>
              <p:nvPr/>
            </p:nvSpPr>
            <p:spPr>
              <a:xfrm>
                <a:off x="103487" y="3105834"/>
                <a:ext cx="37091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𝟔𝟒𝟎𝟎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𝒙𝒚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51CF46C-9B7C-4111-A5AE-398C953C4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87" y="3105834"/>
                <a:ext cx="3709169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EC48A8-138A-45C3-9CE5-4872E25E9614}"/>
                  </a:ext>
                </a:extLst>
              </p:cNvPr>
              <p:cNvSpPr txBox="1"/>
              <p:nvPr/>
            </p:nvSpPr>
            <p:spPr>
              <a:xfrm>
                <a:off x="-95354" y="3824378"/>
                <a:ext cx="3709169" cy="11330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𝟔𝟒𝟎𝟎</m:t>
                          </m:r>
                        </m:num>
                        <m:den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EC48A8-138A-45C3-9CE5-4872E25E9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5354" y="3824378"/>
                <a:ext cx="3709169" cy="11330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C324432-4960-4ECC-8FF0-BD217FFEA438}"/>
                  </a:ext>
                </a:extLst>
              </p:cNvPr>
              <p:cNvSpPr txBox="1"/>
              <p:nvPr/>
            </p:nvSpPr>
            <p:spPr>
              <a:xfrm>
                <a:off x="0" y="4819474"/>
                <a:ext cx="11103424" cy="13371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e>
                      </m:d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𝟔𝟒𝟎𝟎</m:t>
                              </m:r>
                            </m:num>
                            <m:den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</m:e>
                      </m:d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𝟏𝟐𝟖𝟎𝟎</m:t>
                          </m:r>
                        </m:num>
                        <m:den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C324432-4960-4ECC-8FF0-BD217FFEA4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19474"/>
                <a:ext cx="11103424" cy="13371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067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57168E60-C897-4468-9B74-C3D39AD15D72}"/>
              </a:ext>
            </a:extLst>
          </p:cNvPr>
          <p:cNvSpPr/>
          <p:nvPr/>
        </p:nvSpPr>
        <p:spPr>
          <a:xfrm>
            <a:off x="114300" y="147484"/>
            <a:ext cx="11952288" cy="658034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ADAD710-6885-49F6-9074-D4D1CFFDA303}"/>
                  </a:ext>
                </a:extLst>
              </p:cNvPr>
              <p:cNvSpPr txBox="1"/>
              <p:nvPr/>
            </p:nvSpPr>
            <p:spPr>
              <a:xfrm>
                <a:off x="2028319" y="409706"/>
                <a:ext cx="7351655" cy="14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𝑷</m:t>
                          </m:r>
                        </m:e>
                        <m:sup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ru-RU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ru-RU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𝟏𝟐𝟖𝟎𝟎</m:t>
                                  </m:r>
                                </m:num>
                                <m:den>
                                  <m:r>
                                    <a:rPr lang="en-US" altLang="ru-RU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𝟏𝟐𝟖𝟎𝟎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ADAD710-6885-49F6-9074-D4D1CFFDA3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319" y="409706"/>
                <a:ext cx="7351655" cy="14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69311AC-DDBF-4C48-BC65-DB2DDD3F35C7}"/>
                  </a:ext>
                </a:extLst>
              </p:cNvPr>
              <p:cNvSpPr txBox="1"/>
              <p:nvPr/>
            </p:nvSpPr>
            <p:spPr>
              <a:xfrm>
                <a:off x="2028318" y="1967172"/>
                <a:ext cx="3295849" cy="11330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𝟏𝟐𝟖𝟎𝟎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altLang="ru-RU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69311AC-DDBF-4C48-BC65-DB2DDD3F35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318" y="1967172"/>
                <a:ext cx="3295849" cy="1133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542680-7540-4C5A-BC31-3D0D6916535A}"/>
                  </a:ext>
                </a:extLst>
              </p:cNvPr>
              <p:cNvSpPr txBox="1"/>
              <p:nvPr/>
            </p:nvSpPr>
            <p:spPr>
              <a:xfrm>
                <a:off x="2017464" y="3111911"/>
                <a:ext cx="255843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𝟔𝟒𝟎𝟎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542680-7540-4C5A-BC31-3D0D691653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464" y="3111911"/>
                <a:ext cx="2558430" cy="658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F20867-E094-402E-B9A7-1EF7DAB1E39F}"/>
                  </a:ext>
                </a:extLst>
              </p:cNvPr>
              <p:cNvSpPr txBox="1"/>
              <p:nvPr/>
            </p:nvSpPr>
            <p:spPr>
              <a:xfrm>
                <a:off x="2028318" y="3931467"/>
                <a:ext cx="1821011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F20867-E094-402E-B9A7-1EF7DAB1E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318" y="3931467"/>
                <a:ext cx="1821011" cy="6588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2FCAA6-5012-4408-8B2D-FB3D43312A5B}"/>
                  </a:ext>
                </a:extLst>
              </p:cNvPr>
              <p:cNvSpPr txBox="1"/>
              <p:nvPr/>
            </p:nvSpPr>
            <p:spPr>
              <a:xfrm>
                <a:off x="4815858" y="3574307"/>
                <a:ext cx="5050813" cy="1133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𝟔𝟒𝟎𝟎</m:t>
                          </m:r>
                        </m:num>
                        <m:den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den>
                      </m:f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𝟔𝟒𝟎𝟎</m:t>
                          </m:r>
                        </m:num>
                        <m:den>
                          <m:r>
                            <a:rPr lang="en-US" altLang="ru-RU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𝟖𝟎</m:t>
                          </m:r>
                        </m:den>
                      </m:f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2FCAA6-5012-4408-8B2D-FB3D43312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5858" y="3574307"/>
                <a:ext cx="5050813" cy="11333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0644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340</Words>
  <Application>Microsoft Office PowerPoint</Application>
  <PresentationFormat>Широкоэкранный</PresentationFormat>
  <Paragraphs>172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27</cp:revision>
  <dcterms:created xsi:type="dcterms:W3CDTF">2020-10-28T21:27:39Z</dcterms:created>
  <dcterms:modified xsi:type="dcterms:W3CDTF">2021-02-20T04:06:57Z</dcterms:modified>
</cp:coreProperties>
</file>