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1395" r:id="rId2"/>
    <p:sldId id="1427" r:id="rId3"/>
    <p:sldId id="1397" r:id="rId4"/>
    <p:sldId id="1398" r:id="rId5"/>
    <p:sldId id="1400" r:id="rId6"/>
    <p:sldId id="1401" r:id="rId7"/>
    <p:sldId id="1402" r:id="rId8"/>
    <p:sldId id="1399" r:id="rId9"/>
    <p:sldId id="1403" r:id="rId10"/>
    <p:sldId id="1404" r:id="rId11"/>
    <p:sldId id="1405" r:id="rId12"/>
    <p:sldId id="1407" r:id="rId13"/>
    <p:sldId id="1409" r:id="rId14"/>
    <p:sldId id="1408" r:id="rId15"/>
    <p:sldId id="1410" r:id="rId16"/>
    <p:sldId id="1411" r:id="rId17"/>
    <p:sldId id="1413" r:id="rId18"/>
    <p:sldId id="1412" r:id="rId19"/>
    <p:sldId id="1414" r:id="rId20"/>
    <p:sldId id="1415" r:id="rId21"/>
    <p:sldId id="1417" r:id="rId22"/>
    <p:sldId id="1418" r:id="rId23"/>
    <p:sldId id="1419" r:id="rId24"/>
    <p:sldId id="1416" r:id="rId25"/>
    <p:sldId id="1426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0066"/>
    <a:srgbClr val="000099"/>
    <a:srgbClr val="FFFFFF"/>
    <a:srgbClr val="FFCC00"/>
    <a:srgbClr val="00FF00"/>
    <a:srgbClr val="0066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8624E-5C68-4910-829B-8E3A8C97E46C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C682BAB-534F-492A-8238-203626FDCA18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54-sahifa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A4BA1F-D7F9-453C-B4A0-1E2C0D7ABBD7}" type="parTrans" cxnId="{D5337BF7-A31F-4B04-894E-446B752C2706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D0D6F2B1-D2BF-4087-A2A0-35F6168BC3AE}" type="sibTrans" cxnId="{D5337BF7-A31F-4B04-894E-446B752C2706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10110087-1653-4035-B098-EFDAF149773C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77-masala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7B88A5-0D85-48F4-A312-15546BDF01D6}" type="parTrans" cxnId="{AE62438A-902C-4491-A2F0-C6B8183B5FDC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E3C73750-ABD2-4300-8511-57977805E5B8}" type="sibTrans" cxnId="{AE62438A-902C-4491-A2F0-C6B8183B5FDC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1027B305-F59A-4A00-AD3D-E8037CBC42D3}">
      <dgm:prSet phldrT="[Текст]" custT="1"/>
      <dgm:spPr>
        <a:solidFill>
          <a:srgbClr val="00B0F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80-masala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C26704-5EB1-42E0-AF0B-E836069B896C}" type="parTrans" cxnId="{07EFF2A8-766A-41AE-BFC6-EF61372FAC76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6A0A22D7-295F-4A3F-B358-7C1D29EC0FB3}" type="sibTrans" cxnId="{07EFF2A8-766A-41AE-BFC6-EF61372FAC76}">
      <dgm:prSet/>
      <dgm:spPr/>
      <dgm:t>
        <a:bodyPr/>
        <a:lstStyle/>
        <a:p>
          <a:endParaRPr lang="ru-RU" sz="4400">
            <a:solidFill>
              <a:schemeClr val="tx1"/>
            </a:solidFill>
          </a:endParaRPr>
        </a:p>
      </dgm:t>
    </dgm:pt>
    <dgm:pt modelId="{2E051096-B7D4-4EF9-88D5-FFB76EC131B7}" type="pres">
      <dgm:prSet presAssocID="{ABF8624E-5C68-4910-829B-8E3A8C97E46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A0BA6AC-EA5A-40DB-A85B-7419BB173CC9}" type="pres">
      <dgm:prSet presAssocID="{EC682BAB-534F-492A-8238-203626FDCA18}" presName="composite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C1D1DA71-4F0A-4A34-A2C4-7D401C5EC0A2}" type="pres">
      <dgm:prSet presAssocID="{EC682BAB-534F-492A-8238-203626FDCA18}" presName="bentUpArrow1" presStyleLbl="alignImgPlace1" presStyleIdx="0" presStyleCnt="2"/>
      <dgm:spPr>
        <a:solidFill>
          <a:srgbClr val="9900CC"/>
        </a:solidFill>
        <a:scene3d>
          <a:camera prst="orthographicFront"/>
          <a:lightRig rig="threePt" dir="t"/>
        </a:scene3d>
        <a:sp3d>
          <a:bevelT prst="angle"/>
        </a:sp3d>
      </dgm:spPr>
    </dgm:pt>
    <dgm:pt modelId="{CC1157D9-7E9A-491C-8C57-7440450E23B3}" type="pres">
      <dgm:prSet presAssocID="{EC682BAB-534F-492A-8238-203626FDCA18}" presName="ParentText" presStyleLbl="node1" presStyleIdx="0" presStyleCnt="3" custScaleX="2422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EE35B-7486-4120-A3F5-A58B5E548E9E}" type="pres">
      <dgm:prSet presAssocID="{EC682BAB-534F-492A-8238-203626FDCA18}" presName="ChildText" presStyleLbl="revTx" presStyleIdx="0" presStyleCnt="2">
        <dgm:presLayoutVars>
          <dgm:chMax val="0"/>
          <dgm:chPref val="0"/>
          <dgm:bulletEnabled val="1"/>
        </dgm:presLayoutVars>
      </dgm:prSet>
      <dgm:spPr>
        <a:scene3d>
          <a:camera prst="orthographicFront"/>
          <a:lightRig rig="threePt" dir="t"/>
        </a:scene3d>
        <a:sp3d>
          <a:bevelT prst="angle"/>
        </a:sp3d>
      </dgm:spPr>
    </dgm:pt>
    <dgm:pt modelId="{296448E2-6D8E-4CF3-9610-F851CC347191}" type="pres">
      <dgm:prSet presAssocID="{D0D6F2B1-D2BF-4087-A2A0-35F6168BC3AE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16DC9777-8C5B-445C-A9FC-60831A566868}" type="pres">
      <dgm:prSet presAssocID="{10110087-1653-4035-B098-EFDAF149773C}" presName="composite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3785DECD-816D-466F-B082-8AAD40F1834E}" type="pres">
      <dgm:prSet presAssocID="{10110087-1653-4035-B098-EFDAF149773C}" presName="bentUpArrow1" presStyleLbl="alignImgPlace1" presStyleIdx="1" presStyleCnt="2"/>
      <dgm:spPr>
        <a:solidFill>
          <a:srgbClr val="9900CC"/>
        </a:solidFill>
        <a:scene3d>
          <a:camera prst="orthographicFront"/>
          <a:lightRig rig="threePt" dir="t"/>
        </a:scene3d>
        <a:sp3d>
          <a:bevelT prst="angle"/>
        </a:sp3d>
      </dgm:spPr>
    </dgm:pt>
    <dgm:pt modelId="{6DE1204F-FB4B-4249-B9D8-FEE2526D68C4}" type="pres">
      <dgm:prSet presAssocID="{10110087-1653-4035-B098-EFDAF149773C}" presName="ParentText" presStyleLbl="node1" presStyleIdx="1" presStyleCnt="3" custScaleX="2927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127C0-AE2D-44F6-8B6F-2E61D62DC81B}" type="pres">
      <dgm:prSet presAssocID="{10110087-1653-4035-B098-EFDAF149773C}" presName="ChildText" presStyleLbl="revTx" presStyleIdx="1" presStyleCnt="2">
        <dgm:presLayoutVars>
          <dgm:chMax val="0"/>
          <dgm:chPref val="0"/>
          <dgm:bulletEnabled val="1"/>
        </dgm:presLayoutVars>
      </dgm:prSet>
      <dgm:spPr>
        <a:scene3d>
          <a:camera prst="orthographicFront"/>
          <a:lightRig rig="threePt" dir="t"/>
        </a:scene3d>
        <a:sp3d>
          <a:bevelT prst="angle"/>
        </a:sp3d>
      </dgm:spPr>
    </dgm:pt>
    <dgm:pt modelId="{A46415D2-E554-4469-884C-CAA0625C1415}" type="pres">
      <dgm:prSet presAssocID="{E3C73750-ABD2-4300-8511-57977805E5B8}" presName="sibTrans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B018F75B-0E91-4501-B0D2-E64D36D77702}" type="pres">
      <dgm:prSet presAssocID="{1027B305-F59A-4A00-AD3D-E8037CBC42D3}" presName="composite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59B51716-F520-41DF-B598-182D56C28FB0}" type="pres">
      <dgm:prSet presAssocID="{1027B305-F59A-4A00-AD3D-E8037CBC42D3}" presName="ParentText" presStyleLbl="node1" presStyleIdx="2" presStyleCnt="3" custScaleX="241308" custLinFactNeighborX="29240" custLinFactNeighborY="58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A711F0-8AD8-419B-BF07-59F9E38DC9E8}" type="presOf" srcId="{ABF8624E-5C68-4910-829B-8E3A8C97E46C}" destId="{2E051096-B7D4-4EF9-88D5-FFB76EC131B7}" srcOrd="0" destOrd="0" presId="urn:microsoft.com/office/officeart/2005/8/layout/StepDownProcess"/>
    <dgm:cxn modelId="{D5337BF7-A31F-4B04-894E-446B752C2706}" srcId="{ABF8624E-5C68-4910-829B-8E3A8C97E46C}" destId="{EC682BAB-534F-492A-8238-203626FDCA18}" srcOrd="0" destOrd="0" parTransId="{BEA4BA1F-D7F9-453C-B4A0-1E2C0D7ABBD7}" sibTransId="{D0D6F2B1-D2BF-4087-A2A0-35F6168BC3AE}"/>
    <dgm:cxn modelId="{2F5F1837-663A-4557-B959-41BC70A66874}" type="presOf" srcId="{10110087-1653-4035-B098-EFDAF149773C}" destId="{6DE1204F-FB4B-4249-B9D8-FEE2526D68C4}" srcOrd="0" destOrd="0" presId="urn:microsoft.com/office/officeart/2005/8/layout/StepDownProcess"/>
    <dgm:cxn modelId="{07EFF2A8-766A-41AE-BFC6-EF61372FAC76}" srcId="{ABF8624E-5C68-4910-829B-8E3A8C97E46C}" destId="{1027B305-F59A-4A00-AD3D-E8037CBC42D3}" srcOrd="2" destOrd="0" parTransId="{36C26704-5EB1-42E0-AF0B-E836069B896C}" sibTransId="{6A0A22D7-295F-4A3F-B358-7C1D29EC0FB3}"/>
    <dgm:cxn modelId="{408C449D-489D-4912-85EB-81465CB90258}" type="presOf" srcId="{1027B305-F59A-4A00-AD3D-E8037CBC42D3}" destId="{59B51716-F520-41DF-B598-182D56C28FB0}" srcOrd="0" destOrd="0" presId="urn:microsoft.com/office/officeart/2005/8/layout/StepDownProcess"/>
    <dgm:cxn modelId="{AE62438A-902C-4491-A2F0-C6B8183B5FDC}" srcId="{ABF8624E-5C68-4910-829B-8E3A8C97E46C}" destId="{10110087-1653-4035-B098-EFDAF149773C}" srcOrd="1" destOrd="0" parTransId="{867B88A5-0D85-48F4-A312-15546BDF01D6}" sibTransId="{E3C73750-ABD2-4300-8511-57977805E5B8}"/>
    <dgm:cxn modelId="{A9E15B1B-70B5-4F49-9B50-1E282EEE2A5F}" type="presOf" srcId="{EC682BAB-534F-492A-8238-203626FDCA18}" destId="{CC1157D9-7E9A-491C-8C57-7440450E23B3}" srcOrd="0" destOrd="0" presId="urn:microsoft.com/office/officeart/2005/8/layout/StepDownProcess"/>
    <dgm:cxn modelId="{6BEF4E76-B149-4135-AE7D-48DDEE4326DF}" type="presParOf" srcId="{2E051096-B7D4-4EF9-88D5-FFB76EC131B7}" destId="{AA0BA6AC-EA5A-40DB-A85B-7419BB173CC9}" srcOrd="0" destOrd="0" presId="urn:microsoft.com/office/officeart/2005/8/layout/StepDownProcess"/>
    <dgm:cxn modelId="{C681DC86-931B-4CCC-9093-61C390DC5E6A}" type="presParOf" srcId="{AA0BA6AC-EA5A-40DB-A85B-7419BB173CC9}" destId="{C1D1DA71-4F0A-4A34-A2C4-7D401C5EC0A2}" srcOrd="0" destOrd="0" presId="urn:microsoft.com/office/officeart/2005/8/layout/StepDownProcess"/>
    <dgm:cxn modelId="{69003D6F-E8D3-47BA-AC83-EB5D584BCE86}" type="presParOf" srcId="{AA0BA6AC-EA5A-40DB-A85B-7419BB173CC9}" destId="{CC1157D9-7E9A-491C-8C57-7440450E23B3}" srcOrd="1" destOrd="0" presId="urn:microsoft.com/office/officeart/2005/8/layout/StepDownProcess"/>
    <dgm:cxn modelId="{57950851-5B75-466C-8807-EE5265F9C0A5}" type="presParOf" srcId="{AA0BA6AC-EA5A-40DB-A85B-7419BB173CC9}" destId="{918EE35B-7486-4120-A3F5-A58B5E548E9E}" srcOrd="2" destOrd="0" presId="urn:microsoft.com/office/officeart/2005/8/layout/StepDownProcess"/>
    <dgm:cxn modelId="{AC9938BC-E584-4011-852B-69B4B0807C44}" type="presParOf" srcId="{2E051096-B7D4-4EF9-88D5-FFB76EC131B7}" destId="{296448E2-6D8E-4CF3-9610-F851CC347191}" srcOrd="1" destOrd="0" presId="urn:microsoft.com/office/officeart/2005/8/layout/StepDownProcess"/>
    <dgm:cxn modelId="{9694776F-6279-4673-BD49-B3CCD3D4B117}" type="presParOf" srcId="{2E051096-B7D4-4EF9-88D5-FFB76EC131B7}" destId="{16DC9777-8C5B-445C-A9FC-60831A566868}" srcOrd="2" destOrd="0" presId="urn:microsoft.com/office/officeart/2005/8/layout/StepDownProcess"/>
    <dgm:cxn modelId="{4FE66EA1-85BA-434C-8F26-EB76E051C890}" type="presParOf" srcId="{16DC9777-8C5B-445C-A9FC-60831A566868}" destId="{3785DECD-816D-466F-B082-8AAD40F1834E}" srcOrd="0" destOrd="0" presId="urn:microsoft.com/office/officeart/2005/8/layout/StepDownProcess"/>
    <dgm:cxn modelId="{D2D75828-726D-4050-8C25-DA51DE18FB69}" type="presParOf" srcId="{16DC9777-8C5B-445C-A9FC-60831A566868}" destId="{6DE1204F-FB4B-4249-B9D8-FEE2526D68C4}" srcOrd="1" destOrd="0" presId="urn:microsoft.com/office/officeart/2005/8/layout/StepDownProcess"/>
    <dgm:cxn modelId="{141A2AF9-7A8D-4099-80E3-AE0B68FA4BE1}" type="presParOf" srcId="{16DC9777-8C5B-445C-A9FC-60831A566868}" destId="{143127C0-AE2D-44F6-8B6F-2E61D62DC81B}" srcOrd="2" destOrd="0" presId="urn:microsoft.com/office/officeart/2005/8/layout/StepDownProcess"/>
    <dgm:cxn modelId="{20C7B340-C8E4-485F-94EA-5911BBD759E0}" type="presParOf" srcId="{2E051096-B7D4-4EF9-88D5-FFB76EC131B7}" destId="{A46415D2-E554-4469-884C-CAA0625C1415}" srcOrd="3" destOrd="0" presId="urn:microsoft.com/office/officeart/2005/8/layout/StepDownProcess"/>
    <dgm:cxn modelId="{7A18027A-34F6-4D00-AE99-664F3318E6A7}" type="presParOf" srcId="{2E051096-B7D4-4EF9-88D5-FFB76EC131B7}" destId="{B018F75B-0E91-4501-B0D2-E64D36D77702}" srcOrd="4" destOrd="0" presId="urn:microsoft.com/office/officeart/2005/8/layout/StepDownProcess"/>
    <dgm:cxn modelId="{F15380E0-C4FE-4395-A164-86AAE945B964}" type="presParOf" srcId="{B018F75B-0E91-4501-B0D2-E64D36D77702}" destId="{59B51716-F520-41DF-B598-182D56C28FB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1DA71-4F0A-4A34-A2C4-7D401C5EC0A2}">
      <dsp:nvSpPr>
        <dsp:cNvPr id="0" name=""/>
        <dsp:cNvSpPr/>
      </dsp:nvSpPr>
      <dsp:spPr>
        <a:xfrm rot="5400000">
          <a:off x="2107601" y="1243412"/>
          <a:ext cx="1099691" cy="125195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9900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157D9-7E9A-491C-8C57-7440450E23B3}">
      <dsp:nvSpPr>
        <dsp:cNvPr id="0" name=""/>
        <dsp:cNvSpPr/>
      </dsp:nvSpPr>
      <dsp:spPr>
        <a:xfrm>
          <a:off x="499263" y="24382"/>
          <a:ext cx="4485204" cy="1295803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54-sahifa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530" y="87649"/>
        <a:ext cx="4358670" cy="1169269"/>
      </dsp:txXfrm>
    </dsp:sp>
    <dsp:sp modelId="{918EE35B-7486-4120-A3F5-A58B5E548E9E}">
      <dsp:nvSpPr>
        <dsp:cNvPr id="0" name=""/>
        <dsp:cNvSpPr/>
      </dsp:nvSpPr>
      <dsp:spPr>
        <a:xfrm>
          <a:off x="3667482" y="147967"/>
          <a:ext cx="1346410" cy="1047325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5DECD-816D-466F-B082-8AAD40F1834E}">
      <dsp:nvSpPr>
        <dsp:cNvPr id="0" name=""/>
        <dsp:cNvSpPr/>
      </dsp:nvSpPr>
      <dsp:spPr>
        <a:xfrm rot="5400000">
          <a:off x="4741902" y="2699027"/>
          <a:ext cx="1099691" cy="125195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9900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1204F-FB4B-4249-B9D8-FEE2526D68C4}">
      <dsp:nvSpPr>
        <dsp:cNvPr id="0" name=""/>
        <dsp:cNvSpPr/>
      </dsp:nvSpPr>
      <dsp:spPr>
        <a:xfrm>
          <a:off x="2666286" y="1479997"/>
          <a:ext cx="5419762" cy="1295803"/>
        </a:xfrm>
        <a:prstGeom prst="roundRect">
          <a:avLst>
            <a:gd name="adj" fmla="val 1667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77-masala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9553" y="1543264"/>
        <a:ext cx="5293228" cy="1169269"/>
      </dsp:txXfrm>
    </dsp:sp>
    <dsp:sp modelId="{143127C0-AE2D-44F6-8B6F-2E61D62DC81B}">
      <dsp:nvSpPr>
        <dsp:cNvPr id="0" name=""/>
        <dsp:cNvSpPr/>
      </dsp:nvSpPr>
      <dsp:spPr>
        <a:xfrm>
          <a:off x="6301784" y="1603581"/>
          <a:ext cx="1346410" cy="1047325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51716-F520-41DF-B598-182D56C28FB0}">
      <dsp:nvSpPr>
        <dsp:cNvPr id="0" name=""/>
        <dsp:cNvSpPr/>
      </dsp:nvSpPr>
      <dsp:spPr>
        <a:xfrm>
          <a:off x="5332572" y="2959994"/>
          <a:ext cx="4467173" cy="1295803"/>
        </a:xfrm>
        <a:prstGeom prst="roundRect">
          <a:avLst>
            <a:gd name="adj" fmla="val 166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80-masala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95839" y="3023261"/>
        <a:ext cx="4340639" cy="1169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8ED6D-7671-4192-BC20-954A7CAC7C0A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C9B89-D6F9-44DD-B0F6-F53087AB6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6CFAE-A02A-4497-AB98-C9F33AA02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67B4B7-5DC9-4751-972B-12A1C1EE1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356BC1-F890-42AC-AC90-0CA5A71D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D80543-4B0B-458C-AFC4-78F5D07F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7CE8AA-43D9-4817-A39E-86747D3E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60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99D13-64D2-436D-B631-D15322ED8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02DD3C-38AA-46C0-9368-30A5317A2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5B46D7-86ED-4E56-AADB-291E9B8DD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628444-2107-4F53-B697-7DCAC3CC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B8DC75-D46E-4217-8FE7-A6CA6FF5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91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1DB7DFE-89D0-4B29-BDC6-69E1339D7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6C045A-C7A8-4BCA-B42A-294DA0FDA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735549-2558-4656-92F4-0059FFC1E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62E2B3-2BA4-4D13-A737-FA3EF196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0CAFD-750E-4A0A-87C4-865852936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234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6478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B0231-A33B-460A-AEEA-47E73E4B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07C16-D5D8-4C4F-99EF-346A82AC7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E917EA-3402-41EC-B6B0-467A5F6B7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E2CBA6-A23E-4042-BEA6-1A45CA5BC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D4C7F0-CAAB-48AA-9F1B-73420507A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90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D707D-8CB1-483C-B23A-2CE4AB51D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8F60D3-F74B-4DE6-9C11-0EB8AA687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2526C0-8666-4C1F-AB9B-6E9191B3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EAF5B0-6795-424B-A89C-B41AA651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56E88D-8B69-415F-B04C-03B3AA80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7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6AB2C-18F6-4D07-AA4D-AF617B925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F134DA-DFEB-4382-B22E-45EA703F0E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E28E74-16BE-4A69-8A7F-360796CBE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54B31A-99AD-4E7E-8D8B-3968C18E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5080D0-982C-4DF7-8E3D-9D16BF57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B98020-1B86-41CE-AC60-54D92A2F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6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120DB-FE85-42E0-95EE-D932C71F1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0D4311-E1CA-400E-96F6-5DD73B9FD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54F999-ECDC-4E53-870A-1364C73C0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E1F3F72-3112-4737-9FAC-FF85D4C25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9D4706-9396-4CAB-8679-7E7D4073D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F4D18BE-5E53-4161-A211-3ABA6B0D8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98C4B4-67C6-4763-84A0-7C653C9F1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EB8814B-F919-4067-BF34-245CA6C1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66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AE79C-6FC9-45C9-BBF1-2FAD1627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34E4EA9-A540-4B29-B1D1-7E9654A0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FD1D895-C5B8-4422-951C-D49CC45E8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86C45F-A9F8-4CB7-9394-D0849C11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3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63F6FB8-2298-439E-B1B7-CCDF915FF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B173DF-F627-4707-A42A-DFD81C9FC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65D8CB-66A6-413C-907C-09F30C53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7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37CE2F-E77B-425B-B36A-037FD6C1E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FF0575-328F-44B5-B380-9EF1843D3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07D78D-B221-47F9-BE19-1DDFD231A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8AFCBE-11EA-4E83-9A08-ED00E9E01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DD05A1-339B-4269-A6A4-41AB59076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55C550-9D1F-4E69-87E5-469D8626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14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8C8A9E-A49F-4BB9-B37B-97B6673E6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7CDC0D-DA63-4F42-8699-18FC17920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2EC387-CB09-40A0-BC0E-96EAEEF20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12B44C-BC5C-4E5F-9494-CC4FC3DE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C3B75D-DBFE-47B9-ACA3-74733730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D3F7D3-397C-4028-957A-17BABE90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41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FE8FB2-2A89-4A7A-BBBF-3E6D3121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B5F485-43A7-44EC-BBAD-5A8AFC922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E4B175-D36D-4E9F-A981-8398E79BD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D82B-5B5E-404D-9F59-6C42A403BDDF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3C895E-00E1-4E21-A87D-71FD40CA1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465C70-F844-41DA-8E1B-F62047C56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F055-9497-427D-B09C-71AF44252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6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5" Type="http://schemas.openxmlformats.org/officeDocument/2006/relationships/image" Target="../media/image9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9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12" Type="http://schemas.openxmlformats.org/officeDocument/2006/relationships/image" Target="../media/image10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2.png"/><Relationship Id="rId5" Type="http://schemas.openxmlformats.org/officeDocument/2006/relationships/image" Target="../media/image95.png"/><Relationship Id="rId10" Type="http://schemas.openxmlformats.org/officeDocument/2006/relationships/image" Target="../media/image101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10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106.png"/><Relationship Id="rId7" Type="http://schemas.openxmlformats.org/officeDocument/2006/relationships/image" Target="../media/image111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image" Target="../media/image115.png"/><Relationship Id="rId5" Type="http://schemas.openxmlformats.org/officeDocument/2006/relationships/image" Target="../media/image109.png"/><Relationship Id="rId10" Type="http://schemas.openxmlformats.org/officeDocument/2006/relationships/image" Target="../media/image114.png"/><Relationship Id="rId4" Type="http://schemas.openxmlformats.org/officeDocument/2006/relationships/image" Target="../media/image107.png"/><Relationship Id="rId9" Type="http://schemas.openxmlformats.org/officeDocument/2006/relationships/image" Target="../media/image1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3" Type="http://schemas.openxmlformats.org/officeDocument/2006/relationships/image" Target="../media/image117.png"/><Relationship Id="rId7" Type="http://schemas.openxmlformats.org/officeDocument/2006/relationships/image" Target="../media/image121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11" Type="http://schemas.openxmlformats.org/officeDocument/2006/relationships/image" Target="../media/image125.png"/><Relationship Id="rId5" Type="http://schemas.openxmlformats.org/officeDocument/2006/relationships/image" Target="../media/image119.png"/><Relationship Id="rId10" Type="http://schemas.openxmlformats.org/officeDocument/2006/relationships/image" Target="../media/image124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3" Type="http://schemas.openxmlformats.org/officeDocument/2006/relationships/image" Target="../media/image137.png"/><Relationship Id="rId7" Type="http://schemas.openxmlformats.org/officeDocument/2006/relationships/image" Target="../media/image141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9.png"/><Relationship Id="rId4" Type="http://schemas.openxmlformats.org/officeDocument/2006/relationships/image" Target="../media/image13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3" Type="http://schemas.openxmlformats.org/officeDocument/2006/relationships/image" Target="../media/image144.png"/><Relationship Id="rId7" Type="http://schemas.openxmlformats.org/officeDocument/2006/relationships/image" Target="../media/image148.png"/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7.png"/><Relationship Id="rId5" Type="http://schemas.openxmlformats.org/officeDocument/2006/relationships/image" Target="../media/image146.png"/><Relationship Id="rId4" Type="http://schemas.openxmlformats.org/officeDocument/2006/relationships/image" Target="../media/image145.png"/><Relationship Id="rId9" Type="http://schemas.openxmlformats.org/officeDocument/2006/relationships/image" Target="../media/image10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910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1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4" y="-23813"/>
            <a:ext cx="12188825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3C21C0B5-1449-4C14-9519-64A409670570}"/>
              </a:ext>
            </a:extLst>
          </p:cNvPr>
          <p:cNvSpPr/>
          <p:nvPr/>
        </p:nvSpPr>
        <p:spPr>
          <a:xfrm>
            <a:off x="9369425" y="763588"/>
            <a:ext cx="2127250" cy="8826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3672C130-52B1-46CC-9FE9-0F9104E075B5}"/>
              </a:ext>
            </a:extLst>
          </p:cNvPr>
          <p:cNvSpPr/>
          <p:nvPr/>
        </p:nvSpPr>
        <p:spPr>
          <a:xfrm>
            <a:off x="9369425" y="747713"/>
            <a:ext cx="2127250" cy="8985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881B94F3-BD29-4138-B549-3907F35E2002}"/>
              </a:ext>
            </a:extLst>
          </p:cNvPr>
          <p:cNvSpPr txBox="1"/>
          <p:nvPr/>
        </p:nvSpPr>
        <p:spPr>
          <a:xfrm>
            <a:off x="9451975" y="812800"/>
            <a:ext cx="1962150" cy="766763"/>
          </a:xfrm>
          <a:prstGeom prst="rect">
            <a:avLst/>
          </a:prstGeom>
        </p:spPr>
        <p:txBody>
          <a:bodyPr lIns="0" tIns="33552" rIns="0" bIns="0">
            <a:spAutoFit/>
          </a:bodyPr>
          <a:lstStyle/>
          <a:p>
            <a:pPr algn="ctr">
              <a:spcBef>
                <a:spcPts val="264"/>
              </a:spcBef>
              <a:defRPr/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82A0AD4A-BADB-4DB1-92BC-9753BC789B34}"/>
              </a:ext>
            </a:extLst>
          </p:cNvPr>
          <p:cNvSpPr txBox="1">
            <a:spLocks/>
          </p:cNvSpPr>
          <p:nvPr/>
        </p:nvSpPr>
        <p:spPr>
          <a:xfrm>
            <a:off x="3116263" y="498475"/>
            <a:ext cx="5059362" cy="113823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491EA0A7-6291-455E-9746-61F2AC50F352}"/>
              </a:ext>
            </a:extLst>
          </p:cNvPr>
          <p:cNvSpPr/>
          <p:nvPr/>
        </p:nvSpPr>
        <p:spPr>
          <a:xfrm>
            <a:off x="9302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E3B78AEA-774A-4ACC-B51C-FB4773E14E45}"/>
              </a:ext>
            </a:extLst>
          </p:cNvPr>
          <p:cNvSpPr/>
          <p:nvPr/>
        </p:nvSpPr>
        <p:spPr>
          <a:xfrm>
            <a:off x="96520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E8B71EC5-5CBA-43A9-9ACA-249B9E338E6D}"/>
              </a:ext>
            </a:extLst>
          </p:cNvPr>
          <p:cNvSpPr/>
          <p:nvPr/>
        </p:nvSpPr>
        <p:spPr>
          <a:xfrm>
            <a:off x="9302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866425BF-DFC9-491C-A525-1DCC72A1E238}"/>
              </a:ext>
            </a:extLst>
          </p:cNvPr>
          <p:cNvSpPr/>
          <p:nvPr/>
        </p:nvSpPr>
        <p:spPr>
          <a:xfrm>
            <a:off x="16287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D69622C5-DC14-46EF-AB59-0C53F3E8DD7D}"/>
              </a:ext>
            </a:extLst>
          </p:cNvPr>
          <p:cNvSpPr/>
          <p:nvPr/>
        </p:nvSpPr>
        <p:spPr>
          <a:xfrm>
            <a:off x="173355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F8B46637-06F3-4C79-AD5D-814D30F3D815}"/>
              </a:ext>
            </a:extLst>
          </p:cNvPr>
          <p:cNvSpPr/>
          <p:nvPr/>
        </p:nvSpPr>
        <p:spPr>
          <a:xfrm>
            <a:off x="16287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1ED5DCD1-F63A-4639-9270-C566B39F4AF4}"/>
              </a:ext>
            </a:extLst>
          </p:cNvPr>
          <p:cNvSpPr/>
          <p:nvPr/>
        </p:nvSpPr>
        <p:spPr>
          <a:xfrm>
            <a:off x="1139825" y="822325"/>
            <a:ext cx="419100" cy="558800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10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717" y="2408239"/>
            <a:ext cx="9970408" cy="187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ru-RU" altLang="ru-RU" sz="4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ru-RU" altLang="ru-RU" sz="4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mazmunli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ekstremal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yechishda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differensial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74800" y="2504807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80697" y="4576736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23" name="Рамка 22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19856" y="2227263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717" y="4543775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716" y="5189141"/>
            <a:ext cx="9833883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32A38132-8FDD-40F4-AF7A-3511C2C0B8C5}"/>
              </a:ext>
            </a:extLst>
          </p:cNvPr>
          <p:cNvSpPr/>
          <p:nvPr/>
        </p:nvSpPr>
        <p:spPr>
          <a:xfrm>
            <a:off x="119856" y="138239"/>
            <a:ext cx="11952288" cy="658152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4D4087-CEEC-4063-B23B-4752888BCEDC}"/>
                  </a:ext>
                </a:extLst>
              </p:cNvPr>
              <p:cNvSpPr txBox="1"/>
              <p:nvPr/>
            </p:nvSpPr>
            <p:spPr>
              <a:xfrm>
                <a:off x="343582" y="434402"/>
                <a:ext cx="5528693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4D4087-CEEC-4063-B23B-4752888BC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82" y="434402"/>
                <a:ext cx="5528693" cy="1152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7C4F0E-16CA-4242-BD8E-984FEF40D795}"/>
                  </a:ext>
                </a:extLst>
              </p:cNvPr>
              <p:cNvSpPr txBox="1"/>
              <p:nvPr/>
            </p:nvSpPr>
            <p:spPr>
              <a:xfrm>
                <a:off x="5872275" y="434402"/>
                <a:ext cx="3381760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7C4F0E-16CA-4242-BD8E-984FEF40D7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275" y="434402"/>
                <a:ext cx="3381760" cy="11524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217873-6C47-4919-9491-A074E04EE6AB}"/>
                  </a:ext>
                </a:extLst>
              </p:cNvPr>
              <p:cNvSpPr txBox="1"/>
              <p:nvPr/>
            </p:nvSpPr>
            <p:spPr>
              <a:xfrm>
                <a:off x="9254035" y="339953"/>
                <a:ext cx="2423420" cy="1246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𝟔𝟎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217873-6C47-4919-9491-A074E04EE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4035" y="339953"/>
                <a:ext cx="2423420" cy="12469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B66C463-A7A9-4C86-8B70-CBEAF45F6E4A}"/>
                  </a:ext>
                </a:extLst>
              </p:cNvPr>
              <p:cNvSpPr txBox="1"/>
              <p:nvPr/>
            </p:nvSpPr>
            <p:spPr>
              <a:xfrm>
                <a:off x="1549810" y="1879733"/>
                <a:ext cx="4615815" cy="1246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𝟔𝟎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B66C463-A7A9-4C86-8B70-CBEAF45F6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810" y="1879733"/>
                <a:ext cx="4615815" cy="12469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74553C1-109C-4D24-8676-2392D97F1614}"/>
                  </a:ext>
                </a:extLst>
              </p:cNvPr>
              <p:cNvSpPr txBox="1"/>
              <p:nvPr/>
            </p:nvSpPr>
            <p:spPr>
              <a:xfrm>
                <a:off x="8145976" y="2277705"/>
                <a:ext cx="13199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74553C1-109C-4D24-8676-2392D97F1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976" y="2277705"/>
                <a:ext cx="1319913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FE964BA-AC11-478C-91CA-8DA88B4528BD}"/>
                  </a:ext>
                </a:extLst>
              </p:cNvPr>
              <p:cNvSpPr txBox="1"/>
              <p:nvPr/>
            </p:nvSpPr>
            <p:spPr>
              <a:xfrm>
                <a:off x="1549810" y="3275392"/>
                <a:ext cx="9149428" cy="1246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FE964BA-AC11-478C-91CA-8DA88B452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810" y="3275392"/>
                <a:ext cx="9149428" cy="12469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63F70C-1420-4842-AA95-78073157D8E6}"/>
                  </a:ext>
                </a:extLst>
              </p:cNvPr>
              <p:cNvSpPr txBox="1"/>
              <p:nvPr/>
            </p:nvSpPr>
            <p:spPr>
              <a:xfrm>
                <a:off x="1631819" y="4671051"/>
                <a:ext cx="5051319" cy="1246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63F70C-1420-4842-AA95-78073157D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819" y="4671051"/>
                <a:ext cx="5051319" cy="12469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99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7EAFB253-07FA-4E42-A99D-38487ECC3E95}"/>
              </a:ext>
            </a:extLst>
          </p:cNvPr>
          <p:cNvSpPr/>
          <p:nvPr/>
        </p:nvSpPr>
        <p:spPr>
          <a:xfrm>
            <a:off x="119856" y="138239"/>
            <a:ext cx="11952288" cy="658152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C23F1F-4DB9-4194-AEAF-21E8CDED28A8}"/>
                  </a:ext>
                </a:extLst>
              </p:cNvPr>
              <p:cNvSpPr txBox="1"/>
              <p:nvPr/>
            </p:nvSpPr>
            <p:spPr>
              <a:xfrm>
                <a:off x="3973823" y="372458"/>
                <a:ext cx="3731727" cy="1122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𝟏𝟐𝟎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600" b="1" i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C23F1F-4DB9-4194-AEAF-21E8CDED2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823" y="372458"/>
                <a:ext cx="3731727" cy="11221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70AEE7-AC7B-4400-B441-550AA9274E45}"/>
                  </a:ext>
                </a:extLst>
              </p:cNvPr>
              <p:cNvSpPr txBox="1"/>
              <p:nvPr/>
            </p:nvSpPr>
            <p:spPr>
              <a:xfrm>
                <a:off x="3959477" y="1751005"/>
                <a:ext cx="4452309" cy="1244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𝟏𝟐𝟎</m:t>
                          </m:r>
                        </m:e>
                      </m:d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600" b="1" i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570AEE7-AC7B-4400-B441-550AA9274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477" y="1751005"/>
                <a:ext cx="4452309" cy="12448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E8CB49-F3EC-4874-B1F4-7690EB863316}"/>
                  </a:ext>
                </a:extLst>
              </p:cNvPr>
              <p:cNvSpPr txBox="1"/>
              <p:nvPr/>
            </p:nvSpPr>
            <p:spPr>
              <a:xfrm>
                <a:off x="3999780" y="3558275"/>
                <a:ext cx="146828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600" b="1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E8CB49-F3EC-4874-B1F4-7690EB863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780" y="3558275"/>
                <a:ext cx="146828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4E3FB4-93B2-4A3F-8A59-998293FB61BA}"/>
                  </a:ext>
                </a:extLst>
              </p:cNvPr>
              <p:cNvSpPr txBox="1"/>
              <p:nvPr/>
            </p:nvSpPr>
            <p:spPr>
              <a:xfrm>
                <a:off x="6096000" y="4691456"/>
                <a:ext cx="174400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𝟖𝟎</m:t>
                      </m:r>
                    </m:oMath>
                  </m:oMathPara>
                </a14:m>
                <a:endParaRPr lang="ru-RU" sz="3600" b="1" i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4E3FB4-93B2-4A3F-8A59-998293FB6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691456"/>
                <a:ext cx="174400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A82529D-073C-4AD3-B748-208381B9FB96}"/>
                  </a:ext>
                </a:extLst>
              </p:cNvPr>
              <p:cNvSpPr txBox="1"/>
              <p:nvPr/>
            </p:nvSpPr>
            <p:spPr>
              <a:xfrm>
                <a:off x="5755648" y="3178497"/>
                <a:ext cx="3493284" cy="1129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A82529D-073C-4AD3-B748-208381B9F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648" y="3178497"/>
                <a:ext cx="3493284" cy="11294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7962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4E76E97-392A-48B3-8AF8-94A9B2960DF2}"/>
              </a:ext>
            </a:extLst>
          </p:cNvPr>
          <p:cNvSpPr/>
          <p:nvPr/>
        </p:nvSpPr>
        <p:spPr>
          <a:xfrm>
            <a:off x="1923162" y="1641694"/>
            <a:ext cx="1075890" cy="1017793"/>
          </a:xfrm>
          <a:prstGeom prst="rect">
            <a:avLst/>
          </a:prstGeom>
          <a:gradFill>
            <a:gsLst>
              <a:gs pos="0">
                <a:schemeClr val="bg1"/>
              </a:gs>
              <a:gs pos="90000">
                <a:srgbClr val="FF0066">
                  <a:alpha val="73000"/>
                </a:srgbClr>
              </a:gs>
            </a:gsLst>
            <a:lin ang="5400000" scaled="1"/>
          </a:gra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6B6E08C-7868-4498-B54C-0C09A5A119C4}"/>
                  </a:ext>
                </a:extLst>
              </p:cNvPr>
              <p:cNvSpPr txBox="1"/>
              <p:nvPr/>
            </p:nvSpPr>
            <p:spPr>
              <a:xfrm>
                <a:off x="1872620" y="599976"/>
                <a:ext cx="1277594" cy="886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𝟏𝟐𝟎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6B6E08C-7868-4498-B54C-0C09A5A11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620" y="599976"/>
                <a:ext cx="1277594" cy="886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424C0D-760B-45B9-9AAF-319BF84AFF73}"/>
                  </a:ext>
                </a:extLst>
              </p:cNvPr>
              <p:cNvSpPr txBox="1"/>
              <p:nvPr/>
            </p:nvSpPr>
            <p:spPr>
              <a:xfrm>
                <a:off x="508185" y="1689757"/>
                <a:ext cx="1277594" cy="886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𝟏𝟐𝟎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E424C0D-760B-45B9-9AAF-319BF84AF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85" y="1689757"/>
                <a:ext cx="1277594" cy="886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Рамка 6">
            <a:extLst>
              <a:ext uri="{FF2B5EF4-FFF2-40B4-BE49-F238E27FC236}">
                <a16:creationId xmlns:a16="http://schemas.microsoft.com/office/drawing/2014/main" id="{FEFC69DD-1D93-4450-9793-6ED2B311A7B3}"/>
              </a:ext>
            </a:extLst>
          </p:cNvPr>
          <p:cNvSpPr/>
          <p:nvPr/>
        </p:nvSpPr>
        <p:spPr>
          <a:xfrm>
            <a:off x="119856" y="138239"/>
            <a:ext cx="11952288" cy="6581522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C00A646-680B-4D89-BC6B-0E1F5CEE2A2A}"/>
                  </a:ext>
                </a:extLst>
              </p:cNvPr>
              <p:cNvSpPr txBox="1"/>
              <p:nvPr/>
            </p:nvSpPr>
            <p:spPr>
              <a:xfrm>
                <a:off x="3802406" y="1423467"/>
                <a:ext cx="5450432" cy="11524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𝟏𝟐𝟎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𝟔𝟎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C00A646-680B-4D89-BC6B-0E1F5CEE2A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406" y="1423467"/>
                <a:ext cx="5450432" cy="11524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176AE41-3BFB-4E72-8789-5716124F8A75}"/>
                  </a:ext>
                </a:extLst>
              </p:cNvPr>
              <p:cNvSpPr txBox="1"/>
              <p:nvPr/>
            </p:nvSpPr>
            <p:spPr>
              <a:xfrm>
                <a:off x="4235424" y="599976"/>
                <a:ext cx="16319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176AE41-3BFB-4E72-8789-5716124F8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424" y="599976"/>
                <a:ext cx="163192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D964F85-A945-4D48-83B4-85C7E362DBC3}"/>
                  </a:ext>
                </a:extLst>
              </p:cNvPr>
              <p:cNvSpPr txBox="1"/>
              <p:nvPr/>
            </p:nvSpPr>
            <p:spPr>
              <a:xfrm>
                <a:off x="4157905" y="2679446"/>
                <a:ext cx="193809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𝟖𝟎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D964F85-A945-4D48-83B4-85C7E362D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905" y="2679446"/>
                <a:ext cx="193809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600C745-C7CC-4F53-B08E-38B14DF231CF}"/>
                  </a:ext>
                </a:extLst>
              </p:cNvPr>
              <p:cNvSpPr txBox="1"/>
              <p:nvPr/>
            </p:nvSpPr>
            <p:spPr>
              <a:xfrm>
                <a:off x="3802406" y="3563002"/>
                <a:ext cx="5450432" cy="17680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𝟒𝟎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US" sz="4000" b="1" dirty="0"/>
              </a:p>
              <a:p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600C745-C7CC-4F53-B08E-38B14DF23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406" y="3563002"/>
                <a:ext cx="5450432" cy="17680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8362E52-CD9F-4ECA-ACB7-D1C10C969CEF}"/>
                  </a:ext>
                </a:extLst>
              </p:cNvPr>
              <p:cNvSpPr txBox="1"/>
              <p:nvPr/>
            </p:nvSpPr>
            <p:spPr>
              <a:xfrm>
                <a:off x="5126952" y="5331050"/>
                <a:ext cx="240771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𝟐𝟎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8362E52-CD9F-4ECA-ACB7-D1C10C969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952" y="5331050"/>
                <a:ext cx="2407710" cy="615553"/>
              </a:xfrm>
              <a:prstGeom prst="rect">
                <a:avLst/>
              </a:prstGeom>
              <a:blipFill>
                <a:blip r:embed="rId8"/>
                <a:stretch>
                  <a:fillRect l="-12658" t="-26000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278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>
            <a:extLst>
              <a:ext uri="{FF2B5EF4-FFF2-40B4-BE49-F238E27FC236}">
                <a16:creationId xmlns:a16="http://schemas.microsoft.com/office/drawing/2014/main" id="{4A3A2D87-9F6B-4186-8446-13E6FE22807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Box 2">
                <a:extLst>
                  <a:ext uri="{FF2B5EF4-FFF2-40B4-BE49-F238E27FC236}">
                    <a16:creationId xmlns:a16="http://schemas.microsoft.com/office/drawing/2014/main" id="{5793973D-F0E2-4C1C-A6C1-BB0B82BACC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094" y="766763"/>
                <a:ext cx="11236699" cy="5520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Konserva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banka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silindr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shaklida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𝟐𝟏𝟔</m:t>
                    </m:r>
                    <m:r>
                      <a:rPr lang="en-US" altLang="ru-RU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r>
                      <a:rPr lang="en-US" altLang="ru-RU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altLang="ru-RU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ru-RU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𝒄𝒎</m:t>
                        </m:r>
                      </m:e>
                      <m:sup>
                        <m:r>
                          <a:rPr lang="en-US" altLang="ru-RU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altLang="ru-RU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Bankaga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sig‘ishi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banka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alt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171" name="TextBox 2">
                <a:extLst>
                  <a:ext uri="{FF2B5EF4-FFF2-40B4-BE49-F238E27FC236}">
                    <a16:creationId xmlns:a16="http://schemas.microsoft.com/office/drawing/2014/main" id="{5793973D-F0E2-4C1C-A6C1-BB0B82BAC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094" y="766763"/>
                <a:ext cx="11236699" cy="5520550"/>
              </a:xfrm>
              <a:prstGeom prst="rect">
                <a:avLst/>
              </a:prstGeom>
              <a:blipFill>
                <a:blip r:embed="rId2"/>
                <a:stretch>
                  <a:fillRect l="-2440" r="-2440" b="-48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Рамка 4">
            <a:extLst>
              <a:ext uri="{FF2B5EF4-FFF2-40B4-BE49-F238E27FC236}">
                <a16:creationId xmlns:a16="http://schemas.microsoft.com/office/drawing/2014/main" id="{CB2B3621-F6FE-4052-8E67-0800C4C267CA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34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4B8B77D-4C48-45E9-9CC1-989087CF93AD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 yechimi</a:t>
            </a:r>
            <a:endParaRPr lang="ru-RU" altLang="ru-RU" sz="4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EE376701-C256-4175-8BAF-65F9CAAEBCFB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Цилиндр 5">
            <a:extLst>
              <a:ext uri="{FF2B5EF4-FFF2-40B4-BE49-F238E27FC236}">
                <a16:creationId xmlns:a16="http://schemas.microsoft.com/office/drawing/2014/main" id="{CD4DF622-1498-4414-AA41-34D7BF7ACF73}"/>
              </a:ext>
            </a:extLst>
          </p:cNvPr>
          <p:cNvSpPr/>
          <p:nvPr/>
        </p:nvSpPr>
        <p:spPr>
          <a:xfrm>
            <a:off x="8178799" y="1744133"/>
            <a:ext cx="2607734" cy="3708400"/>
          </a:xfrm>
          <a:prstGeom prst="can">
            <a:avLst/>
          </a:prstGeom>
          <a:gradFill>
            <a:gsLst>
              <a:gs pos="0">
                <a:srgbClr val="00FF00"/>
              </a:gs>
              <a:gs pos="96721">
                <a:srgbClr val="00FF00"/>
              </a:gs>
              <a:gs pos="100000">
                <a:schemeClr val="bg1"/>
              </a:gs>
            </a:gsLst>
            <a:lin ang="2700000" scaled="1"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04E3C90-359F-47CE-ABF4-8ABEFEA6E1BC}"/>
              </a:ext>
            </a:extLst>
          </p:cNvPr>
          <p:cNvCxnSpPr/>
          <p:nvPr/>
        </p:nvCxnSpPr>
        <p:spPr>
          <a:xfrm>
            <a:off x="9470760" y="2061633"/>
            <a:ext cx="1303867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id="{5A3D8C23-328D-489A-8322-16D8B74945D7}"/>
              </a:ext>
            </a:extLst>
          </p:cNvPr>
          <p:cNvSpPr/>
          <p:nvPr/>
        </p:nvSpPr>
        <p:spPr>
          <a:xfrm>
            <a:off x="8190705" y="4809066"/>
            <a:ext cx="2583922" cy="643467"/>
          </a:xfrm>
          <a:prstGeom prst="ellipse">
            <a:avLst/>
          </a:prstGeom>
          <a:solidFill>
            <a:srgbClr val="00FF00"/>
          </a:soli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9307096-EA04-4B92-BF02-B33333479C81}"/>
              </a:ext>
            </a:extLst>
          </p:cNvPr>
          <p:cNvCxnSpPr/>
          <p:nvPr/>
        </p:nvCxnSpPr>
        <p:spPr>
          <a:xfrm>
            <a:off x="9482665" y="5130799"/>
            <a:ext cx="1303867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8E96D60-21D0-4880-9FF5-132E90DBE181}"/>
              </a:ext>
            </a:extLst>
          </p:cNvPr>
          <p:cNvCxnSpPr>
            <a:cxnSpLocks/>
          </p:cNvCxnSpPr>
          <p:nvPr/>
        </p:nvCxnSpPr>
        <p:spPr>
          <a:xfrm flipV="1">
            <a:off x="9479951" y="2038126"/>
            <a:ext cx="11905" cy="3120413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D653E38-C864-45D8-B485-D0FB2D6955EB}"/>
                  </a:ext>
                </a:extLst>
              </p:cNvPr>
              <p:cNvSpPr txBox="1"/>
              <p:nvPr/>
            </p:nvSpPr>
            <p:spPr>
              <a:xfrm>
                <a:off x="8928493" y="3290555"/>
                <a:ext cx="51937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𝑯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D653E38-C864-45D8-B485-D0FB2D6955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493" y="3290555"/>
                <a:ext cx="519373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8629FBE-CC44-49C4-AF76-517E05E72C8D}"/>
                  </a:ext>
                </a:extLst>
              </p:cNvPr>
              <p:cNvSpPr txBox="1"/>
              <p:nvPr/>
            </p:nvSpPr>
            <p:spPr>
              <a:xfrm>
                <a:off x="9863006" y="1466821"/>
                <a:ext cx="47288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8629FBE-CC44-49C4-AF76-517E05E72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3006" y="1466821"/>
                <a:ext cx="472886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F164E65-99B3-4770-BA1F-7D0CF52F4EED}"/>
                  </a:ext>
                </a:extLst>
              </p:cNvPr>
              <p:cNvSpPr txBox="1"/>
              <p:nvPr/>
            </p:nvSpPr>
            <p:spPr>
              <a:xfrm>
                <a:off x="9863006" y="4561387"/>
                <a:ext cx="47288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F164E65-99B3-4770-BA1F-7D0CF52F4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3006" y="4561387"/>
                <a:ext cx="472886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CD7423E1-05CE-4B54-8422-09C7B2F6D61D}"/>
              </a:ext>
            </a:extLst>
          </p:cNvPr>
          <p:cNvCxnSpPr/>
          <p:nvPr/>
        </p:nvCxnSpPr>
        <p:spPr>
          <a:xfrm>
            <a:off x="8190705" y="2072216"/>
            <a:ext cx="1303867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666CD0F-3FF5-4AD5-ADBB-71D2F730195A}"/>
              </a:ext>
            </a:extLst>
          </p:cNvPr>
          <p:cNvCxnSpPr/>
          <p:nvPr/>
        </p:nvCxnSpPr>
        <p:spPr>
          <a:xfrm>
            <a:off x="8190705" y="5130799"/>
            <a:ext cx="1303867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>
            <a:extLst>
              <a:ext uri="{FF2B5EF4-FFF2-40B4-BE49-F238E27FC236}">
                <a16:creationId xmlns:a16="http://schemas.microsoft.com/office/drawing/2014/main" id="{A0CAC6B7-FAA9-467C-9327-FA36BA3628AE}"/>
              </a:ext>
            </a:extLst>
          </p:cNvPr>
          <p:cNvSpPr/>
          <p:nvPr/>
        </p:nvSpPr>
        <p:spPr>
          <a:xfrm>
            <a:off x="9403866" y="5048251"/>
            <a:ext cx="150588" cy="156631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3ECF57C0-1703-4CF5-89D7-B0957696D8DF}"/>
              </a:ext>
            </a:extLst>
          </p:cNvPr>
          <p:cNvSpPr/>
          <p:nvPr/>
        </p:nvSpPr>
        <p:spPr>
          <a:xfrm>
            <a:off x="9410609" y="1970618"/>
            <a:ext cx="150588" cy="156631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57A7C2-F592-4260-AB9C-08F0CF40F170}"/>
              </a:ext>
            </a:extLst>
          </p:cNvPr>
          <p:cNvSpPr txBox="1"/>
          <p:nvPr/>
        </p:nvSpPr>
        <p:spPr>
          <a:xfrm>
            <a:off x="5636712" y="28809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8EA73A8-C431-497F-B01C-64EBC9A8531E}"/>
                  </a:ext>
                </a:extLst>
              </p:cNvPr>
              <p:cNvSpPr txBox="1"/>
              <p:nvPr/>
            </p:nvSpPr>
            <p:spPr>
              <a:xfrm>
                <a:off x="967733" y="1201778"/>
                <a:ext cx="4495102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𝒐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‘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𝒍𝒂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𝟐𝟏𝟔</m:t>
                      </m:r>
                      <m:r>
                        <a:rPr lang="en-US" altLang="ru-RU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r>
                        <a:rPr lang="en-US" altLang="ru-RU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US" altLang="ru-RU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altLang="ru-RU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𝒄𝒎</m:t>
                          </m:r>
                        </m:e>
                        <m:sup>
                          <m:r>
                            <a:rPr lang="en-US" altLang="ru-RU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8EA73A8-C431-497F-B01C-64EBC9A85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733" y="1201778"/>
                <a:ext cx="4495102" cy="721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A23469C-C9BF-4199-BA00-3EA604136F65}"/>
                  </a:ext>
                </a:extLst>
              </p:cNvPr>
              <p:cNvSpPr txBox="1"/>
              <p:nvPr/>
            </p:nvSpPr>
            <p:spPr>
              <a:xfrm>
                <a:off x="998327" y="3121614"/>
                <a:ext cx="6093912" cy="7644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‘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𝒍𝒂</m:t>
                        </m:r>
                      </m:sub>
                    </m:sSub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𝒚𝒐𝒏</m:t>
                        </m:r>
                      </m:sub>
                    </m:sSub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sSub>
                      <m:sSub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𝒂𝒔𝒐𝒔</m:t>
                        </m:r>
                      </m:sub>
                    </m:sSub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A23469C-C9BF-4199-BA00-3EA604136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27" y="3121614"/>
                <a:ext cx="6093912" cy="7644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616BC66-71C4-4F31-BAB8-321602C557FD}"/>
                  </a:ext>
                </a:extLst>
              </p:cNvPr>
              <p:cNvSpPr txBox="1"/>
              <p:nvPr/>
            </p:nvSpPr>
            <p:spPr>
              <a:xfrm>
                <a:off x="892240" y="2161696"/>
                <a:ext cx="3615808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𝑹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?      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𝑯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?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616BC66-71C4-4F31-BAB8-321602C55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40" y="2161696"/>
                <a:ext cx="3615808" cy="7218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0E84E33-19E8-46A2-9B3E-66A1B17C2A7E}"/>
                  </a:ext>
                </a:extLst>
              </p:cNvPr>
              <p:cNvSpPr txBox="1"/>
              <p:nvPr/>
            </p:nvSpPr>
            <p:spPr>
              <a:xfrm>
                <a:off x="998327" y="4081532"/>
                <a:ext cx="3260522" cy="7644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𝒚𝒐𝒏</m:t>
                        </m:r>
                      </m:sub>
                    </m:sSub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𝑹𝑯</m:t>
                    </m:r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0E84E33-19E8-46A2-9B3E-66A1B17C2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27" y="4081532"/>
                <a:ext cx="3260522" cy="76444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6D09C99-E5D9-4C8F-9660-D210A26CAC0A}"/>
                  </a:ext>
                </a:extLst>
              </p:cNvPr>
              <p:cNvSpPr txBox="1"/>
              <p:nvPr/>
            </p:nvSpPr>
            <p:spPr>
              <a:xfrm>
                <a:off x="967733" y="4950440"/>
                <a:ext cx="3045469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6D09C99-E5D9-4C8F-9660-D210A26CA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733" y="4950440"/>
                <a:ext cx="3045469" cy="7218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137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864D5283-4E80-43F2-B513-3FFD9C474CF9}"/>
              </a:ext>
            </a:extLst>
          </p:cNvPr>
          <p:cNvSpPr/>
          <p:nvPr/>
        </p:nvSpPr>
        <p:spPr>
          <a:xfrm>
            <a:off x="114300" y="137786"/>
            <a:ext cx="11952288" cy="659004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11FA19-3ECF-4BAA-AC14-9AD1861EC467}"/>
                  </a:ext>
                </a:extLst>
              </p:cNvPr>
              <p:cNvSpPr txBox="1"/>
              <p:nvPr/>
            </p:nvSpPr>
            <p:spPr>
              <a:xfrm>
                <a:off x="2904253" y="481642"/>
                <a:ext cx="6093912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𝟐𝟏𝟔</m:t>
                      </m:r>
                      <m:r>
                        <a:rPr lang="en-US" altLang="ru-RU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𝑹𝑯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11FA19-3ECF-4BAA-AC14-9AD1861EC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253" y="481642"/>
                <a:ext cx="6093912" cy="7218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767DD124-4DC1-4944-872A-370DED52E181}"/>
              </a:ext>
            </a:extLst>
          </p:cNvPr>
          <p:cNvCxnSpPr/>
          <p:nvPr/>
        </p:nvCxnSpPr>
        <p:spPr>
          <a:xfrm flipH="1">
            <a:off x="8744494" y="415160"/>
            <a:ext cx="398462" cy="847725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728B3CE-2A9E-405E-9A23-659C35BB6237}"/>
                  </a:ext>
                </a:extLst>
              </p:cNvPr>
              <p:cNvSpPr txBox="1"/>
              <p:nvPr/>
            </p:nvSpPr>
            <p:spPr>
              <a:xfrm>
                <a:off x="9287747" y="534767"/>
                <a:ext cx="9927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728B3CE-2A9E-405E-9A23-659C35BB6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747" y="534767"/>
                <a:ext cx="99277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335804-D3A2-4F9E-918C-5270A189F79A}"/>
                  </a:ext>
                </a:extLst>
              </p:cNvPr>
              <p:cNvSpPr txBox="1"/>
              <p:nvPr/>
            </p:nvSpPr>
            <p:spPr>
              <a:xfrm>
                <a:off x="3355190" y="1203443"/>
                <a:ext cx="4210531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𝟏𝟎𝟖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𝑹𝑯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335804-D3A2-4F9E-918C-5270A189F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190" y="1203443"/>
                <a:ext cx="4210531" cy="7218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B7ACEB3-C42E-4AB9-8B19-BCCD7CDF9AED}"/>
                  </a:ext>
                </a:extLst>
              </p:cNvPr>
              <p:cNvSpPr txBox="1"/>
              <p:nvPr/>
            </p:nvSpPr>
            <p:spPr>
              <a:xfrm>
                <a:off x="3499239" y="1925244"/>
                <a:ext cx="3922432" cy="13392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𝑯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𝟏𝟎𝟖</m:t>
                          </m:r>
                          <m: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B7ACEB3-C42E-4AB9-8B19-BCCD7CDF9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39" y="1925244"/>
                <a:ext cx="3922432" cy="13392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8B5FC9-3E63-464C-8684-9EBCABE952F1}"/>
                  </a:ext>
                </a:extLst>
              </p:cNvPr>
              <p:cNvSpPr txBox="1"/>
              <p:nvPr/>
            </p:nvSpPr>
            <p:spPr>
              <a:xfrm>
                <a:off x="580643" y="3986322"/>
                <a:ext cx="7683129" cy="1246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𝑯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altLang="ru-RU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ru-RU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𝟏𝟎𝟖</m:t>
                          </m:r>
                          <m:r>
                            <a:rPr lang="en-US" altLang="ru-RU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altLang="ru-RU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den>
                      </m:f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8B5FC9-3E63-464C-8684-9EBCABE95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43" y="3986322"/>
                <a:ext cx="7683129" cy="12469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C2C5F0F5-A71D-4281-B1DD-8CD4A28E17F4}"/>
              </a:ext>
            </a:extLst>
          </p:cNvPr>
          <p:cNvSpPr/>
          <p:nvPr/>
        </p:nvSpPr>
        <p:spPr>
          <a:xfrm>
            <a:off x="4659345" y="1741118"/>
            <a:ext cx="2862197" cy="1627591"/>
          </a:xfrm>
          <a:prstGeom prst="donut">
            <a:avLst>
              <a:gd name="adj" fmla="val 3332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BAD0147-255F-4A3D-8707-44C2E6F90BB4}"/>
              </a:ext>
            </a:extLst>
          </p:cNvPr>
          <p:cNvCxnSpPr>
            <a:cxnSpLocks/>
          </p:cNvCxnSpPr>
          <p:nvPr/>
        </p:nvCxnSpPr>
        <p:spPr>
          <a:xfrm flipH="1" flipV="1">
            <a:off x="4872625" y="4396636"/>
            <a:ext cx="338202" cy="311488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95B2F5A3-1120-4DDE-AB8B-9E55D9ED56C4}"/>
              </a:ext>
            </a:extLst>
          </p:cNvPr>
          <p:cNvCxnSpPr>
            <a:cxnSpLocks/>
          </p:cNvCxnSpPr>
          <p:nvPr/>
        </p:nvCxnSpPr>
        <p:spPr>
          <a:xfrm flipH="1" flipV="1">
            <a:off x="6365310" y="4883463"/>
            <a:ext cx="473901" cy="337031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6831EAA-5B0A-45A3-9613-B8D321A0ABC0}"/>
                  </a:ext>
                </a:extLst>
              </p:cNvPr>
              <p:cNvSpPr txBox="1"/>
              <p:nvPr/>
            </p:nvSpPr>
            <p:spPr>
              <a:xfrm>
                <a:off x="8170053" y="4304050"/>
                <a:ext cx="3789948" cy="694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ru-RU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𝟏𝟎𝟖</m:t>
                          </m:r>
                          <m:r>
                            <a:rPr lang="en-US" altLang="ru-RU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6831EAA-5B0A-45A3-9613-B8D321A0A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0053" y="4304050"/>
                <a:ext cx="3789948" cy="6948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7211AB7-D0F5-4ABE-BE3D-0050441802E5}"/>
                  </a:ext>
                </a:extLst>
              </p:cNvPr>
              <p:cNvSpPr txBox="1"/>
              <p:nvPr/>
            </p:nvSpPr>
            <p:spPr>
              <a:xfrm>
                <a:off x="422753" y="5489978"/>
                <a:ext cx="4618973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𝟏𝟎𝟖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𝑹</m:t>
                      </m:r>
                      <m:r>
                        <a:rPr lang="en-US" altLang="ru-RU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7211AB7-D0F5-4ABE-BE3D-005044180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53" y="5489978"/>
                <a:ext cx="4618973" cy="7218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3626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949647BF-0DA4-416B-B2B8-8609A82111A0}"/>
              </a:ext>
            </a:extLst>
          </p:cNvPr>
          <p:cNvSpPr/>
          <p:nvPr/>
        </p:nvSpPr>
        <p:spPr>
          <a:xfrm>
            <a:off x="114300" y="137786"/>
            <a:ext cx="11952288" cy="659004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AD8746C-4293-43BD-8B74-E07C9AB9522D}"/>
                  </a:ext>
                </a:extLst>
              </p:cNvPr>
              <p:cNvSpPr txBox="1"/>
              <p:nvPr/>
            </p:nvSpPr>
            <p:spPr>
              <a:xfrm>
                <a:off x="998151" y="249042"/>
                <a:ext cx="4618973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′=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𝟏𝟎𝟖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r>
                        <a:rPr lang="en-US" altLang="ru-RU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AD8746C-4293-43BD-8B74-E07C9AB95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151" y="249042"/>
                <a:ext cx="4618973" cy="7218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6C3FA0-86F5-4834-B3F6-72C2B078D90D}"/>
                  </a:ext>
                </a:extLst>
              </p:cNvPr>
              <p:cNvSpPr txBox="1"/>
              <p:nvPr/>
            </p:nvSpPr>
            <p:spPr>
              <a:xfrm>
                <a:off x="998150" y="810268"/>
                <a:ext cx="4618973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𝟏𝟎𝟖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r>
                        <a:rPr lang="en-US" altLang="ru-RU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6C3FA0-86F5-4834-B3F6-72C2B078D9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150" y="810268"/>
                <a:ext cx="4618973" cy="7218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B0E4E1-B040-40A4-A371-37988AA9D6B5}"/>
                  </a:ext>
                </a:extLst>
              </p:cNvPr>
              <p:cNvSpPr txBox="1"/>
              <p:nvPr/>
            </p:nvSpPr>
            <p:spPr>
              <a:xfrm>
                <a:off x="7332036" y="194012"/>
                <a:ext cx="1879949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′=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B0E4E1-B040-40A4-A371-37988AA9D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036" y="194012"/>
                <a:ext cx="1879949" cy="7218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8C11248-86F1-4823-B897-64C007B04F09}"/>
                  </a:ext>
                </a:extLst>
              </p:cNvPr>
              <p:cNvSpPr txBox="1"/>
              <p:nvPr/>
            </p:nvSpPr>
            <p:spPr>
              <a:xfrm>
                <a:off x="837954" y="1415446"/>
                <a:ext cx="4618973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𝟏𝟎𝟖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8C11248-86F1-4823-B897-64C007B04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54" y="1415446"/>
                <a:ext cx="4618973" cy="721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2A58AB-27DC-4E2F-8F97-0E9A31D6B692}"/>
                  </a:ext>
                </a:extLst>
              </p:cNvPr>
              <p:cNvSpPr txBox="1"/>
              <p:nvPr/>
            </p:nvSpPr>
            <p:spPr>
              <a:xfrm>
                <a:off x="998150" y="2014872"/>
                <a:ext cx="4618973" cy="1244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𝟏𝟎𝟖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𝝅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𝝅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𝟑𝟔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2A58AB-27DC-4E2F-8F97-0E9A31D6B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150" y="2014872"/>
                <a:ext cx="4618973" cy="12448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D35C43D-A815-4697-B145-4D7C7B601B16}"/>
                  </a:ext>
                </a:extLst>
              </p:cNvPr>
              <p:cNvSpPr txBox="1"/>
              <p:nvPr/>
            </p:nvSpPr>
            <p:spPr>
              <a:xfrm>
                <a:off x="921917" y="3379835"/>
                <a:ext cx="23329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D35C43D-A815-4697-B145-4D7C7B601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917" y="3379835"/>
                <a:ext cx="2332975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545437-86A9-4251-A8C9-AC785259C0A9}"/>
                  </a:ext>
                </a:extLst>
              </p:cNvPr>
              <p:cNvSpPr txBox="1"/>
              <p:nvPr/>
            </p:nvSpPr>
            <p:spPr>
              <a:xfrm>
                <a:off x="3880148" y="3397599"/>
                <a:ext cx="23329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545437-86A9-4251-A8C9-AC785259C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148" y="3397599"/>
                <a:ext cx="2332975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51FFA93C-E089-478E-91A7-B6A3DFBEACCD}"/>
              </a:ext>
            </a:extLst>
          </p:cNvPr>
          <p:cNvCxnSpPr/>
          <p:nvPr/>
        </p:nvCxnSpPr>
        <p:spPr>
          <a:xfrm>
            <a:off x="6589300" y="3181262"/>
            <a:ext cx="4644427" cy="20829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5DA69A08-82F4-4BFB-8502-036911A5DA0F}"/>
                  </a:ext>
                </a:extLst>
              </p:cNvPr>
              <p:cNvSpPr/>
              <p:nvPr/>
            </p:nvSpPr>
            <p:spPr>
              <a:xfrm>
                <a:off x="11111284" y="2979534"/>
                <a:ext cx="52290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5DA69A08-82F4-4BFB-8502-036911A5DA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1284" y="2979534"/>
                <a:ext cx="52290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8BFF504F-6DD4-40E4-BBCF-99D9602BBA66}"/>
                  </a:ext>
                </a:extLst>
              </p:cNvPr>
              <p:cNvSpPr/>
              <p:nvPr/>
            </p:nvSpPr>
            <p:spPr>
              <a:xfrm>
                <a:off x="6912624" y="3203325"/>
                <a:ext cx="82907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8BFF504F-6DD4-40E4-BBCF-99D9602BBA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624" y="3203325"/>
                <a:ext cx="829073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Дуга 14">
            <a:extLst>
              <a:ext uri="{FF2B5EF4-FFF2-40B4-BE49-F238E27FC236}">
                <a16:creationId xmlns:a16="http://schemas.microsoft.com/office/drawing/2014/main" id="{93BCC1E8-645B-40A4-BE61-C6D4275D06B2}"/>
              </a:ext>
            </a:extLst>
          </p:cNvPr>
          <p:cNvSpPr/>
          <p:nvPr/>
        </p:nvSpPr>
        <p:spPr>
          <a:xfrm>
            <a:off x="5704270" y="2515334"/>
            <a:ext cx="3735516" cy="1399430"/>
          </a:xfrm>
          <a:prstGeom prst="arc">
            <a:avLst/>
          </a:prstGeom>
          <a:ln w="38100">
            <a:solidFill>
              <a:srgbClr val="007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>
            <a:extLst>
              <a:ext uri="{FF2B5EF4-FFF2-40B4-BE49-F238E27FC236}">
                <a16:creationId xmlns:a16="http://schemas.microsoft.com/office/drawing/2014/main" id="{2C0D1C6D-D32F-47FA-95FA-DFBFF3D7CCAA}"/>
              </a:ext>
            </a:extLst>
          </p:cNvPr>
          <p:cNvSpPr/>
          <p:nvPr/>
        </p:nvSpPr>
        <p:spPr>
          <a:xfrm flipH="1">
            <a:off x="9439786" y="2515334"/>
            <a:ext cx="3483748" cy="1288353"/>
          </a:xfrm>
          <a:prstGeom prst="arc">
            <a:avLst>
              <a:gd name="adj1" fmla="val 15557099"/>
              <a:gd name="adj2" fmla="val 0"/>
            </a:avLst>
          </a:prstGeom>
          <a:ln w="38100">
            <a:solidFill>
              <a:srgbClr val="007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3B9EA251-EF30-4AD4-BE15-1260978EE639}"/>
                  </a:ext>
                </a:extLst>
              </p:cNvPr>
              <p:cNvSpPr/>
              <p:nvPr/>
            </p:nvSpPr>
            <p:spPr>
              <a:xfrm>
                <a:off x="8181202" y="2582595"/>
                <a:ext cx="63215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3B9EA251-EF30-4AD4-BE15-1260978EE6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202" y="2582595"/>
                <a:ext cx="63215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E105A9D8-B92F-4915-A1D3-88E61DDCF424}"/>
                  </a:ext>
                </a:extLst>
              </p:cNvPr>
              <p:cNvSpPr/>
              <p:nvPr/>
            </p:nvSpPr>
            <p:spPr>
              <a:xfrm>
                <a:off x="10239944" y="2620319"/>
                <a:ext cx="53412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E105A9D8-B92F-4915-A1D3-88E61DDCF4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944" y="2620319"/>
                <a:ext cx="534121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9E77AC47-2D38-4DDC-9C97-0C7431BF1EA0}"/>
              </a:ext>
            </a:extLst>
          </p:cNvPr>
          <p:cNvCxnSpPr/>
          <p:nvPr/>
        </p:nvCxnSpPr>
        <p:spPr>
          <a:xfrm flipV="1">
            <a:off x="8202503" y="3397599"/>
            <a:ext cx="331451" cy="331892"/>
          </a:xfrm>
          <a:prstGeom prst="straightConnector1">
            <a:avLst/>
          </a:prstGeom>
          <a:ln w="381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2E596B94-65B4-4F32-8E74-CDD6BD1F6CA8}"/>
              </a:ext>
            </a:extLst>
          </p:cNvPr>
          <p:cNvCxnSpPr/>
          <p:nvPr/>
        </p:nvCxnSpPr>
        <p:spPr>
          <a:xfrm>
            <a:off x="10287602" y="3427139"/>
            <a:ext cx="304392" cy="272150"/>
          </a:xfrm>
          <a:prstGeom prst="straightConnector1">
            <a:avLst/>
          </a:prstGeom>
          <a:ln w="381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F90F75E5-4E47-46BD-B2A7-F8D700BF7142}"/>
                  </a:ext>
                </a:extLst>
              </p:cNvPr>
              <p:cNvSpPr/>
              <p:nvPr/>
            </p:nvSpPr>
            <p:spPr>
              <a:xfrm>
                <a:off x="9201700" y="3213290"/>
                <a:ext cx="52290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F90F75E5-4E47-46BD-B2A7-F8D700BF7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700" y="3213290"/>
                <a:ext cx="522900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Дуга 23">
            <a:extLst>
              <a:ext uri="{FF2B5EF4-FFF2-40B4-BE49-F238E27FC236}">
                <a16:creationId xmlns:a16="http://schemas.microsoft.com/office/drawing/2014/main" id="{B9BDAEFB-11AF-48D9-B34D-B2D559283262}"/>
              </a:ext>
            </a:extLst>
          </p:cNvPr>
          <p:cNvSpPr/>
          <p:nvPr/>
        </p:nvSpPr>
        <p:spPr>
          <a:xfrm rot="13532222" flipV="1">
            <a:off x="8176846" y="3065884"/>
            <a:ext cx="2484786" cy="2417350"/>
          </a:xfrm>
          <a:prstGeom prst="arc">
            <a:avLst>
              <a:gd name="adj1" fmla="val 16271220"/>
              <a:gd name="adj2" fmla="val 0"/>
            </a:avLst>
          </a:prstGeom>
          <a:ln w="57150">
            <a:solidFill>
              <a:srgbClr val="0000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79D22762-4E96-4332-AA36-59985D75B37C}"/>
              </a:ext>
            </a:extLst>
          </p:cNvPr>
          <p:cNvSpPr/>
          <p:nvPr/>
        </p:nvSpPr>
        <p:spPr>
          <a:xfrm>
            <a:off x="9399362" y="3110138"/>
            <a:ext cx="150588" cy="156631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CE5A3F5B-3EFA-434B-B014-96F1C9094383}"/>
              </a:ext>
            </a:extLst>
          </p:cNvPr>
          <p:cNvSpPr/>
          <p:nvPr/>
        </p:nvSpPr>
        <p:spPr>
          <a:xfrm>
            <a:off x="7400977" y="3110138"/>
            <a:ext cx="150588" cy="156631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7A3B090-B15E-4954-BF30-26135950EDEE}"/>
                  </a:ext>
                </a:extLst>
              </p:cNvPr>
              <p:cNvSpPr txBox="1"/>
              <p:nvPr/>
            </p:nvSpPr>
            <p:spPr>
              <a:xfrm>
                <a:off x="543664" y="4125402"/>
                <a:ext cx="8269697" cy="13432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𝑯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𝟏𝟎𝟖</m:t>
                          </m:r>
                          <m: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den>
                      </m:f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𝟏𝟎𝟖</m:t>
                          </m:r>
                          <m: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𝟑𝟔</m:t>
                          </m:r>
                        </m:num>
                        <m:den>
                          <m:r>
                            <a:rPr lang="en-US" altLang="ru-RU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den>
                      </m:f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7A3B090-B15E-4954-BF30-26135950E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64" y="4125402"/>
                <a:ext cx="8269697" cy="13432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CEF6B40-B40C-4418-9D26-2609DBDEA139}"/>
                  </a:ext>
                </a:extLst>
              </p:cNvPr>
              <p:cNvSpPr txBox="1"/>
              <p:nvPr/>
            </p:nvSpPr>
            <p:spPr>
              <a:xfrm>
                <a:off x="4505630" y="5587829"/>
                <a:ext cx="512563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𝑹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CEF6B40-B40C-4418-9D26-2609DBDEA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630" y="5587829"/>
                <a:ext cx="5125634" cy="615553"/>
              </a:xfrm>
              <a:prstGeom prst="rect">
                <a:avLst/>
              </a:prstGeom>
              <a:blipFill>
                <a:blip r:embed="rId15"/>
                <a:stretch>
                  <a:fillRect l="-5945" t="-25743" b="-48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5282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>
            <a:extLst>
              <a:ext uri="{FF2B5EF4-FFF2-40B4-BE49-F238E27FC236}">
                <a16:creationId xmlns:a16="http://schemas.microsoft.com/office/drawing/2014/main" id="{4A3A2D87-9F6B-4186-8446-13E6FE22807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Box 2">
                <a:extLst>
                  <a:ext uri="{FF2B5EF4-FFF2-40B4-BE49-F238E27FC236}">
                    <a16:creationId xmlns:a16="http://schemas.microsoft.com/office/drawing/2014/main" id="{5793973D-F0E2-4C1C-A6C1-BB0B82BACC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094" y="1014521"/>
                <a:ext cx="11236699" cy="3279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altLang="ru-RU" sz="48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sferaga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ichki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chizilgan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hajmli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silindr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balandligini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alt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171" name="TextBox 2">
                <a:extLst>
                  <a:ext uri="{FF2B5EF4-FFF2-40B4-BE49-F238E27FC236}">
                    <a16:creationId xmlns:a16="http://schemas.microsoft.com/office/drawing/2014/main" id="{5793973D-F0E2-4C1C-A6C1-BB0B82BAC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094" y="1014521"/>
                <a:ext cx="11236699" cy="3279424"/>
              </a:xfrm>
              <a:prstGeom prst="rect">
                <a:avLst/>
              </a:prstGeom>
              <a:blipFill>
                <a:blip r:embed="rId2"/>
                <a:stretch>
                  <a:fillRect l="-2440" r="-2440" b="-87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Рамка 4">
            <a:extLst>
              <a:ext uri="{FF2B5EF4-FFF2-40B4-BE49-F238E27FC236}">
                <a16:creationId xmlns:a16="http://schemas.microsoft.com/office/drawing/2014/main" id="{CB2B3621-F6FE-4052-8E67-0800C4C267CA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78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B1C8896-FECD-4F16-A6A0-BA337462BCE0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 yechimi</a:t>
            </a:r>
            <a:endParaRPr lang="ru-RU" altLang="ru-RU" sz="4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26C91479-FDCF-42F7-B49C-76BFF4346969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D28A724-EECE-48A1-8E2E-874B98A9102B}"/>
              </a:ext>
            </a:extLst>
          </p:cNvPr>
          <p:cNvSpPr/>
          <p:nvPr/>
        </p:nvSpPr>
        <p:spPr>
          <a:xfrm>
            <a:off x="7186532" y="1579249"/>
            <a:ext cx="4375691" cy="409026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Цилиндр 9">
            <a:extLst>
              <a:ext uri="{FF2B5EF4-FFF2-40B4-BE49-F238E27FC236}">
                <a16:creationId xmlns:a16="http://schemas.microsoft.com/office/drawing/2014/main" id="{91F1FD3F-90D9-44C7-8CCE-8A79D468BF94}"/>
              </a:ext>
            </a:extLst>
          </p:cNvPr>
          <p:cNvSpPr/>
          <p:nvPr/>
        </p:nvSpPr>
        <p:spPr>
          <a:xfrm>
            <a:off x="8045426" y="1747046"/>
            <a:ext cx="2607734" cy="3708400"/>
          </a:xfrm>
          <a:prstGeom prst="can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lin ang="5400000" scaled="1"/>
            <a:tileRect/>
          </a:gra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A1B19EE3-4C75-4C59-895B-70FC517D2285}"/>
              </a:ext>
            </a:extLst>
          </p:cNvPr>
          <p:cNvCxnSpPr/>
          <p:nvPr/>
        </p:nvCxnSpPr>
        <p:spPr>
          <a:xfrm>
            <a:off x="9331275" y="2051459"/>
            <a:ext cx="1303867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682901-29B6-4166-BEA2-B12D8CE17093}"/>
                  </a:ext>
                </a:extLst>
              </p:cNvPr>
              <p:cNvSpPr txBox="1"/>
              <p:nvPr/>
            </p:nvSpPr>
            <p:spPr>
              <a:xfrm>
                <a:off x="7475446" y="3370921"/>
                <a:ext cx="4167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𝑯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682901-29B6-4166-BEA2-B12D8CE17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5446" y="3370921"/>
                <a:ext cx="41678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23887DE-9CFC-4FF3-AF06-1C22479F4586}"/>
                  </a:ext>
                </a:extLst>
              </p:cNvPr>
              <p:cNvSpPr txBox="1"/>
              <p:nvPr/>
            </p:nvSpPr>
            <p:spPr>
              <a:xfrm>
                <a:off x="9780273" y="1530175"/>
                <a:ext cx="378309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23887DE-9CFC-4FF3-AF06-1C22479F4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0273" y="1530175"/>
                <a:ext cx="37830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0FDDC45B-48D0-4E30-926C-655EDA1148C8}"/>
              </a:ext>
            </a:extLst>
          </p:cNvPr>
          <p:cNvCxnSpPr/>
          <p:nvPr/>
        </p:nvCxnSpPr>
        <p:spPr>
          <a:xfrm>
            <a:off x="8036599" y="2051459"/>
            <a:ext cx="1303867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>
            <a:extLst>
              <a:ext uri="{FF2B5EF4-FFF2-40B4-BE49-F238E27FC236}">
                <a16:creationId xmlns:a16="http://schemas.microsoft.com/office/drawing/2014/main" id="{9D990B68-7679-452D-B92C-38C72C0A78C2}"/>
              </a:ext>
            </a:extLst>
          </p:cNvPr>
          <p:cNvSpPr/>
          <p:nvPr/>
        </p:nvSpPr>
        <p:spPr>
          <a:xfrm>
            <a:off x="8060047" y="4885898"/>
            <a:ext cx="2583922" cy="643467"/>
          </a:xfrm>
          <a:prstGeom prst="ellipse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lin ang="16200000" scaled="1"/>
            <a:tileRect/>
          </a:gra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107CDD69-75E0-4C65-8D84-4D555ABBD0E0}"/>
              </a:ext>
            </a:extLst>
          </p:cNvPr>
          <p:cNvCxnSpPr>
            <a:cxnSpLocks/>
            <a:stCxn id="19" idx="2"/>
          </p:cNvCxnSpPr>
          <p:nvPr/>
        </p:nvCxnSpPr>
        <p:spPr>
          <a:xfrm flipV="1">
            <a:off x="8060047" y="2081760"/>
            <a:ext cx="2601940" cy="312587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>
            <a:extLst>
              <a:ext uri="{FF2B5EF4-FFF2-40B4-BE49-F238E27FC236}">
                <a16:creationId xmlns:a16="http://schemas.microsoft.com/office/drawing/2014/main" id="{D29A273E-CCD1-44C4-A176-E3D3F6D81379}"/>
              </a:ext>
            </a:extLst>
          </p:cNvPr>
          <p:cNvSpPr/>
          <p:nvPr/>
        </p:nvSpPr>
        <p:spPr>
          <a:xfrm>
            <a:off x="9280095" y="3536080"/>
            <a:ext cx="150588" cy="156631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3EFDF810-92AF-4E13-A950-505A7C088A97}"/>
              </a:ext>
            </a:extLst>
          </p:cNvPr>
          <p:cNvCxnSpPr/>
          <p:nvPr/>
        </p:nvCxnSpPr>
        <p:spPr>
          <a:xfrm>
            <a:off x="9372110" y="5170844"/>
            <a:ext cx="1303867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82598-B51F-4374-8F66-F2DFAC382443}"/>
                  </a:ext>
                </a:extLst>
              </p:cNvPr>
              <p:cNvSpPr txBox="1"/>
              <p:nvPr/>
            </p:nvSpPr>
            <p:spPr>
              <a:xfrm>
                <a:off x="9876466" y="4625593"/>
                <a:ext cx="3783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82598-B51F-4374-8F66-F2DFAC382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466" y="4625593"/>
                <a:ext cx="378309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B0BCBB0-371A-4370-99F7-7E83B05091B9}"/>
              </a:ext>
            </a:extLst>
          </p:cNvPr>
          <p:cNvCxnSpPr/>
          <p:nvPr/>
        </p:nvCxnSpPr>
        <p:spPr>
          <a:xfrm>
            <a:off x="8068243" y="5177129"/>
            <a:ext cx="1303867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1E95485-9271-49FD-B40E-C30238706394}"/>
                  </a:ext>
                </a:extLst>
              </p:cNvPr>
              <p:cNvSpPr txBox="1"/>
              <p:nvPr/>
            </p:nvSpPr>
            <p:spPr>
              <a:xfrm>
                <a:off x="9491054" y="2548180"/>
                <a:ext cx="472886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1E95485-9271-49FD-B40E-C30238706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1054" y="2548180"/>
                <a:ext cx="47288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E7CC29B-C888-4540-8865-031861483CF1}"/>
                  </a:ext>
                </a:extLst>
              </p:cNvPr>
              <p:cNvSpPr txBox="1"/>
              <p:nvPr/>
            </p:nvSpPr>
            <p:spPr>
              <a:xfrm>
                <a:off x="8441890" y="3755385"/>
                <a:ext cx="338233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E7CC29B-C888-4540-8865-031861483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1890" y="3755385"/>
                <a:ext cx="33823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79A16BE-1F1F-47F2-BABC-41012899EB56}"/>
                  </a:ext>
                </a:extLst>
              </p:cNvPr>
              <p:cNvSpPr txBox="1"/>
              <p:nvPr/>
            </p:nvSpPr>
            <p:spPr>
              <a:xfrm>
                <a:off x="8648805" y="4640402"/>
                <a:ext cx="3783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79A16BE-1F1F-47F2-BABC-41012899E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805" y="4640402"/>
                <a:ext cx="37830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Овал 30">
            <a:extLst>
              <a:ext uri="{FF2B5EF4-FFF2-40B4-BE49-F238E27FC236}">
                <a16:creationId xmlns:a16="http://schemas.microsoft.com/office/drawing/2014/main" id="{04E6F0D4-4CC3-45CF-9202-85A24C23EF79}"/>
              </a:ext>
            </a:extLst>
          </p:cNvPr>
          <p:cNvSpPr/>
          <p:nvPr/>
        </p:nvSpPr>
        <p:spPr>
          <a:xfrm>
            <a:off x="9340466" y="5098813"/>
            <a:ext cx="150588" cy="156631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91986D41-4AC7-417A-BE51-D3CBFB35A60E}"/>
              </a:ext>
            </a:extLst>
          </p:cNvPr>
          <p:cNvSpPr/>
          <p:nvPr/>
        </p:nvSpPr>
        <p:spPr>
          <a:xfrm>
            <a:off x="9274911" y="1956683"/>
            <a:ext cx="150588" cy="156631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6805067-C653-4A88-BDC8-1EB3F0748F7A}"/>
                  </a:ext>
                </a:extLst>
              </p:cNvPr>
              <p:cNvSpPr txBox="1"/>
              <p:nvPr/>
            </p:nvSpPr>
            <p:spPr>
              <a:xfrm>
                <a:off x="8574046" y="1542335"/>
                <a:ext cx="378309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6805067-C653-4A88-BDC8-1EB3F0748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046" y="1542335"/>
                <a:ext cx="378309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50A1ED4-58FF-4D90-AE75-42820A79B3B0}"/>
                  </a:ext>
                </a:extLst>
              </p:cNvPr>
              <p:cNvSpPr txBox="1"/>
              <p:nvPr/>
            </p:nvSpPr>
            <p:spPr>
              <a:xfrm>
                <a:off x="10885826" y="3370921"/>
                <a:ext cx="34543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𝑯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50A1ED4-58FF-4D90-AE75-42820A79B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826" y="3370921"/>
                <a:ext cx="345432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1734AD4-2124-4CC3-AEE4-12300C6311C7}"/>
                  </a:ext>
                </a:extLst>
              </p:cNvPr>
              <p:cNvSpPr txBox="1"/>
              <p:nvPr/>
            </p:nvSpPr>
            <p:spPr>
              <a:xfrm>
                <a:off x="670694" y="1333850"/>
                <a:ext cx="2811344" cy="7661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𝒔𝒇𝒆𝒓𝒂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1734AD4-2124-4CC3-AEE4-12300C631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94" y="1333850"/>
                <a:ext cx="2811344" cy="7661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1C2EE07-6ED7-4269-94F5-B28E9E03A775}"/>
                  </a:ext>
                </a:extLst>
              </p:cNvPr>
              <p:cNvSpPr txBox="1"/>
              <p:nvPr/>
            </p:nvSpPr>
            <p:spPr>
              <a:xfrm>
                <a:off x="4006421" y="1327112"/>
                <a:ext cx="281134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𝒔𝒊𝒍𝒊𝒏𝒅𝒓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?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1C2EE07-6ED7-4269-94F5-B28E9E03A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421" y="1327112"/>
                <a:ext cx="2811344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Равнобедренный треугольник 36">
            <a:extLst>
              <a:ext uri="{FF2B5EF4-FFF2-40B4-BE49-F238E27FC236}">
                <a16:creationId xmlns:a16="http://schemas.microsoft.com/office/drawing/2014/main" id="{E38A691F-0A63-4F4A-93D2-04E802262417}"/>
              </a:ext>
            </a:extLst>
          </p:cNvPr>
          <p:cNvSpPr/>
          <p:nvPr/>
        </p:nvSpPr>
        <p:spPr>
          <a:xfrm>
            <a:off x="1798076" y="2716909"/>
            <a:ext cx="1982078" cy="2093510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lin ang="13500000" scaled="1"/>
            <a:tileRect/>
          </a:gra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C52DCD6-356E-4825-9CF3-02555A2E5E01}"/>
                  </a:ext>
                </a:extLst>
              </p:cNvPr>
              <p:cNvSpPr txBox="1"/>
              <p:nvPr/>
            </p:nvSpPr>
            <p:spPr>
              <a:xfrm>
                <a:off x="2790847" y="3136929"/>
                <a:ext cx="421589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C52DCD6-356E-4825-9CF3-02555A2E5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847" y="3136929"/>
                <a:ext cx="421589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68AA43D-E233-4A27-98C2-0C9085DA42A9}"/>
                  </a:ext>
                </a:extLst>
              </p:cNvPr>
              <p:cNvSpPr txBox="1"/>
              <p:nvPr/>
            </p:nvSpPr>
            <p:spPr>
              <a:xfrm>
                <a:off x="1271801" y="3422584"/>
                <a:ext cx="519373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𝑯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68AA43D-E233-4A27-98C2-0C9085DA4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801" y="3422584"/>
                <a:ext cx="519373" cy="6155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E6E42F7-6F6A-4845-9F3F-10A8196FAA63}"/>
                  </a:ext>
                </a:extLst>
              </p:cNvPr>
              <p:cNvSpPr txBox="1"/>
              <p:nvPr/>
            </p:nvSpPr>
            <p:spPr>
              <a:xfrm>
                <a:off x="2366154" y="4913812"/>
                <a:ext cx="779059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E6E42F7-6F6A-4845-9F3F-10A8196FA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154" y="4913812"/>
                <a:ext cx="779059" cy="6155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1575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id="{299052AB-0887-476A-A930-9ACBEAB920FD}"/>
              </a:ext>
            </a:extLst>
          </p:cNvPr>
          <p:cNvSpPr/>
          <p:nvPr/>
        </p:nvSpPr>
        <p:spPr>
          <a:xfrm>
            <a:off x="1788171" y="678079"/>
            <a:ext cx="1982078" cy="2093510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lin ang="13500000" scaled="1"/>
            <a:tileRect/>
          </a:gra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08E750-5B59-4AB8-894A-BBB4D2F02ADE}"/>
                  </a:ext>
                </a:extLst>
              </p:cNvPr>
              <p:cNvSpPr txBox="1"/>
              <p:nvPr/>
            </p:nvSpPr>
            <p:spPr>
              <a:xfrm>
                <a:off x="2780942" y="1098099"/>
                <a:ext cx="421589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08E750-5B59-4AB8-894A-BBB4D2F02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942" y="1098099"/>
                <a:ext cx="421589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1EAE30-2C32-4944-9DC4-6188E91DE4C8}"/>
                  </a:ext>
                </a:extLst>
              </p:cNvPr>
              <p:cNvSpPr txBox="1"/>
              <p:nvPr/>
            </p:nvSpPr>
            <p:spPr>
              <a:xfrm>
                <a:off x="1261896" y="1383754"/>
                <a:ext cx="519373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𝑯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1EAE30-2C32-4944-9DC4-6188E91DE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896" y="1383754"/>
                <a:ext cx="519373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A02262-8580-49CA-833A-175FB1F8C37D}"/>
                  </a:ext>
                </a:extLst>
              </p:cNvPr>
              <p:cNvSpPr txBox="1"/>
              <p:nvPr/>
            </p:nvSpPr>
            <p:spPr>
              <a:xfrm>
                <a:off x="2356249" y="2874982"/>
                <a:ext cx="779059" cy="6155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A02262-8580-49CA-833A-175FB1F8C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249" y="2874982"/>
                <a:ext cx="779059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Рамка 7">
            <a:extLst>
              <a:ext uri="{FF2B5EF4-FFF2-40B4-BE49-F238E27FC236}">
                <a16:creationId xmlns:a16="http://schemas.microsoft.com/office/drawing/2014/main" id="{A3FB8809-C5D4-4209-BDFB-232CDDD1A9FB}"/>
              </a:ext>
            </a:extLst>
          </p:cNvPr>
          <p:cNvSpPr/>
          <p:nvPr/>
        </p:nvSpPr>
        <p:spPr>
          <a:xfrm>
            <a:off x="114300" y="139148"/>
            <a:ext cx="11952288" cy="6588678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CD76D3F-D2DF-4BC1-806D-76D86FCA12B3}"/>
                  </a:ext>
                </a:extLst>
              </p:cNvPr>
              <p:cNvSpPr txBox="1"/>
              <p:nvPr/>
            </p:nvSpPr>
            <p:spPr>
              <a:xfrm>
                <a:off x="4917847" y="616544"/>
                <a:ext cx="3931269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CD76D3F-D2DF-4BC1-806D-76D86FCA1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847" y="616544"/>
                <a:ext cx="3931269" cy="62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88E54D5-3FF5-4330-8F86-1A4F63474301}"/>
                  </a:ext>
                </a:extLst>
              </p:cNvPr>
              <p:cNvSpPr txBox="1"/>
              <p:nvPr/>
            </p:nvSpPr>
            <p:spPr>
              <a:xfrm>
                <a:off x="4917847" y="1408674"/>
                <a:ext cx="3259803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88E54D5-3FF5-4330-8F86-1A4F634743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847" y="1408674"/>
                <a:ext cx="3259803" cy="62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540B9B8-26ED-49D1-9B8E-2B471B668F52}"/>
                  </a:ext>
                </a:extLst>
              </p:cNvPr>
              <p:cNvSpPr txBox="1"/>
              <p:nvPr/>
            </p:nvSpPr>
            <p:spPr>
              <a:xfrm>
                <a:off x="4917846" y="2243591"/>
                <a:ext cx="2953629" cy="1246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540B9B8-26ED-49D1-9B8E-2B471B668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846" y="2243591"/>
                <a:ext cx="2953629" cy="12469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B0A895C-33E6-4942-9DB5-6C7894E2F14A}"/>
                  </a:ext>
                </a:extLst>
              </p:cNvPr>
              <p:cNvSpPr txBox="1"/>
              <p:nvPr/>
            </p:nvSpPr>
            <p:spPr>
              <a:xfrm>
                <a:off x="1182521" y="4034552"/>
                <a:ext cx="5954259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𝒂𝒔𝒐𝒔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𝑯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𝑯</m:t>
                      </m:r>
                      <m:r>
                        <a:rPr lang="en-US" altLang="ru-RU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B0A895C-33E6-4942-9DB5-6C7894E2F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521" y="4034552"/>
                <a:ext cx="5954259" cy="6294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DE058B-5ACE-4F52-9D0D-D9D3FA9F37B1}"/>
                  </a:ext>
                </a:extLst>
              </p:cNvPr>
              <p:cNvSpPr txBox="1"/>
              <p:nvPr/>
            </p:nvSpPr>
            <p:spPr>
              <a:xfrm>
                <a:off x="1182521" y="4968575"/>
                <a:ext cx="3959867" cy="1285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DE058B-5ACE-4F52-9D0D-D9D3FA9F3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521" y="4968575"/>
                <a:ext cx="3959867" cy="12857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5159E24-83C2-4C09-864C-52BDCB2CEEC7}"/>
                  </a:ext>
                </a:extLst>
              </p:cNvPr>
              <p:cNvSpPr txBox="1"/>
              <p:nvPr/>
            </p:nvSpPr>
            <p:spPr>
              <a:xfrm>
                <a:off x="7289180" y="3796076"/>
                <a:ext cx="3770584" cy="1411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5159E24-83C2-4C09-864C-52BDCB2CEE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180" y="3796076"/>
                <a:ext cx="3770584" cy="1411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D4359C3-A37E-4B28-8865-40DA39DBF7E2}"/>
                  </a:ext>
                </a:extLst>
              </p:cNvPr>
              <p:cNvSpPr txBox="1"/>
              <p:nvPr/>
            </p:nvSpPr>
            <p:spPr>
              <a:xfrm>
                <a:off x="5174562" y="4942235"/>
                <a:ext cx="2482283" cy="1246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D4359C3-A37E-4B28-8865-40DA39DBF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562" y="4942235"/>
                <a:ext cx="2482283" cy="12469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041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>
            <a:extLst>
              <a:ext uri="{FF2B5EF4-FFF2-40B4-BE49-F238E27FC236}">
                <a16:creationId xmlns:a16="http://schemas.microsoft.com/office/drawing/2014/main" id="{4A3A2D87-9F6B-4186-8446-13E6FE22807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altLang="ru-RU" sz="4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TextBox 2">
                <a:extLst>
                  <a:ext uri="{FF2B5EF4-FFF2-40B4-BE49-F238E27FC236}">
                    <a16:creationId xmlns:a16="http://schemas.microsoft.com/office/drawing/2014/main" id="{5793973D-F0E2-4C1C-A6C1-BB0B82BACC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763" y="1181100"/>
                <a:ext cx="11415712" cy="3786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to‘rtburchak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shaklidagi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maydonining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atrofini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o‘rashmoqchi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ru-RU" sz="48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𝟑𝟎𝟎</m:t>
                    </m:r>
                    <m:r>
                      <a:rPr lang="en-US" altLang="ru-RU" sz="48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altLang="ru-RU" sz="48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panjara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ko‘pi</a:t>
                </a:r>
                <a:endParaRPr lang="en-US" alt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metr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maydonini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o‘rash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mumkin</a:t>
                </a:r>
                <a:r>
                  <a:rPr lang="en-US" altLang="ru-RU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alt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171" name="TextBox 2">
                <a:extLst>
                  <a:ext uri="{FF2B5EF4-FFF2-40B4-BE49-F238E27FC236}">
                    <a16:creationId xmlns:a16="http://schemas.microsoft.com/office/drawing/2014/main" id="{5793973D-F0E2-4C1C-A6C1-BB0B82BAC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763" y="1181100"/>
                <a:ext cx="11415712" cy="3786188"/>
              </a:xfrm>
              <a:prstGeom prst="rect">
                <a:avLst/>
              </a:prstGeom>
              <a:blipFill>
                <a:blip r:embed="rId2"/>
                <a:stretch>
                  <a:fillRect l="-2403" t="-3865" r="-2403" b="-74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Рамка 4">
            <a:extLst>
              <a:ext uri="{FF2B5EF4-FFF2-40B4-BE49-F238E27FC236}">
                <a16:creationId xmlns:a16="http://schemas.microsoft.com/office/drawing/2014/main" id="{CB2B3621-F6FE-4052-8E67-0800C4C267CA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06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4AD392FC-EAD7-4198-B07B-93DE9BE90344}"/>
              </a:ext>
            </a:extLst>
          </p:cNvPr>
          <p:cNvSpPr/>
          <p:nvPr/>
        </p:nvSpPr>
        <p:spPr>
          <a:xfrm>
            <a:off x="114300" y="139148"/>
            <a:ext cx="11952288" cy="6588678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42282A-5A85-42DE-AC3C-0E54E0F994D5}"/>
                  </a:ext>
                </a:extLst>
              </p:cNvPr>
              <p:cNvSpPr txBox="1"/>
              <p:nvPr/>
            </p:nvSpPr>
            <p:spPr>
              <a:xfrm>
                <a:off x="779698" y="266653"/>
                <a:ext cx="3483774" cy="1246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42282A-5A85-42DE-AC3C-0E54E0F994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98" y="266653"/>
                <a:ext cx="3483774" cy="12469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70865CF-425F-4689-84E6-B8CCBA7562B3}"/>
                  </a:ext>
                </a:extLst>
              </p:cNvPr>
              <p:cNvSpPr txBox="1"/>
              <p:nvPr/>
            </p:nvSpPr>
            <p:spPr>
              <a:xfrm>
                <a:off x="5604937" y="323637"/>
                <a:ext cx="3639265" cy="1285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70865CF-425F-4689-84E6-B8CCBA756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937" y="323637"/>
                <a:ext cx="3639265" cy="12857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473B6CD-1CA6-4B06-89CE-42E0E953A19A}"/>
                  </a:ext>
                </a:extLst>
              </p:cNvPr>
              <p:cNvSpPr txBox="1"/>
              <p:nvPr/>
            </p:nvSpPr>
            <p:spPr>
              <a:xfrm>
                <a:off x="884606" y="1714309"/>
                <a:ext cx="3358740" cy="1246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473B6CD-1CA6-4B06-89CE-42E0E953A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06" y="1714309"/>
                <a:ext cx="3358740" cy="12469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679627B5-CA91-4CC6-926C-AA509EA8A918}"/>
              </a:ext>
            </a:extLst>
          </p:cNvPr>
          <p:cNvCxnSpPr>
            <a:cxnSpLocks/>
          </p:cNvCxnSpPr>
          <p:nvPr/>
        </p:nvCxnSpPr>
        <p:spPr>
          <a:xfrm>
            <a:off x="6698019" y="2560338"/>
            <a:ext cx="3970357" cy="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4D597179-81BF-40F5-8F29-1231177ABCDA}"/>
                  </a:ext>
                </a:extLst>
              </p:cNvPr>
              <p:cNvSpPr/>
              <p:nvPr/>
            </p:nvSpPr>
            <p:spPr>
              <a:xfrm>
                <a:off x="10545933" y="2337781"/>
                <a:ext cx="52290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4D597179-81BF-40F5-8F29-1231177ABC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5933" y="2337781"/>
                <a:ext cx="522900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Дуга 18">
            <a:extLst>
              <a:ext uri="{FF2B5EF4-FFF2-40B4-BE49-F238E27FC236}">
                <a16:creationId xmlns:a16="http://schemas.microsoft.com/office/drawing/2014/main" id="{A394DF30-50FB-4836-B2C3-BEEA4CDBCE4C}"/>
              </a:ext>
            </a:extLst>
          </p:cNvPr>
          <p:cNvSpPr/>
          <p:nvPr/>
        </p:nvSpPr>
        <p:spPr>
          <a:xfrm>
            <a:off x="5138919" y="1873581"/>
            <a:ext cx="3735516" cy="1399430"/>
          </a:xfrm>
          <a:prstGeom prst="arc">
            <a:avLst/>
          </a:prstGeom>
          <a:ln w="38100">
            <a:solidFill>
              <a:srgbClr val="007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>
            <a:extLst>
              <a:ext uri="{FF2B5EF4-FFF2-40B4-BE49-F238E27FC236}">
                <a16:creationId xmlns:a16="http://schemas.microsoft.com/office/drawing/2014/main" id="{54605628-8E73-445B-B809-0058B15F5941}"/>
              </a:ext>
            </a:extLst>
          </p:cNvPr>
          <p:cNvSpPr/>
          <p:nvPr/>
        </p:nvSpPr>
        <p:spPr>
          <a:xfrm flipH="1">
            <a:off x="8874435" y="1873581"/>
            <a:ext cx="3483748" cy="1288353"/>
          </a:xfrm>
          <a:prstGeom prst="arc">
            <a:avLst>
              <a:gd name="adj1" fmla="val 15557099"/>
              <a:gd name="adj2" fmla="val 0"/>
            </a:avLst>
          </a:prstGeom>
          <a:ln w="38100">
            <a:solidFill>
              <a:srgbClr val="007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7DF01A69-AC43-48DD-8AC2-6DAD0E067380}"/>
                  </a:ext>
                </a:extLst>
              </p:cNvPr>
              <p:cNvSpPr/>
              <p:nvPr/>
            </p:nvSpPr>
            <p:spPr>
              <a:xfrm>
                <a:off x="7615851" y="1940842"/>
                <a:ext cx="63215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7DF01A69-AC43-48DD-8AC2-6DAD0E067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5851" y="1940842"/>
                <a:ext cx="63215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78908BD7-6170-452C-9C79-6D0312D4B4E2}"/>
                  </a:ext>
                </a:extLst>
              </p:cNvPr>
              <p:cNvSpPr/>
              <p:nvPr/>
            </p:nvSpPr>
            <p:spPr>
              <a:xfrm>
                <a:off x="9674593" y="1978566"/>
                <a:ext cx="53412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78908BD7-6170-452C-9C79-6D0312D4B4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4593" y="1978566"/>
                <a:ext cx="53412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CC669525-5514-4A4A-89A8-ACDAD34C16E9}"/>
              </a:ext>
            </a:extLst>
          </p:cNvPr>
          <p:cNvCxnSpPr/>
          <p:nvPr/>
        </p:nvCxnSpPr>
        <p:spPr>
          <a:xfrm flipV="1">
            <a:off x="7637152" y="2755846"/>
            <a:ext cx="331451" cy="331892"/>
          </a:xfrm>
          <a:prstGeom prst="straightConnector1">
            <a:avLst/>
          </a:prstGeom>
          <a:ln w="381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7F1F88FE-DAB1-4553-809A-D2868AD14B18}"/>
              </a:ext>
            </a:extLst>
          </p:cNvPr>
          <p:cNvCxnSpPr/>
          <p:nvPr/>
        </p:nvCxnSpPr>
        <p:spPr>
          <a:xfrm>
            <a:off x="9722251" y="2785386"/>
            <a:ext cx="304392" cy="272150"/>
          </a:xfrm>
          <a:prstGeom prst="straightConnector1">
            <a:avLst/>
          </a:prstGeom>
          <a:ln w="381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F6755564-D434-4ECC-8809-91016289A7D7}"/>
                  </a:ext>
                </a:extLst>
              </p:cNvPr>
              <p:cNvSpPr/>
              <p:nvPr/>
            </p:nvSpPr>
            <p:spPr>
              <a:xfrm>
                <a:off x="8396418" y="2605015"/>
                <a:ext cx="1037655" cy="11283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F6755564-D434-4ECC-8809-91016289A7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6418" y="2605015"/>
                <a:ext cx="1037655" cy="112832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Дуга 25">
            <a:extLst>
              <a:ext uri="{FF2B5EF4-FFF2-40B4-BE49-F238E27FC236}">
                <a16:creationId xmlns:a16="http://schemas.microsoft.com/office/drawing/2014/main" id="{5034B334-0685-408E-9B0A-44FA26CD7FC7}"/>
              </a:ext>
            </a:extLst>
          </p:cNvPr>
          <p:cNvSpPr/>
          <p:nvPr/>
        </p:nvSpPr>
        <p:spPr>
          <a:xfrm rot="13532222" flipV="1">
            <a:off x="7611495" y="2424131"/>
            <a:ext cx="2484786" cy="2417350"/>
          </a:xfrm>
          <a:prstGeom prst="arc">
            <a:avLst>
              <a:gd name="adj1" fmla="val 16271220"/>
              <a:gd name="adj2" fmla="val 0"/>
            </a:avLst>
          </a:prstGeom>
          <a:ln w="57150">
            <a:solidFill>
              <a:srgbClr val="0000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31800D98-64F6-46DB-BA62-DC772241A92B}"/>
              </a:ext>
            </a:extLst>
          </p:cNvPr>
          <p:cNvSpPr/>
          <p:nvPr/>
        </p:nvSpPr>
        <p:spPr>
          <a:xfrm>
            <a:off x="8834011" y="2468385"/>
            <a:ext cx="150588" cy="156631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A62DA01-BD30-4917-A747-957DABA0717F}"/>
                  </a:ext>
                </a:extLst>
              </p:cNvPr>
              <p:cNvSpPr txBox="1"/>
              <p:nvPr/>
            </p:nvSpPr>
            <p:spPr>
              <a:xfrm>
                <a:off x="904550" y="3259671"/>
                <a:ext cx="3064620" cy="11542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A62DA01-BD30-4917-A747-957DABA071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550" y="3259671"/>
                <a:ext cx="3064620" cy="11542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7260FE5-6AFA-441C-8501-B67B28EC48AC}"/>
                  </a:ext>
                </a:extLst>
              </p:cNvPr>
              <p:cNvSpPr txBox="1"/>
              <p:nvPr/>
            </p:nvSpPr>
            <p:spPr>
              <a:xfrm>
                <a:off x="790026" y="4661510"/>
                <a:ext cx="4979376" cy="18187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7260FE5-6AFA-441C-8501-B67B28EC4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26" y="4661510"/>
                <a:ext cx="4979376" cy="18187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111025E-FE91-4D50-9322-9793F0F2E064}"/>
                  </a:ext>
                </a:extLst>
              </p:cNvPr>
              <p:cNvSpPr txBox="1"/>
              <p:nvPr/>
            </p:nvSpPr>
            <p:spPr>
              <a:xfrm>
                <a:off x="8189020" y="4789007"/>
                <a:ext cx="2490105" cy="9902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111025E-FE91-4D50-9322-9793F0F2E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9020" y="4789007"/>
                <a:ext cx="2490105" cy="990207"/>
              </a:xfrm>
              <a:prstGeom prst="rect">
                <a:avLst/>
              </a:prstGeom>
              <a:blipFill>
                <a:blip r:embed="rId11"/>
                <a:stretch>
                  <a:fillRect l="-12225" b="-154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470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>
            <a:extLst>
              <a:ext uri="{FF2B5EF4-FFF2-40B4-BE49-F238E27FC236}">
                <a16:creationId xmlns:a16="http://schemas.microsoft.com/office/drawing/2014/main" id="{4A3A2D87-9F6B-4186-8446-13E6FE22807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5-masala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Box 2">
                <a:extLst>
                  <a:ext uri="{FF2B5EF4-FFF2-40B4-BE49-F238E27FC236}">
                    <a16:creationId xmlns:a16="http://schemas.microsoft.com/office/drawing/2014/main" id="{5793973D-F0E2-4C1C-A6C1-BB0B82BACC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956" y="1131544"/>
                <a:ext cx="11440976" cy="45949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just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Metalldan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sig‘imi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  <m:r>
                      <a:rPr lang="en-US" altLang="ru-RU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altLang="ru-RU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altLang="ru-RU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altLang="ru-RU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</m:t>
                    </m:r>
                  </m:oMath>
                </a14:m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kvadratdan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iborat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to‘rtburchakli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parallelepiped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yasalmoqda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Idishning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o‘lchamlari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yasash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metall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ketadi</a:t>
                </a:r>
                <a:r>
                  <a:rPr lang="en-US" altLang="ru-RU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endParaRPr lang="ru-RU" alt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171" name="TextBox 2">
                <a:extLst>
                  <a:ext uri="{FF2B5EF4-FFF2-40B4-BE49-F238E27FC236}">
                    <a16:creationId xmlns:a16="http://schemas.microsoft.com/office/drawing/2014/main" id="{5793973D-F0E2-4C1C-A6C1-BB0B82BAC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956" y="1131544"/>
                <a:ext cx="11440976" cy="4594912"/>
              </a:xfrm>
              <a:prstGeom prst="rect">
                <a:avLst/>
              </a:prstGeom>
              <a:blipFill>
                <a:blip r:embed="rId2"/>
                <a:stretch>
                  <a:fillRect l="-1919" r="-1919" b="-49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Рамка 4">
            <a:extLst>
              <a:ext uri="{FF2B5EF4-FFF2-40B4-BE49-F238E27FC236}">
                <a16:creationId xmlns:a16="http://schemas.microsoft.com/office/drawing/2014/main" id="{CB2B3621-F6FE-4052-8E67-0800C4C267CA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56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99303321-A146-4EF3-9502-3FDFFCD88000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 yechimi</a:t>
            </a:r>
            <a:endParaRPr lang="ru-RU" altLang="ru-RU" sz="4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60107ECC-DEDE-449A-AC84-8DA6107608C6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Куб 5">
            <a:extLst>
              <a:ext uri="{FF2B5EF4-FFF2-40B4-BE49-F238E27FC236}">
                <a16:creationId xmlns:a16="http://schemas.microsoft.com/office/drawing/2014/main" id="{BC2A3A75-3F02-457E-A507-4C3BFAA516C8}"/>
              </a:ext>
            </a:extLst>
          </p:cNvPr>
          <p:cNvSpPr/>
          <p:nvPr/>
        </p:nvSpPr>
        <p:spPr>
          <a:xfrm>
            <a:off x="7962747" y="1537855"/>
            <a:ext cx="3328707" cy="3976254"/>
          </a:xfrm>
          <a:prstGeom prst="cub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5CEDF2-B855-4E93-80F9-D0C770C2F8B3}"/>
                  </a:ext>
                </a:extLst>
              </p:cNvPr>
              <p:cNvSpPr txBox="1"/>
              <p:nvPr/>
            </p:nvSpPr>
            <p:spPr>
              <a:xfrm>
                <a:off x="7962747" y="1537855"/>
                <a:ext cx="3911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5CEDF2-B855-4E93-80F9-D0C770C2F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747" y="1537855"/>
                <a:ext cx="39113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01E9DD-8705-490F-9C50-FC8E4F06CE04}"/>
                  </a:ext>
                </a:extLst>
              </p:cNvPr>
              <p:cNvSpPr txBox="1"/>
              <p:nvPr/>
            </p:nvSpPr>
            <p:spPr>
              <a:xfrm>
                <a:off x="8990708" y="2386591"/>
                <a:ext cx="127278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01E9DD-8705-490F-9C50-FC8E4F06C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0708" y="2386591"/>
                <a:ext cx="127278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78A53EC-F9D8-4A44-B2DC-A08C64917451}"/>
                  </a:ext>
                </a:extLst>
              </p:cNvPr>
              <p:cNvSpPr txBox="1"/>
              <p:nvPr/>
            </p:nvSpPr>
            <p:spPr>
              <a:xfrm>
                <a:off x="7504908" y="3672802"/>
                <a:ext cx="33663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78A53EC-F9D8-4A44-B2DC-A08C64917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908" y="3672802"/>
                <a:ext cx="33663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F099DC-54EB-4A74-A753-76715CF61056}"/>
                  </a:ext>
                </a:extLst>
              </p:cNvPr>
              <p:cNvSpPr txBox="1"/>
              <p:nvPr/>
            </p:nvSpPr>
            <p:spPr>
              <a:xfrm>
                <a:off x="463792" y="1104379"/>
                <a:ext cx="5979073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F099DC-54EB-4A74-A753-76715CF61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92" y="1104379"/>
                <a:ext cx="5979073" cy="566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8F9F179-E0D5-4F00-BB42-6BFFE6E34AE9}"/>
                  </a:ext>
                </a:extLst>
              </p:cNvPr>
              <p:cNvSpPr txBox="1"/>
              <p:nvPr/>
            </p:nvSpPr>
            <p:spPr>
              <a:xfrm>
                <a:off x="490914" y="1670944"/>
                <a:ext cx="387125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 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  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8F9F179-E0D5-4F00-BB42-6BFFE6E34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14" y="1670944"/>
                <a:ext cx="387125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0AFA134-D639-4F3E-A563-3D55DED28A4F}"/>
                  </a:ext>
                </a:extLst>
              </p:cNvPr>
              <p:cNvSpPr txBox="1"/>
              <p:nvPr/>
            </p:nvSpPr>
            <p:spPr>
              <a:xfrm>
                <a:off x="497423" y="2246123"/>
                <a:ext cx="180498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𝒂𝒃𝒄</m:t>
                      </m:r>
                    </m:oMath>
                  </m:oMathPara>
                </a14:m>
                <a:endParaRPr lang="ru-RU" sz="3600" b="1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0AFA134-D639-4F3E-A563-3D55DED28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23" y="2246123"/>
                <a:ext cx="1804981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907860-6981-47F8-A92B-612439DC9233}"/>
                  </a:ext>
                </a:extLst>
              </p:cNvPr>
              <p:cNvSpPr txBox="1"/>
              <p:nvPr/>
            </p:nvSpPr>
            <p:spPr>
              <a:xfrm>
                <a:off x="512063" y="2779000"/>
                <a:ext cx="3823098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907860-6981-47F8-A92B-612439DC9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3" y="2779000"/>
                <a:ext cx="3823098" cy="566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E6314FC-D60A-44D9-BD3C-E289731EF66C}"/>
                  </a:ext>
                </a:extLst>
              </p:cNvPr>
              <p:cNvSpPr txBox="1"/>
              <p:nvPr/>
            </p:nvSpPr>
            <p:spPr>
              <a:xfrm>
                <a:off x="390855" y="3332998"/>
                <a:ext cx="3898375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E6314FC-D60A-44D9-BD3C-E289731EF6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55" y="3332998"/>
                <a:ext cx="3898375" cy="5665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DF5BF4A-0F5A-4B39-A9BF-93A6EE4D4C35}"/>
                  </a:ext>
                </a:extLst>
              </p:cNvPr>
              <p:cNvSpPr txBox="1"/>
              <p:nvPr/>
            </p:nvSpPr>
            <p:spPr>
              <a:xfrm>
                <a:off x="512063" y="3980703"/>
                <a:ext cx="3677225" cy="1122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𝒂𝒄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DF5BF4A-0F5A-4B39-A9BF-93A6EE4D4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3" y="3980703"/>
                <a:ext cx="3677225" cy="11221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AF3D1BB-6E99-4162-9898-6EF95612A9C7}"/>
              </a:ext>
            </a:extLst>
          </p:cNvPr>
          <p:cNvCxnSpPr>
            <a:cxnSpLocks/>
          </p:cNvCxnSpPr>
          <p:nvPr/>
        </p:nvCxnSpPr>
        <p:spPr>
          <a:xfrm>
            <a:off x="8825345" y="4668982"/>
            <a:ext cx="246610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7339CF07-61A3-42FE-A297-5B37F88CEED2}"/>
              </a:ext>
            </a:extLst>
          </p:cNvPr>
          <p:cNvCxnSpPr>
            <a:cxnSpLocks/>
          </p:cNvCxnSpPr>
          <p:nvPr/>
        </p:nvCxnSpPr>
        <p:spPr>
          <a:xfrm flipV="1">
            <a:off x="7962747" y="4668982"/>
            <a:ext cx="862598" cy="8451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41051174-DACD-4165-85E1-6FF7B7C1F14C}"/>
              </a:ext>
            </a:extLst>
          </p:cNvPr>
          <p:cNvCxnSpPr>
            <a:cxnSpLocks/>
          </p:cNvCxnSpPr>
          <p:nvPr/>
        </p:nvCxnSpPr>
        <p:spPr>
          <a:xfrm>
            <a:off x="8793384" y="1516039"/>
            <a:ext cx="31961" cy="3152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948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60107ECC-DEDE-449A-AC84-8DA6107608C6}"/>
              </a:ext>
            </a:extLst>
          </p:cNvPr>
          <p:cNvSpPr/>
          <p:nvPr/>
        </p:nvSpPr>
        <p:spPr>
          <a:xfrm>
            <a:off x="114300" y="152400"/>
            <a:ext cx="11952288" cy="6575426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Куб 5">
            <a:extLst>
              <a:ext uri="{FF2B5EF4-FFF2-40B4-BE49-F238E27FC236}">
                <a16:creationId xmlns:a16="http://schemas.microsoft.com/office/drawing/2014/main" id="{BC2A3A75-3F02-457E-A507-4C3BFAA516C8}"/>
              </a:ext>
            </a:extLst>
          </p:cNvPr>
          <p:cNvSpPr/>
          <p:nvPr/>
        </p:nvSpPr>
        <p:spPr>
          <a:xfrm>
            <a:off x="8005970" y="744517"/>
            <a:ext cx="3328707" cy="3976254"/>
          </a:xfrm>
          <a:prstGeom prst="cub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5CEDF2-B855-4E93-80F9-D0C770C2F8B3}"/>
                  </a:ext>
                </a:extLst>
              </p:cNvPr>
              <p:cNvSpPr txBox="1"/>
              <p:nvPr/>
            </p:nvSpPr>
            <p:spPr>
              <a:xfrm>
                <a:off x="8005970" y="562918"/>
                <a:ext cx="3911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5CEDF2-B855-4E93-80F9-D0C770C2F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970" y="562918"/>
                <a:ext cx="39113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78A53EC-F9D8-4A44-B2DC-A08C64917451}"/>
                  </a:ext>
                </a:extLst>
              </p:cNvPr>
              <p:cNvSpPr txBox="1"/>
              <p:nvPr/>
            </p:nvSpPr>
            <p:spPr>
              <a:xfrm>
                <a:off x="7506451" y="2654793"/>
                <a:ext cx="33663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78A53EC-F9D8-4A44-B2DC-A08C64917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451" y="2654793"/>
                <a:ext cx="33663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F099DC-54EB-4A74-A753-76715CF61056}"/>
                  </a:ext>
                </a:extLst>
              </p:cNvPr>
              <p:cNvSpPr txBox="1"/>
              <p:nvPr/>
            </p:nvSpPr>
            <p:spPr>
              <a:xfrm>
                <a:off x="512063" y="491552"/>
                <a:ext cx="4418966" cy="625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𝒂𝒄</m:t>
                          </m:r>
                        </m:e>
                      </m:d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F099DC-54EB-4A74-A753-76715CF61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3" y="491552"/>
                <a:ext cx="4418966" cy="6253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4BED10-EBE2-48FE-B9C4-E7CB370CDB3C}"/>
                  </a:ext>
                </a:extLst>
              </p:cNvPr>
              <p:cNvSpPr txBox="1"/>
              <p:nvPr/>
            </p:nvSpPr>
            <p:spPr>
              <a:xfrm>
                <a:off x="359663" y="1384702"/>
                <a:ext cx="6077626" cy="1270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d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4BED10-EBE2-48FE-B9C4-E7CB370CD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3" y="1384702"/>
                <a:ext cx="6077626" cy="1270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2606E0A-A05A-4E20-B982-4475A0AB976C}"/>
                  </a:ext>
                </a:extLst>
              </p:cNvPr>
              <p:cNvSpPr txBox="1"/>
              <p:nvPr/>
            </p:nvSpPr>
            <p:spPr>
              <a:xfrm>
                <a:off x="521466" y="2654793"/>
                <a:ext cx="3815019" cy="11257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𝟐𝟕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2606E0A-A05A-4E20-B982-4475A0AB9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66" y="2654793"/>
                <a:ext cx="3815019" cy="11257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3D574F6-C728-4CC8-97AC-47E1954B1882}"/>
                  </a:ext>
                </a:extLst>
              </p:cNvPr>
              <p:cNvSpPr txBox="1"/>
              <p:nvPr/>
            </p:nvSpPr>
            <p:spPr>
              <a:xfrm>
                <a:off x="512063" y="4128430"/>
                <a:ext cx="4122795" cy="11257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𝟐𝟕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3D574F6-C728-4CC8-97AC-47E1954B18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3" y="4128430"/>
                <a:ext cx="4122795" cy="11257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4678089E-6452-48FE-9AEB-D9F3D7B990B1}"/>
              </a:ext>
            </a:extLst>
          </p:cNvPr>
          <p:cNvCxnSpPr>
            <a:cxnSpLocks/>
          </p:cNvCxnSpPr>
          <p:nvPr/>
        </p:nvCxnSpPr>
        <p:spPr>
          <a:xfrm>
            <a:off x="8896550" y="3859045"/>
            <a:ext cx="246610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C83DAE7A-B832-46AF-8C76-EBD236B81325}"/>
              </a:ext>
            </a:extLst>
          </p:cNvPr>
          <p:cNvCxnSpPr>
            <a:cxnSpLocks/>
          </p:cNvCxnSpPr>
          <p:nvPr/>
        </p:nvCxnSpPr>
        <p:spPr>
          <a:xfrm flipV="1">
            <a:off x="8033952" y="3859045"/>
            <a:ext cx="862598" cy="84512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F9CB5988-1A75-40EF-B10A-6AA950378D12}"/>
              </a:ext>
            </a:extLst>
          </p:cNvPr>
          <p:cNvCxnSpPr>
            <a:cxnSpLocks/>
          </p:cNvCxnSpPr>
          <p:nvPr/>
        </p:nvCxnSpPr>
        <p:spPr>
          <a:xfrm>
            <a:off x="8864589" y="706102"/>
            <a:ext cx="31961" cy="3152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95F11DE-A8E6-4B87-B4CE-B5AC26CC410C}"/>
                  </a:ext>
                </a:extLst>
              </p:cNvPr>
              <p:cNvSpPr txBox="1"/>
              <p:nvPr/>
            </p:nvSpPr>
            <p:spPr>
              <a:xfrm>
                <a:off x="9033931" y="1574991"/>
                <a:ext cx="127278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95F11DE-A8E6-4B87-B4CE-B5AC26CC4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931" y="1574991"/>
                <a:ext cx="1272784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3513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>
            <a:extLst>
              <a:ext uri="{FF2B5EF4-FFF2-40B4-BE49-F238E27FC236}">
                <a16:creationId xmlns:a16="http://schemas.microsoft.com/office/drawing/2014/main" id="{C65E7527-2D7A-4D61-8083-58D4A6CF026D}"/>
              </a:ext>
            </a:extLst>
          </p:cNvPr>
          <p:cNvSpPr/>
          <p:nvPr/>
        </p:nvSpPr>
        <p:spPr>
          <a:xfrm>
            <a:off x="114300" y="139148"/>
            <a:ext cx="11952288" cy="6588678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34E2F2-81CB-450F-A8DD-11032F4E2B8A}"/>
                  </a:ext>
                </a:extLst>
              </p:cNvPr>
              <p:cNvSpPr txBox="1"/>
              <p:nvPr/>
            </p:nvSpPr>
            <p:spPr>
              <a:xfrm>
                <a:off x="1574381" y="443935"/>
                <a:ext cx="138172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34E2F2-81CB-450F-A8DD-11032F4E2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381" y="443935"/>
                <a:ext cx="138172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06D24E-4571-41D6-9DDB-1DB94AB724C6}"/>
                  </a:ext>
                </a:extLst>
              </p:cNvPr>
              <p:cNvSpPr txBox="1"/>
              <p:nvPr/>
            </p:nvSpPr>
            <p:spPr>
              <a:xfrm>
                <a:off x="125412" y="1302720"/>
                <a:ext cx="4656044" cy="12180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𝟐𝟕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06D24E-4571-41D6-9DDB-1DB94AB72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12" y="1302720"/>
                <a:ext cx="4656044" cy="12180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8261B2-A27A-4F8E-AB61-D841917D1C2B}"/>
                  </a:ext>
                </a:extLst>
              </p:cNvPr>
              <p:cNvSpPr txBox="1"/>
              <p:nvPr/>
            </p:nvSpPr>
            <p:spPr>
              <a:xfrm>
                <a:off x="5171608" y="1347027"/>
                <a:ext cx="2492141" cy="1129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𝟖𝟎𝟎𝟎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8261B2-A27A-4F8E-AB61-D841917D1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608" y="1347027"/>
                <a:ext cx="2492141" cy="11294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B18AD67-A543-4F6D-829B-36E68EECC67E}"/>
                  </a:ext>
                </a:extLst>
              </p:cNvPr>
              <p:cNvSpPr txBox="1"/>
              <p:nvPr/>
            </p:nvSpPr>
            <p:spPr>
              <a:xfrm>
                <a:off x="8304723" y="1181404"/>
                <a:ext cx="3120890" cy="1460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B18AD67-A543-4F6D-829B-36E68EECC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723" y="1181404"/>
                <a:ext cx="3120890" cy="14607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D63FD3-904F-40C0-938C-03EF06C48470}"/>
                  </a:ext>
                </a:extLst>
              </p:cNvPr>
              <p:cNvSpPr txBox="1"/>
              <p:nvPr/>
            </p:nvSpPr>
            <p:spPr>
              <a:xfrm>
                <a:off x="452765" y="2763320"/>
                <a:ext cx="3143489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D63FD3-904F-40C0-938C-03EF06C48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5" y="2763320"/>
                <a:ext cx="3143489" cy="10407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8E4A11-044C-4187-BED2-F83E61E38DCB}"/>
                  </a:ext>
                </a:extLst>
              </p:cNvPr>
              <p:cNvSpPr txBox="1"/>
              <p:nvPr/>
            </p:nvSpPr>
            <p:spPr>
              <a:xfrm>
                <a:off x="5435507" y="3130383"/>
                <a:ext cx="287258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8E4A11-044C-4187-BED2-F83E61E38D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507" y="3130383"/>
                <a:ext cx="2872581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A7F59E0-1BBA-47E1-8C39-E1EB38458F3E}"/>
                  </a:ext>
                </a:extLst>
              </p:cNvPr>
              <p:cNvSpPr txBox="1"/>
              <p:nvPr/>
            </p:nvSpPr>
            <p:spPr>
              <a:xfrm>
                <a:off x="452765" y="4032136"/>
                <a:ext cx="8915839" cy="11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𝟎𝟏𝟑𝟓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𝟏𝟓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𝟎𝟏𝟑𝟓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𝟎𝟐𝟐𝟓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A7F59E0-1BBA-47E1-8C39-E1EB38458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5" y="4032136"/>
                <a:ext cx="8915839" cy="11843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2BA1600-39A1-4F46-8643-FAB8B53A0777}"/>
                  </a:ext>
                </a:extLst>
              </p:cNvPr>
              <p:cNvSpPr txBox="1"/>
              <p:nvPr/>
            </p:nvSpPr>
            <p:spPr>
              <a:xfrm>
                <a:off x="1193042" y="5664386"/>
                <a:ext cx="1023257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2BA1600-39A1-4F46-8643-FAB8B53A0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042" y="5664386"/>
                <a:ext cx="10232571" cy="615553"/>
              </a:xfrm>
              <a:prstGeom prst="rect">
                <a:avLst/>
              </a:prstGeom>
              <a:blipFill>
                <a:blip r:embed="rId9"/>
                <a:stretch>
                  <a:fillRect l="-3039" t="-24752" b="-495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0592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2702697F-B6AD-4DC9-9B9C-9E98164B1748}"/>
              </a:ext>
            </a:extLst>
          </p:cNvPr>
          <p:cNvSpPr/>
          <p:nvPr/>
        </p:nvSpPr>
        <p:spPr>
          <a:xfrm>
            <a:off x="414462" y="936711"/>
            <a:ext cx="10734816" cy="9233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C40EF-DBF4-4CCF-AE73-D3E339D71EFB}"/>
              </a:ext>
            </a:extLst>
          </p:cNvPr>
          <p:cNvSpPr txBox="1"/>
          <p:nvPr/>
        </p:nvSpPr>
        <p:spPr>
          <a:xfrm>
            <a:off x="414462" y="1044433"/>
            <a:ext cx="8531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6 причин, почему домашнее задание бесполезно и даже вредно - Лайфхакер">
            <a:extLst>
              <a:ext uri="{FF2B5EF4-FFF2-40B4-BE49-F238E27FC236}">
                <a16:creationId xmlns:a16="http://schemas.microsoft.com/office/drawing/2014/main" id="{FA02963E-55AC-43E7-BF2F-3E4F6164E3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0" t="37912" r="47329" b="10747"/>
          <a:stretch/>
        </p:blipFill>
        <p:spPr bwMode="auto">
          <a:xfrm>
            <a:off x="8638317" y="329328"/>
            <a:ext cx="3008672" cy="21380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>
            <a:extLst>
              <a:ext uri="{FF2B5EF4-FFF2-40B4-BE49-F238E27FC236}">
                <a16:creationId xmlns:a16="http://schemas.microsoft.com/office/drawing/2014/main" id="{0B9D5FEE-1145-4926-8C91-3706F5CDB9B7}"/>
              </a:ext>
            </a:extLst>
          </p:cNvPr>
          <p:cNvSpPr/>
          <p:nvPr/>
        </p:nvSpPr>
        <p:spPr>
          <a:xfrm>
            <a:off x="132735" y="125156"/>
            <a:ext cx="11916697" cy="6614858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6264CCBD-3807-42C7-BC82-A423D2A49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8795551"/>
              </p:ext>
            </p:extLst>
          </p:nvPr>
        </p:nvGraphicFramePr>
        <p:xfrm>
          <a:off x="989733" y="2077767"/>
          <a:ext cx="9799746" cy="4255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398395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">
            <a:extLst>
              <a:ext uri="{FF2B5EF4-FFF2-40B4-BE49-F238E27FC236}">
                <a16:creationId xmlns:a16="http://schemas.microsoft.com/office/drawing/2014/main" id="{12C73530-9E5E-4AAC-89B7-57A3986EB7BF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 yechimi</a:t>
            </a:r>
            <a:endParaRPr lang="ru-RU" altLang="ru-RU" sz="4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9F4A08B-6846-4598-ABCC-FFF6E63FBC00}"/>
              </a:ext>
            </a:extLst>
          </p:cNvPr>
          <p:cNvSpPr/>
          <p:nvPr/>
        </p:nvSpPr>
        <p:spPr>
          <a:xfrm>
            <a:off x="8108348" y="1572260"/>
            <a:ext cx="3580109" cy="2049651"/>
          </a:xfrm>
          <a:prstGeom prst="rect">
            <a:avLst/>
          </a:prstGeom>
          <a:gradFill flip="none" rotWithShape="1">
            <a:gsLst>
              <a:gs pos="2186">
                <a:srgbClr val="00FF00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5CCFC8E5-FB5E-4682-99E5-995685C29D1F}"/>
              </a:ext>
            </a:extLst>
          </p:cNvPr>
          <p:cNvCxnSpPr/>
          <p:nvPr/>
        </p:nvCxnSpPr>
        <p:spPr>
          <a:xfrm flipH="1">
            <a:off x="4555279" y="1645934"/>
            <a:ext cx="398462" cy="847725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Рамка 17">
            <a:extLst>
              <a:ext uri="{FF2B5EF4-FFF2-40B4-BE49-F238E27FC236}">
                <a16:creationId xmlns:a16="http://schemas.microsoft.com/office/drawing/2014/main" id="{3DC91603-4BF6-40B7-8BA7-C217597CA90B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21351C-799D-42AD-8696-56933ED9AD32}"/>
                  </a:ext>
                </a:extLst>
              </p:cNvPr>
              <p:cNvSpPr txBox="1"/>
              <p:nvPr/>
            </p:nvSpPr>
            <p:spPr>
              <a:xfrm>
                <a:off x="832833" y="5055010"/>
                <a:ext cx="9025676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𝑺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21351C-799D-42AD-8696-56933ED9A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33" y="5055010"/>
                <a:ext cx="9025676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DB7378-DB83-4352-A5DE-422188B45496}"/>
                  </a:ext>
                </a:extLst>
              </p:cNvPr>
              <p:cNvSpPr txBox="1"/>
              <p:nvPr/>
            </p:nvSpPr>
            <p:spPr>
              <a:xfrm>
                <a:off x="9284249" y="3755840"/>
                <a:ext cx="114852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DB7378-DB83-4352-A5DE-422188B45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249" y="3755840"/>
                <a:ext cx="114852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88B548-ADAC-4D88-A4FC-EF5FC77351F9}"/>
                  </a:ext>
                </a:extLst>
              </p:cNvPr>
              <p:cNvSpPr txBox="1"/>
              <p:nvPr/>
            </p:nvSpPr>
            <p:spPr>
              <a:xfrm>
                <a:off x="6676774" y="2247438"/>
                <a:ext cx="114852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88B548-ADAC-4D88-A4FC-EF5FC7735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774" y="2247438"/>
                <a:ext cx="1148520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97BD44-879D-4855-A497-89FC20047BD4}"/>
                  </a:ext>
                </a:extLst>
              </p:cNvPr>
              <p:cNvSpPr txBox="1"/>
              <p:nvPr/>
            </p:nvSpPr>
            <p:spPr>
              <a:xfrm>
                <a:off x="882478" y="4002061"/>
                <a:ext cx="291586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𝟏𝟓𝟎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97BD44-879D-4855-A497-89FC20047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478" y="4002061"/>
                <a:ext cx="291586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3908765-C8C6-4EA5-A0EF-04E0038FC581}"/>
                  </a:ext>
                </a:extLst>
              </p:cNvPr>
              <p:cNvSpPr txBox="1"/>
              <p:nvPr/>
            </p:nvSpPr>
            <p:spPr>
              <a:xfrm>
                <a:off x="930344" y="2935875"/>
                <a:ext cx="291586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𝟏𝟓𝟎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3908765-C8C6-4EA5-A0EF-04E0038FC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44" y="2935875"/>
                <a:ext cx="2915863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589B860-025A-4D75-8291-7D205BF7E74B}"/>
                  </a:ext>
                </a:extLst>
              </p:cNvPr>
              <p:cNvSpPr txBox="1"/>
              <p:nvPr/>
            </p:nvSpPr>
            <p:spPr>
              <a:xfrm>
                <a:off x="915645" y="1805342"/>
                <a:ext cx="352821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𝟑𝟎𝟎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589B860-025A-4D75-8291-7D205BF7E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645" y="1805342"/>
                <a:ext cx="3528210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487C88-80C2-4AB1-BFEE-C45266FE98AB}"/>
                  </a:ext>
                </a:extLst>
              </p:cNvPr>
              <p:cNvSpPr txBox="1"/>
              <p:nvPr/>
            </p:nvSpPr>
            <p:spPr>
              <a:xfrm>
                <a:off x="4953741" y="1762019"/>
                <a:ext cx="6417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487C88-80C2-4AB1-BFEE-C45266FE9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741" y="1762019"/>
                <a:ext cx="641714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93A2BC14-387C-4006-8DBD-B44230C55C17}"/>
              </a:ext>
            </a:extLst>
          </p:cNvPr>
          <p:cNvCxnSpPr/>
          <p:nvPr/>
        </p:nvCxnSpPr>
        <p:spPr>
          <a:xfrm>
            <a:off x="5957888" y="1876425"/>
            <a:ext cx="5132387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47841C-B3F1-4744-9B85-34BEE100940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13763" y="2002767"/>
            <a:ext cx="583493" cy="49244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Дуга 10">
            <a:extLst>
              <a:ext uri="{FF2B5EF4-FFF2-40B4-BE49-F238E27FC236}">
                <a16:creationId xmlns:a16="http://schemas.microsoft.com/office/drawing/2014/main" id="{ED192476-80EF-4B01-8198-6636F20DEA9B}"/>
              </a:ext>
            </a:extLst>
          </p:cNvPr>
          <p:cNvSpPr/>
          <p:nvPr/>
        </p:nvSpPr>
        <p:spPr>
          <a:xfrm>
            <a:off x="4139788" y="857250"/>
            <a:ext cx="4166012" cy="1847850"/>
          </a:xfrm>
          <a:prstGeom prst="arc">
            <a:avLst>
              <a:gd name="adj1" fmla="val 16701077"/>
              <a:gd name="adj2" fmla="val 0"/>
            </a:avLst>
          </a:prstGeom>
          <a:ln w="762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Дуга 11">
            <a:extLst>
              <a:ext uri="{FF2B5EF4-FFF2-40B4-BE49-F238E27FC236}">
                <a16:creationId xmlns:a16="http://schemas.microsoft.com/office/drawing/2014/main" id="{03DE428A-A6E4-461C-A2E3-8D47625856D6}"/>
              </a:ext>
            </a:extLst>
          </p:cNvPr>
          <p:cNvSpPr/>
          <p:nvPr/>
        </p:nvSpPr>
        <p:spPr>
          <a:xfrm flipH="1">
            <a:off x="8305798" y="857250"/>
            <a:ext cx="4375445" cy="1847850"/>
          </a:xfrm>
          <a:prstGeom prst="arc">
            <a:avLst>
              <a:gd name="adj1" fmla="val 16701077"/>
              <a:gd name="adj2" fmla="val 0"/>
            </a:avLst>
          </a:prstGeom>
          <a:ln w="762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E4375742-FDBF-4CC7-9405-138C5FFBD5AB}"/>
              </a:ext>
            </a:extLst>
          </p:cNvPr>
          <p:cNvSpPr/>
          <p:nvPr/>
        </p:nvSpPr>
        <p:spPr>
          <a:xfrm>
            <a:off x="8200701" y="1765301"/>
            <a:ext cx="210198" cy="192287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992235-DA41-46A3-9911-6FD29404AF2B}"/>
                  </a:ext>
                </a:extLst>
              </p:cNvPr>
              <p:cNvSpPr txBox="1"/>
              <p:nvPr/>
            </p:nvSpPr>
            <p:spPr>
              <a:xfrm>
                <a:off x="8931971" y="1125934"/>
                <a:ext cx="4488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992235-DA41-46A3-9911-6FD29404A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971" y="1125934"/>
                <a:ext cx="44884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E1EAB29-EEDD-4044-A012-9E4F630E9D2E}"/>
                  </a:ext>
                </a:extLst>
              </p:cNvPr>
              <p:cNvSpPr txBox="1"/>
              <p:nvPr/>
            </p:nvSpPr>
            <p:spPr>
              <a:xfrm>
                <a:off x="7167081" y="1121964"/>
                <a:ext cx="4488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E1EAB29-EEDD-4044-A012-9E4F630E9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081" y="1121964"/>
                <a:ext cx="44884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E37226-286B-4FC4-84C9-6E1A9033D881}"/>
                  </a:ext>
                </a:extLst>
              </p:cNvPr>
              <p:cNvSpPr txBox="1"/>
              <p:nvPr/>
            </p:nvSpPr>
            <p:spPr>
              <a:xfrm>
                <a:off x="796886" y="1545821"/>
                <a:ext cx="408426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𝟏𝟓𝟎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E37226-286B-4FC4-84C9-6E1A9033D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86" y="1545821"/>
                <a:ext cx="4084260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4324C6C-E113-40DD-9D08-E62AF2450728}"/>
                  </a:ext>
                </a:extLst>
              </p:cNvPr>
              <p:cNvSpPr txBox="1"/>
              <p:nvPr/>
            </p:nvSpPr>
            <p:spPr>
              <a:xfrm>
                <a:off x="811937" y="523079"/>
                <a:ext cx="4166012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𝑺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𝟏𝟓𝟎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4324C6C-E113-40DD-9D08-E62AF2450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937" y="523079"/>
                <a:ext cx="4166012" cy="629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35B5DC-1F3E-4063-8245-6594FB1C282C}"/>
                  </a:ext>
                </a:extLst>
              </p:cNvPr>
              <p:cNvSpPr txBox="1"/>
              <p:nvPr/>
            </p:nvSpPr>
            <p:spPr>
              <a:xfrm>
                <a:off x="728957" y="2540602"/>
                <a:ext cx="322203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𝟏𝟓𝟎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35B5DC-1F3E-4063-8245-6594FB1C2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57" y="2540602"/>
                <a:ext cx="3222036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B9D18C-6FFF-4537-8392-520EEC75E2C6}"/>
                  </a:ext>
                </a:extLst>
              </p:cNvPr>
              <p:cNvSpPr txBox="1"/>
              <p:nvPr/>
            </p:nvSpPr>
            <p:spPr>
              <a:xfrm>
                <a:off x="728957" y="3567886"/>
                <a:ext cx="23047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𝟏𝟓𝟎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B9D18C-6FFF-4537-8392-520EEC75E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57" y="3567886"/>
                <a:ext cx="2304733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8D24D1-D864-47E8-8AA6-48978F9EAEE2}"/>
                  </a:ext>
                </a:extLst>
              </p:cNvPr>
              <p:cNvSpPr txBox="1"/>
              <p:nvPr/>
            </p:nvSpPr>
            <p:spPr>
              <a:xfrm>
                <a:off x="796886" y="4445394"/>
                <a:ext cx="169238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58D24D1-D864-47E8-8AA6-48978F9EA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86" y="4445394"/>
                <a:ext cx="1692386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Рамка 20">
            <a:extLst>
              <a:ext uri="{FF2B5EF4-FFF2-40B4-BE49-F238E27FC236}">
                <a16:creationId xmlns:a16="http://schemas.microsoft.com/office/drawing/2014/main" id="{F2D20FC6-2228-4C7C-ADD9-E356005BC9E8}"/>
              </a:ext>
            </a:extLst>
          </p:cNvPr>
          <p:cNvSpPr/>
          <p:nvPr/>
        </p:nvSpPr>
        <p:spPr>
          <a:xfrm>
            <a:off x="114300" y="133350"/>
            <a:ext cx="11952288" cy="6594476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93A2BC14-387C-4006-8DBD-B44230C55C17}"/>
              </a:ext>
            </a:extLst>
          </p:cNvPr>
          <p:cNvCxnSpPr/>
          <p:nvPr/>
        </p:nvCxnSpPr>
        <p:spPr>
          <a:xfrm>
            <a:off x="5957888" y="1876425"/>
            <a:ext cx="5132387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47841C-B3F1-4744-9B85-34BEE100940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13763" y="2002767"/>
            <a:ext cx="583493" cy="49244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Дуга 10">
            <a:extLst>
              <a:ext uri="{FF2B5EF4-FFF2-40B4-BE49-F238E27FC236}">
                <a16:creationId xmlns:a16="http://schemas.microsoft.com/office/drawing/2014/main" id="{ED192476-80EF-4B01-8198-6636F20DEA9B}"/>
              </a:ext>
            </a:extLst>
          </p:cNvPr>
          <p:cNvSpPr/>
          <p:nvPr/>
        </p:nvSpPr>
        <p:spPr>
          <a:xfrm>
            <a:off x="4139788" y="857250"/>
            <a:ext cx="4166012" cy="1847850"/>
          </a:xfrm>
          <a:prstGeom prst="arc">
            <a:avLst>
              <a:gd name="adj1" fmla="val 16701077"/>
              <a:gd name="adj2" fmla="val 0"/>
            </a:avLst>
          </a:prstGeom>
          <a:ln w="762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Дуга 11">
            <a:extLst>
              <a:ext uri="{FF2B5EF4-FFF2-40B4-BE49-F238E27FC236}">
                <a16:creationId xmlns:a16="http://schemas.microsoft.com/office/drawing/2014/main" id="{03DE428A-A6E4-461C-A2E3-8D47625856D6}"/>
              </a:ext>
            </a:extLst>
          </p:cNvPr>
          <p:cNvSpPr/>
          <p:nvPr/>
        </p:nvSpPr>
        <p:spPr>
          <a:xfrm flipH="1">
            <a:off x="8305798" y="857250"/>
            <a:ext cx="4375445" cy="1847850"/>
          </a:xfrm>
          <a:prstGeom prst="arc">
            <a:avLst>
              <a:gd name="adj1" fmla="val 16701077"/>
              <a:gd name="adj2" fmla="val 0"/>
            </a:avLst>
          </a:prstGeom>
          <a:ln w="762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E4375742-FDBF-4CC7-9405-138C5FFBD5AB}"/>
              </a:ext>
            </a:extLst>
          </p:cNvPr>
          <p:cNvSpPr/>
          <p:nvPr/>
        </p:nvSpPr>
        <p:spPr>
          <a:xfrm>
            <a:off x="8200701" y="1765301"/>
            <a:ext cx="210198" cy="192287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992235-DA41-46A3-9911-6FD29404AF2B}"/>
                  </a:ext>
                </a:extLst>
              </p:cNvPr>
              <p:cNvSpPr txBox="1"/>
              <p:nvPr/>
            </p:nvSpPr>
            <p:spPr>
              <a:xfrm>
                <a:off x="8931971" y="1125934"/>
                <a:ext cx="4488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992235-DA41-46A3-9911-6FD29404A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971" y="1125934"/>
                <a:ext cx="44884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E1EAB29-EEDD-4044-A012-9E4F630E9D2E}"/>
                  </a:ext>
                </a:extLst>
              </p:cNvPr>
              <p:cNvSpPr txBox="1"/>
              <p:nvPr/>
            </p:nvSpPr>
            <p:spPr>
              <a:xfrm>
                <a:off x="7167081" y="1121964"/>
                <a:ext cx="4488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E1EAB29-EEDD-4044-A012-9E4F630E9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081" y="1121964"/>
                <a:ext cx="44884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E37226-286B-4FC4-84C9-6E1A9033D881}"/>
                  </a:ext>
                </a:extLst>
              </p:cNvPr>
              <p:cNvSpPr txBox="1"/>
              <p:nvPr/>
            </p:nvSpPr>
            <p:spPr>
              <a:xfrm>
                <a:off x="916413" y="2252230"/>
                <a:ext cx="22596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E37226-286B-4FC4-84C9-6E1A9033D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13" y="2252230"/>
                <a:ext cx="2259658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35B5DC-1F3E-4063-8245-6594FB1C282C}"/>
                  </a:ext>
                </a:extLst>
              </p:cNvPr>
              <p:cNvSpPr txBox="1"/>
              <p:nvPr/>
            </p:nvSpPr>
            <p:spPr>
              <a:xfrm>
                <a:off x="3586565" y="2222453"/>
                <a:ext cx="219278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∞;</m:t>
                          </m:r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𝟕𝟓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35B5DC-1F3E-4063-8245-6594FB1C2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565" y="2222453"/>
                <a:ext cx="2192780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Рамка 20">
            <a:extLst>
              <a:ext uri="{FF2B5EF4-FFF2-40B4-BE49-F238E27FC236}">
                <a16:creationId xmlns:a16="http://schemas.microsoft.com/office/drawing/2014/main" id="{F2D20FC6-2228-4C7C-ADD9-E356005BC9E8}"/>
              </a:ext>
            </a:extLst>
          </p:cNvPr>
          <p:cNvSpPr/>
          <p:nvPr/>
        </p:nvSpPr>
        <p:spPr>
          <a:xfrm>
            <a:off x="114300" y="133350"/>
            <a:ext cx="11952288" cy="6594476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0C43B1-C007-4172-AC94-EEFE4C1164C1}"/>
                  </a:ext>
                </a:extLst>
              </p:cNvPr>
              <p:cNvSpPr txBox="1"/>
              <p:nvPr/>
            </p:nvSpPr>
            <p:spPr>
              <a:xfrm>
                <a:off x="906563" y="3005231"/>
                <a:ext cx="22596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0C43B1-C007-4172-AC94-EEFE4C116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563" y="3005231"/>
                <a:ext cx="2259658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8E2130A-7CB1-4728-A645-CBD4B9BF0515}"/>
                  </a:ext>
                </a:extLst>
              </p:cNvPr>
              <p:cNvSpPr txBox="1"/>
              <p:nvPr/>
            </p:nvSpPr>
            <p:spPr>
              <a:xfrm>
                <a:off x="3586565" y="3005231"/>
                <a:ext cx="219278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𝟕𝟓</m:t>
                          </m:r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8E2130A-7CB1-4728-A645-CBD4B9BF0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565" y="3005231"/>
                <a:ext cx="2192780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56B6B39-6770-4B6C-98E3-E7C6C32C7240}"/>
                  </a:ext>
                </a:extLst>
              </p:cNvPr>
              <p:cNvSpPr txBox="1"/>
              <p:nvPr/>
            </p:nvSpPr>
            <p:spPr>
              <a:xfrm>
                <a:off x="894674" y="4422612"/>
                <a:ext cx="7378430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𝑺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𝟕𝟓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𝟏𝟓𝟎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𝟕𝟓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𝟓𝟔𝟐𝟓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56B6B39-6770-4B6C-98E3-E7C6C32C7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674" y="4422612"/>
                <a:ext cx="7378430" cy="6294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BE81373-6051-421A-8C1A-6BEA5D8E1AAD}"/>
                  </a:ext>
                </a:extLst>
              </p:cNvPr>
              <p:cNvSpPr txBox="1"/>
              <p:nvPr/>
            </p:nvSpPr>
            <p:spPr>
              <a:xfrm>
                <a:off x="894674" y="3711563"/>
                <a:ext cx="169238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BE81373-6051-421A-8C1A-6BEA5D8E1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674" y="3711563"/>
                <a:ext cx="1692386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10EE106-92EF-4F1C-97EF-3607A6DB9CAA}"/>
                  </a:ext>
                </a:extLst>
              </p:cNvPr>
              <p:cNvSpPr txBox="1"/>
              <p:nvPr/>
            </p:nvSpPr>
            <p:spPr>
              <a:xfrm>
                <a:off x="6821083" y="5224440"/>
                <a:ext cx="3854068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𝟓𝟔𝟐𝟓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10EE106-92EF-4F1C-97EF-3607A6DB9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083" y="5224440"/>
                <a:ext cx="3854068" cy="629468"/>
              </a:xfrm>
              <a:prstGeom prst="rect">
                <a:avLst/>
              </a:prstGeom>
              <a:blipFill>
                <a:blip r:embed="rId11"/>
                <a:stretch>
                  <a:fillRect l="-8070" t="-22330" b="-48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659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>
            <a:extLst>
              <a:ext uri="{FF2B5EF4-FFF2-40B4-BE49-F238E27FC236}">
                <a16:creationId xmlns:a16="http://schemas.microsoft.com/office/drawing/2014/main" id="{4A3A2D87-9F6B-4186-8446-13E6FE22807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alt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extBox 2">
            <a:extLst>
              <a:ext uri="{FF2B5EF4-FFF2-40B4-BE49-F238E27FC236}">
                <a16:creationId xmlns:a16="http://schemas.microsoft.com/office/drawing/2014/main" id="{5793973D-F0E2-4C1C-A6C1-BB0B82BAC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94" y="1044391"/>
            <a:ext cx="11236699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120 cm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shaklidagi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kartondan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usti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ochiq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quti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tayyorlandi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kartonning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uchlaridan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kvadratchalar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kesib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Qutining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kesib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kvadratchaning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santimetr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alt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CB2B3621-F6FE-4052-8E67-0800C4C267CA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6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08B1731-9927-440E-A109-6BC6DA901DDA}"/>
              </a:ext>
            </a:extLst>
          </p:cNvPr>
          <p:cNvSpPr>
            <a:spLocks/>
          </p:cNvSpPr>
          <p:nvPr/>
        </p:nvSpPr>
        <p:spPr bwMode="auto">
          <a:xfrm>
            <a:off x="-4763" y="0"/>
            <a:ext cx="12196763" cy="76676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 yechimi</a:t>
            </a:r>
            <a:endParaRPr lang="ru-RU" altLang="ru-RU" sz="4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30D8C6A-9B67-4B50-82EB-5CF05DC43B91}"/>
              </a:ext>
            </a:extLst>
          </p:cNvPr>
          <p:cNvSpPr/>
          <p:nvPr/>
        </p:nvSpPr>
        <p:spPr>
          <a:xfrm>
            <a:off x="6810191" y="1629535"/>
            <a:ext cx="4309143" cy="4338911"/>
          </a:xfrm>
          <a:prstGeom prst="rect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7E64FF86-AAB7-4559-8E1F-79713222874B}"/>
              </a:ext>
            </a:extLst>
          </p:cNvPr>
          <p:cNvSpPr/>
          <p:nvPr/>
        </p:nvSpPr>
        <p:spPr>
          <a:xfrm>
            <a:off x="114300" y="870156"/>
            <a:ext cx="11952288" cy="5857670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198D626F-7D85-44D3-8244-464F40B334A5}"/>
              </a:ext>
            </a:extLst>
          </p:cNvPr>
          <p:cNvCxnSpPr>
            <a:cxnSpLocks/>
          </p:cNvCxnSpPr>
          <p:nvPr/>
        </p:nvCxnSpPr>
        <p:spPr>
          <a:xfrm>
            <a:off x="6564006" y="1629535"/>
            <a:ext cx="0" cy="4397649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DAD85E-196C-40D2-9C89-2BD6E1461401}"/>
                  </a:ext>
                </a:extLst>
              </p:cNvPr>
              <p:cNvSpPr txBox="1"/>
              <p:nvPr/>
            </p:nvSpPr>
            <p:spPr>
              <a:xfrm>
                <a:off x="6035480" y="3353574"/>
                <a:ext cx="4344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DAD85E-196C-40D2-9C89-2BD6E1461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480" y="3353574"/>
                <a:ext cx="434413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8A3AC21A-0E38-4199-AE50-9C9CF9C07A82}"/>
              </a:ext>
            </a:extLst>
          </p:cNvPr>
          <p:cNvCxnSpPr>
            <a:cxnSpLocks/>
          </p:cNvCxnSpPr>
          <p:nvPr/>
        </p:nvCxnSpPr>
        <p:spPr>
          <a:xfrm rot="16200000">
            <a:off x="8920510" y="-730524"/>
            <a:ext cx="0" cy="4397649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E11FC91-20FF-4002-8EC9-FECCE2B640B6}"/>
                  </a:ext>
                </a:extLst>
              </p:cNvPr>
              <p:cNvSpPr txBox="1"/>
              <p:nvPr/>
            </p:nvSpPr>
            <p:spPr>
              <a:xfrm>
                <a:off x="8703303" y="838676"/>
                <a:ext cx="4344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E11FC91-20FF-4002-8EC9-FECCE2B640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303" y="838676"/>
                <a:ext cx="434413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5C8F8B26-E706-4E22-BAE1-2475D9D89EE4}"/>
              </a:ext>
            </a:extLst>
          </p:cNvPr>
          <p:cNvCxnSpPr>
            <a:cxnSpLocks/>
          </p:cNvCxnSpPr>
          <p:nvPr/>
        </p:nvCxnSpPr>
        <p:spPr>
          <a:xfrm rot="16200000">
            <a:off x="8920509" y="3965429"/>
            <a:ext cx="0" cy="4397649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8F8F66A-3537-4334-BBDD-635B33929D8E}"/>
                  </a:ext>
                </a:extLst>
              </p:cNvPr>
              <p:cNvSpPr txBox="1"/>
              <p:nvPr/>
            </p:nvSpPr>
            <p:spPr>
              <a:xfrm>
                <a:off x="8747555" y="6053402"/>
                <a:ext cx="4344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8F8F66A-3537-4334-BBDD-635B33929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7555" y="6053402"/>
                <a:ext cx="434413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F22B4E7A-9642-4026-8A0E-B5AF7EBEB11A}"/>
              </a:ext>
            </a:extLst>
          </p:cNvPr>
          <p:cNvCxnSpPr>
            <a:cxnSpLocks/>
          </p:cNvCxnSpPr>
          <p:nvPr/>
        </p:nvCxnSpPr>
        <p:spPr>
          <a:xfrm>
            <a:off x="11341160" y="1629535"/>
            <a:ext cx="0" cy="4397649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C4B1D83-F475-404A-A46D-72CC0BB90893}"/>
                  </a:ext>
                </a:extLst>
              </p:cNvPr>
              <p:cNvSpPr txBox="1"/>
              <p:nvPr/>
            </p:nvSpPr>
            <p:spPr>
              <a:xfrm>
                <a:off x="11448025" y="3441589"/>
                <a:ext cx="4344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C4B1D83-F475-404A-A46D-72CC0BB908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8025" y="3441589"/>
                <a:ext cx="43441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17A018-C9FF-4FFF-99A6-ED6AF254FCD3}"/>
                  </a:ext>
                </a:extLst>
              </p:cNvPr>
              <p:cNvSpPr txBox="1"/>
              <p:nvPr/>
            </p:nvSpPr>
            <p:spPr>
              <a:xfrm>
                <a:off x="1072666" y="1544983"/>
                <a:ext cx="286899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17A018-C9FF-4FFF-99A6-ED6AF254F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666" y="1544983"/>
                <a:ext cx="2868991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3187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30D8C6A-9B67-4B50-82EB-5CF05DC43B91}"/>
              </a:ext>
            </a:extLst>
          </p:cNvPr>
          <p:cNvSpPr/>
          <p:nvPr/>
        </p:nvSpPr>
        <p:spPr>
          <a:xfrm>
            <a:off x="6651104" y="1259544"/>
            <a:ext cx="4341720" cy="4338911"/>
          </a:xfrm>
          <a:prstGeom prst="rect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7E64FF86-AAB7-4559-8E1F-79713222874B}"/>
              </a:ext>
            </a:extLst>
          </p:cNvPr>
          <p:cNvSpPr/>
          <p:nvPr/>
        </p:nvSpPr>
        <p:spPr>
          <a:xfrm>
            <a:off x="114300" y="187021"/>
            <a:ext cx="11952288" cy="6540805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FBF3D45-58AE-4B39-B88C-99DB9E5CA690}"/>
              </a:ext>
            </a:extLst>
          </p:cNvPr>
          <p:cNvSpPr/>
          <p:nvPr/>
        </p:nvSpPr>
        <p:spPr>
          <a:xfrm>
            <a:off x="6600103" y="1165953"/>
            <a:ext cx="941540" cy="1017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5A06D2B-F32D-4897-9126-B5515C4E18E9}"/>
              </a:ext>
            </a:extLst>
          </p:cNvPr>
          <p:cNvSpPr/>
          <p:nvPr/>
        </p:nvSpPr>
        <p:spPr>
          <a:xfrm>
            <a:off x="6430925" y="4639761"/>
            <a:ext cx="1173342" cy="10714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569E4AF-10D4-4623-9E46-33D5515086E1}"/>
              </a:ext>
            </a:extLst>
          </p:cNvPr>
          <p:cNvSpPr/>
          <p:nvPr/>
        </p:nvSpPr>
        <p:spPr>
          <a:xfrm>
            <a:off x="10131800" y="4624442"/>
            <a:ext cx="977073" cy="100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1BB6985-A926-4870-92A8-913CCAB02DC6}"/>
              </a:ext>
            </a:extLst>
          </p:cNvPr>
          <p:cNvSpPr/>
          <p:nvPr/>
        </p:nvSpPr>
        <p:spPr>
          <a:xfrm>
            <a:off x="10087002" y="987717"/>
            <a:ext cx="1066667" cy="11611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F4C51E6B-88C5-431B-B4ED-E28832884A67}"/>
              </a:ext>
            </a:extLst>
          </p:cNvPr>
          <p:cNvCxnSpPr>
            <a:cxnSpLocks/>
          </p:cNvCxnSpPr>
          <p:nvPr/>
        </p:nvCxnSpPr>
        <p:spPr>
          <a:xfrm>
            <a:off x="6624657" y="2217729"/>
            <a:ext cx="941540" cy="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AB78C2E8-835C-4C1B-8FB3-D1484E3A3B16}"/>
              </a:ext>
            </a:extLst>
          </p:cNvPr>
          <p:cNvCxnSpPr>
            <a:cxnSpLocks/>
          </p:cNvCxnSpPr>
          <p:nvPr/>
        </p:nvCxnSpPr>
        <p:spPr>
          <a:xfrm flipV="1">
            <a:off x="7568066" y="1247629"/>
            <a:ext cx="0" cy="995385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BC030ED8-36EF-4C5B-8450-CE7F87084431}"/>
              </a:ext>
            </a:extLst>
          </p:cNvPr>
          <p:cNvCxnSpPr>
            <a:cxnSpLocks/>
          </p:cNvCxnSpPr>
          <p:nvPr/>
        </p:nvCxnSpPr>
        <p:spPr>
          <a:xfrm>
            <a:off x="10080767" y="2177770"/>
            <a:ext cx="941540" cy="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3FB5AB96-562B-41FE-979A-C228E827A6E6}"/>
              </a:ext>
            </a:extLst>
          </p:cNvPr>
          <p:cNvCxnSpPr>
            <a:cxnSpLocks/>
          </p:cNvCxnSpPr>
          <p:nvPr/>
        </p:nvCxnSpPr>
        <p:spPr>
          <a:xfrm flipV="1">
            <a:off x="10069374" y="1247629"/>
            <a:ext cx="0" cy="959044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5A366E43-0C0E-4578-B224-E65C3AF8E816}"/>
              </a:ext>
            </a:extLst>
          </p:cNvPr>
          <p:cNvCxnSpPr>
            <a:cxnSpLocks/>
          </p:cNvCxnSpPr>
          <p:nvPr/>
        </p:nvCxnSpPr>
        <p:spPr>
          <a:xfrm flipV="1">
            <a:off x="6618663" y="4642832"/>
            <a:ext cx="1012051" cy="1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E9A7874E-AC62-4B29-B666-802E2ABB70A3}"/>
              </a:ext>
            </a:extLst>
          </p:cNvPr>
          <p:cNvCxnSpPr>
            <a:cxnSpLocks/>
          </p:cNvCxnSpPr>
          <p:nvPr/>
        </p:nvCxnSpPr>
        <p:spPr>
          <a:xfrm flipV="1">
            <a:off x="7606862" y="4646936"/>
            <a:ext cx="0" cy="981581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404FD5CE-6460-4F36-823B-691684E3F4C6}"/>
              </a:ext>
            </a:extLst>
          </p:cNvPr>
          <p:cNvCxnSpPr>
            <a:cxnSpLocks/>
          </p:cNvCxnSpPr>
          <p:nvPr/>
        </p:nvCxnSpPr>
        <p:spPr>
          <a:xfrm>
            <a:off x="10074005" y="4639761"/>
            <a:ext cx="948302" cy="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19B7FE4B-22BA-4F90-8619-42F933A3E57C}"/>
              </a:ext>
            </a:extLst>
          </p:cNvPr>
          <p:cNvCxnSpPr>
            <a:cxnSpLocks/>
          </p:cNvCxnSpPr>
          <p:nvPr/>
        </p:nvCxnSpPr>
        <p:spPr>
          <a:xfrm flipV="1">
            <a:off x="10080767" y="4620978"/>
            <a:ext cx="0" cy="981580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941F65B8-26A7-4D14-93F0-2F3108F6C1BA}"/>
              </a:ext>
            </a:extLst>
          </p:cNvPr>
          <p:cNvCxnSpPr>
            <a:cxnSpLocks/>
          </p:cNvCxnSpPr>
          <p:nvPr/>
        </p:nvCxnSpPr>
        <p:spPr>
          <a:xfrm flipV="1">
            <a:off x="6977165" y="2219292"/>
            <a:ext cx="0" cy="63509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B2F7147D-8C36-44DD-9CF7-A0DB35554475}"/>
              </a:ext>
            </a:extLst>
          </p:cNvPr>
          <p:cNvCxnSpPr>
            <a:cxnSpLocks/>
          </p:cNvCxnSpPr>
          <p:nvPr/>
        </p:nvCxnSpPr>
        <p:spPr>
          <a:xfrm>
            <a:off x="6977165" y="3620199"/>
            <a:ext cx="0" cy="63509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2720BDB-B8B1-4E93-B041-87D38CC30FEB}"/>
                  </a:ext>
                </a:extLst>
              </p:cNvPr>
              <p:cNvSpPr txBox="1"/>
              <p:nvPr/>
            </p:nvSpPr>
            <p:spPr>
              <a:xfrm>
                <a:off x="6759958" y="2873228"/>
                <a:ext cx="4119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2720BDB-B8B1-4E93-B041-87D38CC30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958" y="2873228"/>
                <a:ext cx="411972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B081D879-56E7-4DBA-A7A1-A3E0EBC39BB4}"/>
              </a:ext>
            </a:extLst>
          </p:cNvPr>
          <p:cNvCxnSpPr>
            <a:cxnSpLocks/>
          </p:cNvCxnSpPr>
          <p:nvPr/>
        </p:nvCxnSpPr>
        <p:spPr>
          <a:xfrm flipV="1">
            <a:off x="10739511" y="2269063"/>
            <a:ext cx="0" cy="63509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2BF56525-C6E3-4BB9-87E9-C4ABBA9B958E}"/>
              </a:ext>
            </a:extLst>
          </p:cNvPr>
          <p:cNvCxnSpPr>
            <a:cxnSpLocks/>
          </p:cNvCxnSpPr>
          <p:nvPr/>
        </p:nvCxnSpPr>
        <p:spPr>
          <a:xfrm>
            <a:off x="10739511" y="3669970"/>
            <a:ext cx="0" cy="63509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FEA3D17-0A05-4416-BE5B-BF671378DADB}"/>
                  </a:ext>
                </a:extLst>
              </p:cNvPr>
              <p:cNvSpPr txBox="1"/>
              <p:nvPr/>
            </p:nvSpPr>
            <p:spPr>
              <a:xfrm>
                <a:off x="10522304" y="2922999"/>
                <a:ext cx="4119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FEA3D17-0A05-4416-BE5B-BF671378D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2304" y="2922999"/>
                <a:ext cx="41197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A1A2B938-E332-4406-90C6-80AF5C6BF246}"/>
              </a:ext>
            </a:extLst>
          </p:cNvPr>
          <p:cNvCxnSpPr>
            <a:cxnSpLocks/>
          </p:cNvCxnSpPr>
          <p:nvPr/>
        </p:nvCxnSpPr>
        <p:spPr>
          <a:xfrm rot="16200000" flipV="1">
            <a:off x="8132542" y="1186662"/>
            <a:ext cx="0" cy="63509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58238CB9-3CA5-41C4-BC2B-BB7875E35636}"/>
              </a:ext>
            </a:extLst>
          </p:cNvPr>
          <p:cNvCxnSpPr>
            <a:cxnSpLocks/>
          </p:cNvCxnSpPr>
          <p:nvPr/>
        </p:nvCxnSpPr>
        <p:spPr>
          <a:xfrm rot="16200000">
            <a:off x="9471186" y="1202990"/>
            <a:ext cx="0" cy="63509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28F54EC9-0F9F-41B2-A9DD-C4AB7CA8F9F9}"/>
                  </a:ext>
                </a:extLst>
              </p:cNvPr>
              <p:cNvSpPr txBox="1"/>
              <p:nvPr/>
            </p:nvSpPr>
            <p:spPr>
              <a:xfrm>
                <a:off x="8614098" y="1164636"/>
                <a:ext cx="4119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28F54EC9-0F9F-41B2-A9DD-C4AB7CA8F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4098" y="1164636"/>
                <a:ext cx="41197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7ADA39CA-6F2E-40A8-9D97-A07DCC2CA816}"/>
              </a:ext>
            </a:extLst>
          </p:cNvPr>
          <p:cNvCxnSpPr>
            <a:cxnSpLocks/>
          </p:cNvCxnSpPr>
          <p:nvPr/>
        </p:nvCxnSpPr>
        <p:spPr>
          <a:xfrm rot="16200000" flipV="1">
            <a:off x="8161380" y="4866400"/>
            <a:ext cx="0" cy="63509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03885740-3F17-4B83-AE34-8A815F2C0816}"/>
              </a:ext>
            </a:extLst>
          </p:cNvPr>
          <p:cNvCxnSpPr>
            <a:cxnSpLocks/>
          </p:cNvCxnSpPr>
          <p:nvPr/>
        </p:nvCxnSpPr>
        <p:spPr>
          <a:xfrm rot="16200000">
            <a:off x="9566709" y="4880809"/>
            <a:ext cx="0" cy="63509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E3E3E43-BE97-4D71-90C5-BA19826A1111}"/>
                  </a:ext>
                </a:extLst>
              </p:cNvPr>
              <p:cNvSpPr txBox="1"/>
              <p:nvPr/>
            </p:nvSpPr>
            <p:spPr>
              <a:xfrm>
                <a:off x="8658116" y="4803992"/>
                <a:ext cx="4119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E3E3E43-BE97-4D71-90C5-BA19826A1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8116" y="4803992"/>
                <a:ext cx="41197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CDB28A53-1D89-4E68-B2BB-F0C739A3A183}"/>
              </a:ext>
            </a:extLst>
          </p:cNvPr>
          <p:cNvCxnSpPr>
            <a:cxnSpLocks/>
          </p:cNvCxnSpPr>
          <p:nvPr/>
        </p:nvCxnSpPr>
        <p:spPr>
          <a:xfrm>
            <a:off x="6430925" y="1275677"/>
            <a:ext cx="0" cy="4397649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6541F8E-4FE5-4594-BCD9-93DE62AF4BB3}"/>
                  </a:ext>
                </a:extLst>
              </p:cNvPr>
              <p:cNvSpPr txBox="1"/>
              <p:nvPr/>
            </p:nvSpPr>
            <p:spPr>
              <a:xfrm>
                <a:off x="5851998" y="2932288"/>
                <a:ext cx="4344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6541F8E-4FE5-4594-BCD9-93DE62AF4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998" y="2932288"/>
                <a:ext cx="434413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1B64F0BD-BAD4-4D8C-8192-71BF72F1912A}"/>
              </a:ext>
            </a:extLst>
          </p:cNvPr>
          <p:cNvCxnSpPr>
            <a:cxnSpLocks/>
          </p:cNvCxnSpPr>
          <p:nvPr/>
        </p:nvCxnSpPr>
        <p:spPr>
          <a:xfrm>
            <a:off x="6566967" y="1047830"/>
            <a:ext cx="4683927" cy="458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F45D5C8-9CCF-41EC-AC6C-730E2B9AA928}"/>
                  </a:ext>
                </a:extLst>
              </p:cNvPr>
              <p:cNvSpPr txBox="1"/>
              <p:nvPr/>
            </p:nvSpPr>
            <p:spPr>
              <a:xfrm>
                <a:off x="8657289" y="333064"/>
                <a:ext cx="4344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F45D5C8-9CCF-41EC-AC6C-730E2B9AA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7289" y="333064"/>
                <a:ext cx="43441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E7CB08AC-3D1F-43B3-9941-451062972738}"/>
              </a:ext>
            </a:extLst>
          </p:cNvPr>
          <p:cNvCxnSpPr>
            <a:cxnSpLocks/>
          </p:cNvCxnSpPr>
          <p:nvPr/>
        </p:nvCxnSpPr>
        <p:spPr>
          <a:xfrm rot="16200000">
            <a:off x="8830243" y="3660909"/>
            <a:ext cx="0" cy="4397649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745307B-BED8-4C2F-A823-FA33DFA9B17E}"/>
                  </a:ext>
                </a:extLst>
              </p:cNvPr>
              <p:cNvSpPr txBox="1"/>
              <p:nvPr/>
            </p:nvSpPr>
            <p:spPr>
              <a:xfrm>
                <a:off x="8657289" y="5748882"/>
                <a:ext cx="4344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745307B-BED8-4C2F-A823-FA33DFA9B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7289" y="5748882"/>
                <a:ext cx="434413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3CEAF2B6-51DC-4C24-BD90-2D1C70236A05}"/>
              </a:ext>
            </a:extLst>
          </p:cNvPr>
          <p:cNvCxnSpPr>
            <a:cxnSpLocks/>
          </p:cNvCxnSpPr>
          <p:nvPr/>
        </p:nvCxnSpPr>
        <p:spPr>
          <a:xfrm>
            <a:off x="11250894" y="1275677"/>
            <a:ext cx="0" cy="4397649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F8291FE-C74A-4DF5-8DC8-D0E562323F4C}"/>
                  </a:ext>
                </a:extLst>
              </p:cNvPr>
              <p:cNvSpPr txBox="1"/>
              <p:nvPr/>
            </p:nvSpPr>
            <p:spPr>
              <a:xfrm>
                <a:off x="11376019" y="3026259"/>
                <a:ext cx="4344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F8291FE-C74A-4DF5-8DC8-D0E562323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6019" y="3026259"/>
                <a:ext cx="434413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Равнобедренный треугольник 22">
            <a:extLst>
              <a:ext uri="{FF2B5EF4-FFF2-40B4-BE49-F238E27FC236}">
                <a16:creationId xmlns:a16="http://schemas.microsoft.com/office/drawing/2014/main" id="{CCB65AE4-07EC-43A6-AB51-AF4566B26532}"/>
              </a:ext>
            </a:extLst>
          </p:cNvPr>
          <p:cNvSpPr/>
          <p:nvPr/>
        </p:nvSpPr>
        <p:spPr>
          <a:xfrm rot="20768078">
            <a:off x="4467833" y="2466834"/>
            <a:ext cx="589442" cy="914400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Равнобедренный треугольник 76">
            <a:extLst>
              <a:ext uri="{FF2B5EF4-FFF2-40B4-BE49-F238E27FC236}">
                <a16:creationId xmlns:a16="http://schemas.microsoft.com/office/drawing/2014/main" id="{D884E403-CDA7-4D79-9D37-6508AEE47AB1}"/>
              </a:ext>
            </a:extLst>
          </p:cNvPr>
          <p:cNvSpPr/>
          <p:nvPr/>
        </p:nvSpPr>
        <p:spPr>
          <a:xfrm rot="986028">
            <a:off x="882449" y="1914563"/>
            <a:ext cx="589442" cy="1011981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Равнобедренный треугольник 79">
            <a:extLst>
              <a:ext uri="{FF2B5EF4-FFF2-40B4-BE49-F238E27FC236}">
                <a16:creationId xmlns:a16="http://schemas.microsoft.com/office/drawing/2014/main" id="{280C1306-F460-4DEE-B181-7013B2EB2067}"/>
              </a:ext>
            </a:extLst>
          </p:cNvPr>
          <p:cNvSpPr/>
          <p:nvPr/>
        </p:nvSpPr>
        <p:spPr>
          <a:xfrm rot="20768078">
            <a:off x="1115951" y="3234037"/>
            <a:ext cx="792167" cy="1145695"/>
          </a:xfrm>
          <a:prstGeom prst="triangle">
            <a:avLst>
              <a:gd name="adj" fmla="val 52926"/>
            </a:avLst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C3C7762B-B2DF-4315-8504-16573AF019C0}"/>
                  </a:ext>
                </a:extLst>
              </p:cNvPr>
              <p:cNvSpPr txBox="1"/>
              <p:nvPr/>
            </p:nvSpPr>
            <p:spPr>
              <a:xfrm>
                <a:off x="587048" y="952740"/>
                <a:ext cx="286899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𝟏𝟐𝟎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C3C7762B-B2DF-4315-8504-16573AF01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48" y="952740"/>
                <a:ext cx="2868991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66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мка 5">
            <a:extLst>
              <a:ext uri="{FF2B5EF4-FFF2-40B4-BE49-F238E27FC236}">
                <a16:creationId xmlns:a16="http://schemas.microsoft.com/office/drawing/2014/main" id="{7E64FF86-AAB7-4559-8E1F-79713222874B}"/>
              </a:ext>
            </a:extLst>
          </p:cNvPr>
          <p:cNvSpPr/>
          <p:nvPr/>
        </p:nvSpPr>
        <p:spPr>
          <a:xfrm>
            <a:off x="114300" y="182880"/>
            <a:ext cx="11952288" cy="6544946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FBF3D45-58AE-4B39-B88C-99DB9E5CA690}"/>
              </a:ext>
            </a:extLst>
          </p:cNvPr>
          <p:cNvSpPr/>
          <p:nvPr/>
        </p:nvSpPr>
        <p:spPr>
          <a:xfrm>
            <a:off x="6702843" y="1472497"/>
            <a:ext cx="941540" cy="1017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569E4AF-10D4-4623-9E46-33D5515086E1}"/>
              </a:ext>
            </a:extLst>
          </p:cNvPr>
          <p:cNvSpPr/>
          <p:nvPr/>
        </p:nvSpPr>
        <p:spPr>
          <a:xfrm>
            <a:off x="10234540" y="4930986"/>
            <a:ext cx="977073" cy="100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1BB6985-A926-4870-92A8-913CCAB02DC6}"/>
              </a:ext>
            </a:extLst>
          </p:cNvPr>
          <p:cNvSpPr/>
          <p:nvPr/>
        </p:nvSpPr>
        <p:spPr>
          <a:xfrm>
            <a:off x="10189742" y="1294261"/>
            <a:ext cx="1066667" cy="11611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5C1B734F-563B-4140-8081-5E1200FC722A}"/>
              </a:ext>
            </a:extLst>
          </p:cNvPr>
          <p:cNvSpPr/>
          <p:nvPr/>
        </p:nvSpPr>
        <p:spPr>
          <a:xfrm>
            <a:off x="9113852" y="1603345"/>
            <a:ext cx="1075890" cy="1017793"/>
          </a:xfrm>
          <a:prstGeom prst="rect">
            <a:avLst/>
          </a:prstGeom>
          <a:gradFill>
            <a:gsLst>
              <a:gs pos="0">
                <a:schemeClr val="bg1"/>
              </a:gs>
              <a:gs pos="90000">
                <a:srgbClr val="FF0066">
                  <a:alpha val="73000"/>
                </a:srgbClr>
              </a:gs>
            </a:gsLst>
            <a:lin ang="5400000" scaled="1"/>
          </a:gra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15B6B73-0752-46CC-830E-6B83A93F4F6A}"/>
                  </a:ext>
                </a:extLst>
              </p:cNvPr>
              <p:cNvSpPr txBox="1"/>
              <p:nvPr/>
            </p:nvSpPr>
            <p:spPr>
              <a:xfrm>
                <a:off x="9063310" y="561627"/>
                <a:ext cx="1277594" cy="886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𝟏𝟐𝟎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15B6B73-0752-46CC-830E-6B83A93F4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3310" y="561627"/>
                <a:ext cx="1277594" cy="886205"/>
              </a:xfrm>
              <a:prstGeom prst="rect">
                <a:avLst/>
              </a:prstGeom>
              <a:blipFill>
                <a:blip r:embed="rId2"/>
                <a:stretch>
                  <a:fillRect l="-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CB609A02-A0A9-4681-846B-50B51DFD0F1A}"/>
              </a:ext>
            </a:extLst>
          </p:cNvPr>
          <p:cNvSpPr/>
          <p:nvPr/>
        </p:nvSpPr>
        <p:spPr>
          <a:xfrm rot="20649244">
            <a:off x="1478134" y="1688461"/>
            <a:ext cx="3660274" cy="3254242"/>
          </a:xfrm>
          <a:prstGeom prst="rect">
            <a:avLst/>
          </a:prstGeom>
          <a:gradFill>
            <a:gsLst>
              <a:gs pos="39000">
                <a:schemeClr val="bg1">
                  <a:lumMod val="88000"/>
                  <a:lumOff val="12000"/>
                  <a:alpha val="56000"/>
                </a:schemeClr>
              </a:gs>
              <a:gs pos="0">
                <a:srgbClr val="FF0066">
                  <a:alpha val="72000"/>
                </a:srgbClr>
              </a:gs>
              <a:gs pos="97814">
                <a:srgbClr val="FF0066">
                  <a:alpha val="38000"/>
                </a:srgbClr>
              </a:gs>
            </a:gsLst>
            <a:lin ang="5400000" scaled="1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id="{F9539E42-2646-4FF0-ACC6-68A11E182F17}"/>
              </a:ext>
            </a:extLst>
          </p:cNvPr>
          <p:cNvCxnSpPr>
            <a:cxnSpLocks/>
          </p:cNvCxnSpPr>
          <p:nvPr/>
        </p:nvCxnSpPr>
        <p:spPr>
          <a:xfrm flipV="1">
            <a:off x="1337202" y="1460428"/>
            <a:ext cx="2589755" cy="733746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10758F48-4DB5-4DAC-90E6-04A42216F6DA}"/>
              </a:ext>
            </a:extLst>
          </p:cNvPr>
          <p:cNvCxnSpPr>
            <a:cxnSpLocks/>
          </p:cNvCxnSpPr>
          <p:nvPr/>
        </p:nvCxnSpPr>
        <p:spPr>
          <a:xfrm flipH="1" flipV="1">
            <a:off x="3898620" y="1448341"/>
            <a:ext cx="1400897" cy="2178544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8F1198E0-9B56-4E6D-887E-34B73B8D8DE0}"/>
              </a:ext>
            </a:extLst>
          </p:cNvPr>
          <p:cNvCxnSpPr>
            <a:cxnSpLocks/>
          </p:cNvCxnSpPr>
          <p:nvPr/>
        </p:nvCxnSpPr>
        <p:spPr>
          <a:xfrm flipV="1">
            <a:off x="3913423" y="1447832"/>
            <a:ext cx="0" cy="936141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CA1E0124-1BE1-4171-96F7-C8C94E45CE74}"/>
              </a:ext>
            </a:extLst>
          </p:cNvPr>
          <p:cNvCxnSpPr>
            <a:cxnSpLocks/>
          </p:cNvCxnSpPr>
          <p:nvPr/>
        </p:nvCxnSpPr>
        <p:spPr>
          <a:xfrm flipV="1">
            <a:off x="5261068" y="3659027"/>
            <a:ext cx="45707" cy="847782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49503713-FA2F-4F4A-993C-C1BD4CA36D7B}"/>
              </a:ext>
            </a:extLst>
          </p:cNvPr>
          <p:cNvCxnSpPr>
            <a:cxnSpLocks/>
          </p:cNvCxnSpPr>
          <p:nvPr/>
        </p:nvCxnSpPr>
        <p:spPr>
          <a:xfrm flipV="1">
            <a:off x="1360880" y="2175912"/>
            <a:ext cx="0" cy="936141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3FE1B6C2-6023-4138-8EE1-B701152B064A}"/>
              </a:ext>
            </a:extLst>
          </p:cNvPr>
          <p:cNvCxnSpPr>
            <a:cxnSpLocks/>
          </p:cNvCxnSpPr>
          <p:nvPr/>
        </p:nvCxnSpPr>
        <p:spPr>
          <a:xfrm flipV="1">
            <a:off x="1831204" y="2383975"/>
            <a:ext cx="2061039" cy="603211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id="{6D0656F5-646B-4F22-9D82-DD13CE7150DF}"/>
              </a:ext>
            </a:extLst>
          </p:cNvPr>
          <p:cNvCxnSpPr>
            <a:cxnSpLocks/>
          </p:cNvCxnSpPr>
          <p:nvPr/>
        </p:nvCxnSpPr>
        <p:spPr>
          <a:xfrm flipH="1" flipV="1">
            <a:off x="1360885" y="2215424"/>
            <a:ext cx="1369233" cy="2235635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0F8604CE-A7D3-4F54-B864-28C2C14543FF}"/>
              </a:ext>
            </a:extLst>
          </p:cNvPr>
          <p:cNvCxnSpPr>
            <a:cxnSpLocks/>
          </p:cNvCxnSpPr>
          <p:nvPr/>
        </p:nvCxnSpPr>
        <p:spPr>
          <a:xfrm flipH="1" flipV="1">
            <a:off x="1356095" y="3095951"/>
            <a:ext cx="1305299" cy="2119552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495C1A1B-9741-4FA8-A6E2-8921C9000403}"/>
              </a:ext>
            </a:extLst>
          </p:cNvPr>
          <p:cNvCxnSpPr>
            <a:cxnSpLocks/>
          </p:cNvCxnSpPr>
          <p:nvPr/>
        </p:nvCxnSpPr>
        <p:spPr>
          <a:xfrm flipV="1">
            <a:off x="2675274" y="4419346"/>
            <a:ext cx="39901" cy="796157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0A7435F3-272A-438E-BC41-EBA83A7E00F3}"/>
              </a:ext>
            </a:extLst>
          </p:cNvPr>
          <p:cNvCxnSpPr>
            <a:cxnSpLocks/>
          </p:cNvCxnSpPr>
          <p:nvPr/>
        </p:nvCxnSpPr>
        <p:spPr>
          <a:xfrm flipV="1">
            <a:off x="2661394" y="4482045"/>
            <a:ext cx="2613166" cy="737877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7C93B420-6F90-4E5E-8CA2-76C85B436313}"/>
              </a:ext>
            </a:extLst>
          </p:cNvPr>
          <p:cNvCxnSpPr>
            <a:cxnSpLocks/>
          </p:cNvCxnSpPr>
          <p:nvPr/>
        </p:nvCxnSpPr>
        <p:spPr>
          <a:xfrm flipV="1">
            <a:off x="2700741" y="3631120"/>
            <a:ext cx="2639967" cy="792544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45664BBB-E0E4-4761-B3F6-EBD40449A3C4}"/>
              </a:ext>
            </a:extLst>
          </p:cNvPr>
          <p:cNvCxnSpPr>
            <a:cxnSpLocks/>
          </p:cNvCxnSpPr>
          <p:nvPr/>
        </p:nvCxnSpPr>
        <p:spPr>
          <a:xfrm flipH="1" flipV="1">
            <a:off x="3890870" y="2350959"/>
            <a:ext cx="908282" cy="1448032"/>
          </a:xfrm>
          <a:prstGeom prst="lin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Равнобедренный треугольник 75">
            <a:extLst>
              <a:ext uri="{FF2B5EF4-FFF2-40B4-BE49-F238E27FC236}">
                <a16:creationId xmlns:a16="http://schemas.microsoft.com/office/drawing/2014/main" id="{8ED80B91-2CD2-4098-9700-830311B26EDB}"/>
              </a:ext>
            </a:extLst>
          </p:cNvPr>
          <p:cNvSpPr/>
          <p:nvPr/>
        </p:nvSpPr>
        <p:spPr>
          <a:xfrm rot="9509505">
            <a:off x="4405866" y="1100723"/>
            <a:ext cx="1090627" cy="2958063"/>
          </a:xfrm>
          <a:prstGeom prst="triangle">
            <a:avLst>
              <a:gd name="adj" fmla="val 45105"/>
            </a:avLst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Равнобедренный треугольник 76">
            <a:extLst>
              <a:ext uri="{FF2B5EF4-FFF2-40B4-BE49-F238E27FC236}">
                <a16:creationId xmlns:a16="http://schemas.microsoft.com/office/drawing/2014/main" id="{D884E403-CDA7-4D79-9D37-6508AEE47AB1}"/>
              </a:ext>
            </a:extLst>
          </p:cNvPr>
          <p:cNvSpPr/>
          <p:nvPr/>
        </p:nvSpPr>
        <p:spPr>
          <a:xfrm rot="986028">
            <a:off x="695438" y="1836145"/>
            <a:ext cx="800885" cy="1170092"/>
          </a:xfrm>
          <a:prstGeom prst="triangle">
            <a:avLst>
              <a:gd name="adj" fmla="val 58141"/>
            </a:avLst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Равнобедренный треугольник 79">
            <a:extLst>
              <a:ext uri="{FF2B5EF4-FFF2-40B4-BE49-F238E27FC236}">
                <a16:creationId xmlns:a16="http://schemas.microsoft.com/office/drawing/2014/main" id="{280C1306-F460-4DEE-B181-7013B2EB2067}"/>
              </a:ext>
            </a:extLst>
          </p:cNvPr>
          <p:cNvSpPr/>
          <p:nvPr/>
        </p:nvSpPr>
        <p:spPr>
          <a:xfrm rot="20432860">
            <a:off x="1012337" y="2649553"/>
            <a:ext cx="1231528" cy="3012347"/>
          </a:xfrm>
          <a:prstGeom prst="triangle">
            <a:avLst>
              <a:gd name="adj" fmla="val 47978"/>
            </a:avLst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BA7C1C6-D279-4E80-9DC2-F94B59D4E3CE}"/>
                  </a:ext>
                </a:extLst>
              </p:cNvPr>
              <p:cNvSpPr txBox="1"/>
              <p:nvPr/>
            </p:nvSpPr>
            <p:spPr>
              <a:xfrm>
                <a:off x="7698875" y="1651408"/>
                <a:ext cx="1277594" cy="886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𝟏𝟐𝟎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BA7C1C6-D279-4E80-9DC2-F94B59D4E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875" y="1651408"/>
                <a:ext cx="1277594" cy="886205"/>
              </a:xfrm>
              <a:prstGeom prst="rect">
                <a:avLst/>
              </a:prstGeom>
              <a:blipFill>
                <a:blip r:embed="rId3"/>
                <a:stretch>
                  <a:fillRect l="-4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B48905A-2D3F-47CE-8DC3-FAA01AD551C9}"/>
                  </a:ext>
                </a:extLst>
              </p:cNvPr>
              <p:cNvSpPr txBox="1"/>
              <p:nvPr/>
            </p:nvSpPr>
            <p:spPr>
              <a:xfrm>
                <a:off x="4566903" y="2022264"/>
                <a:ext cx="53133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B48905A-2D3F-47CE-8DC3-FAA01AD55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03" y="2022264"/>
                <a:ext cx="531330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CD99EB5-4C50-4AEB-A4AC-7CC6A8B82A48}"/>
                  </a:ext>
                </a:extLst>
              </p:cNvPr>
              <p:cNvSpPr txBox="1"/>
              <p:nvPr/>
            </p:nvSpPr>
            <p:spPr>
              <a:xfrm>
                <a:off x="3516584" y="3539687"/>
                <a:ext cx="53133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BCD99EB5-4C50-4AEB-A4AC-7CC6A8B82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584" y="3539687"/>
                <a:ext cx="53133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Равнобедренный треугольник 77">
            <a:extLst>
              <a:ext uri="{FF2B5EF4-FFF2-40B4-BE49-F238E27FC236}">
                <a16:creationId xmlns:a16="http://schemas.microsoft.com/office/drawing/2014/main" id="{A90D5250-B26C-486A-9C95-076308BBE886}"/>
              </a:ext>
            </a:extLst>
          </p:cNvPr>
          <p:cNvSpPr/>
          <p:nvPr/>
        </p:nvSpPr>
        <p:spPr>
          <a:xfrm rot="12587860">
            <a:off x="5054668" y="3722154"/>
            <a:ext cx="861287" cy="973923"/>
          </a:xfrm>
          <a:prstGeom prst="triangle">
            <a:avLst>
              <a:gd name="adj" fmla="val 43656"/>
            </a:avLst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EA1175A6-AF8F-4183-97DA-C6C14CFB8F68}"/>
                  </a:ext>
                </a:extLst>
              </p:cNvPr>
              <p:cNvSpPr txBox="1"/>
              <p:nvPr/>
            </p:nvSpPr>
            <p:spPr>
              <a:xfrm>
                <a:off x="5415393" y="3664064"/>
                <a:ext cx="1277594" cy="886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𝟏𝟐𝟎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EA1175A6-AF8F-4183-97DA-C6C14CFB8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93" y="3664064"/>
                <a:ext cx="1277594" cy="8862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8060F5FC-7865-402A-8365-E21BF10AAE73}"/>
              </a:ext>
            </a:extLst>
          </p:cNvPr>
          <p:cNvCxnSpPr>
            <a:cxnSpLocks/>
          </p:cNvCxnSpPr>
          <p:nvPr/>
        </p:nvCxnSpPr>
        <p:spPr>
          <a:xfrm>
            <a:off x="3910452" y="1437093"/>
            <a:ext cx="1399594" cy="2186739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82B85C54-E8AE-4C0B-8EB2-8D49E1A8F257}"/>
              </a:ext>
            </a:extLst>
          </p:cNvPr>
          <p:cNvCxnSpPr>
            <a:cxnSpLocks/>
          </p:cNvCxnSpPr>
          <p:nvPr/>
        </p:nvCxnSpPr>
        <p:spPr>
          <a:xfrm flipV="1">
            <a:off x="2693483" y="3626334"/>
            <a:ext cx="2621687" cy="790772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9F0784CD-0FFB-446E-885B-09A770BDB304}"/>
              </a:ext>
            </a:extLst>
          </p:cNvPr>
          <p:cNvCxnSpPr>
            <a:cxnSpLocks/>
          </p:cNvCxnSpPr>
          <p:nvPr/>
        </p:nvCxnSpPr>
        <p:spPr>
          <a:xfrm flipV="1">
            <a:off x="5247846" y="3596048"/>
            <a:ext cx="59805" cy="916265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E1756599-08BD-4384-B4F9-90FB37D30662}"/>
                  </a:ext>
                </a:extLst>
              </p:cNvPr>
              <p:cNvSpPr txBox="1"/>
              <p:nvPr/>
            </p:nvSpPr>
            <p:spPr>
              <a:xfrm>
                <a:off x="5340708" y="4845698"/>
                <a:ext cx="5003101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E1756599-08BD-4384-B4F9-90FB37D30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708" y="4845698"/>
                <a:ext cx="5003101" cy="11524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3956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Широкоэкранный</PresentationFormat>
  <Paragraphs>178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68</cp:revision>
  <dcterms:created xsi:type="dcterms:W3CDTF">2020-10-28T03:36:38Z</dcterms:created>
  <dcterms:modified xsi:type="dcterms:W3CDTF">2021-02-20T04:04:57Z</dcterms:modified>
</cp:coreProperties>
</file>