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1395" r:id="rId2"/>
    <p:sldId id="1427" r:id="rId3"/>
    <p:sldId id="1397" r:id="rId4"/>
    <p:sldId id="1398" r:id="rId5"/>
    <p:sldId id="1400" r:id="rId6"/>
    <p:sldId id="1401" r:id="rId7"/>
    <p:sldId id="1402" r:id="rId8"/>
    <p:sldId id="1399" r:id="rId9"/>
    <p:sldId id="1403" r:id="rId10"/>
    <p:sldId id="1404" r:id="rId11"/>
    <p:sldId id="1405" r:id="rId12"/>
    <p:sldId id="1407" r:id="rId13"/>
    <p:sldId id="1409" r:id="rId14"/>
    <p:sldId id="1408" r:id="rId15"/>
    <p:sldId id="1410" r:id="rId16"/>
    <p:sldId id="1411" r:id="rId17"/>
    <p:sldId id="1413" r:id="rId18"/>
    <p:sldId id="1412" r:id="rId19"/>
    <p:sldId id="1414" r:id="rId20"/>
    <p:sldId id="1415" r:id="rId21"/>
    <p:sldId id="1417" r:id="rId22"/>
    <p:sldId id="1418" r:id="rId23"/>
    <p:sldId id="1419" r:id="rId24"/>
    <p:sldId id="1416" r:id="rId25"/>
    <p:sldId id="1426" r:id="rId2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CC"/>
    <a:srgbClr val="FF0066"/>
    <a:srgbClr val="000099"/>
    <a:srgbClr val="FFFFFF"/>
    <a:srgbClr val="FFCC00"/>
    <a:srgbClr val="00FF00"/>
    <a:srgbClr val="006600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BF8624E-5C68-4910-829B-8E3A8C97E46C}" type="doc">
      <dgm:prSet loTypeId="urn:microsoft.com/office/officeart/2005/8/layout/StepDownProcess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EC682BAB-534F-492A-8238-203626FDCA18}">
      <dgm:prSet phldrT="[Текст]" custT="1"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en-US" sz="4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54-sahifa</a:t>
          </a:r>
          <a:endParaRPr lang="ru-RU" sz="44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EA4BA1F-D7F9-453C-B4A0-1E2C0D7ABBD7}" type="parTrans" cxnId="{D5337BF7-A31F-4B04-894E-446B752C2706}">
      <dgm:prSet/>
      <dgm:spPr/>
      <dgm:t>
        <a:bodyPr/>
        <a:lstStyle/>
        <a:p>
          <a:endParaRPr lang="ru-RU" sz="4400">
            <a:solidFill>
              <a:schemeClr val="tx1"/>
            </a:solidFill>
          </a:endParaRPr>
        </a:p>
      </dgm:t>
    </dgm:pt>
    <dgm:pt modelId="{D0D6F2B1-D2BF-4087-A2A0-35F6168BC3AE}" type="sibTrans" cxnId="{D5337BF7-A31F-4B04-894E-446B752C2706}">
      <dgm:prSet/>
      <dgm:spPr/>
      <dgm:t>
        <a:bodyPr/>
        <a:lstStyle/>
        <a:p>
          <a:endParaRPr lang="ru-RU" sz="4400">
            <a:solidFill>
              <a:schemeClr val="tx1"/>
            </a:solidFill>
          </a:endParaRPr>
        </a:p>
      </dgm:t>
    </dgm:pt>
    <dgm:pt modelId="{10110087-1653-4035-B098-EFDAF149773C}">
      <dgm:prSet phldrT="[Текст]" custT="1"/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en-US" sz="4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77-masala</a:t>
          </a:r>
          <a:endParaRPr lang="ru-RU" sz="44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67B88A5-0D85-48F4-A312-15546BDF01D6}" type="parTrans" cxnId="{AE62438A-902C-4491-A2F0-C6B8183B5FDC}">
      <dgm:prSet/>
      <dgm:spPr/>
      <dgm:t>
        <a:bodyPr/>
        <a:lstStyle/>
        <a:p>
          <a:endParaRPr lang="ru-RU" sz="4400">
            <a:solidFill>
              <a:schemeClr val="tx1"/>
            </a:solidFill>
          </a:endParaRPr>
        </a:p>
      </dgm:t>
    </dgm:pt>
    <dgm:pt modelId="{E3C73750-ABD2-4300-8511-57977805E5B8}" type="sibTrans" cxnId="{AE62438A-902C-4491-A2F0-C6B8183B5FDC}">
      <dgm:prSet/>
      <dgm:spPr/>
      <dgm:t>
        <a:bodyPr/>
        <a:lstStyle/>
        <a:p>
          <a:endParaRPr lang="ru-RU" sz="4400">
            <a:solidFill>
              <a:schemeClr val="tx1"/>
            </a:solidFill>
          </a:endParaRPr>
        </a:p>
      </dgm:t>
    </dgm:pt>
    <dgm:pt modelId="{1027B305-F59A-4A00-AD3D-E8037CBC42D3}">
      <dgm:prSet phldrT="[Текст]" custT="1"/>
      <dgm:spPr>
        <a:solidFill>
          <a:srgbClr val="00B0F0"/>
        </a:solidFill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en-US" sz="4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80-masala</a:t>
          </a:r>
          <a:endParaRPr lang="ru-RU" sz="44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6C26704-5EB1-42E0-AF0B-E836069B896C}" type="parTrans" cxnId="{07EFF2A8-766A-41AE-BFC6-EF61372FAC76}">
      <dgm:prSet/>
      <dgm:spPr/>
      <dgm:t>
        <a:bodyPr/>
        <a:lstStyle/>
        <a:p>
          <a:endParaRPr lang="ru-RU" sz="4400">
            <a:solidFill>
              <a:schemeClr val="tx1"/>
            </a:solidFill>
          </a:endParaRPr>
        </a:p>
      </dgm:t>
    </dgm:pt>
    <dgm:pt modelId="{6A0A22D7-295F-4A3F-B358-7C1D29EC0FB3}" type="sibTrans" cxnId="{07EFF2A8-766A-41AE-BFC6-EF61372FAC76}">
      <dgm:prSet/>
      <dgm:spPr/>
      <dgm:t>
        <a:bodyPr/>
        <a:lstStyle/>
        <a:p>
          <a:endParaRPr lang="ru-RU" sz="4400">
            <a:solidFill>
              <a:schemeClr val="tx1"/>
            </a:solidFill>
          </a:endParaRPr>
        </a:p>
      </dgm:t>
    </dgm:pt>
    <dgm:pt modelId="{2E051096-B7D4-4EF9-88D5-FFB76EC131B7}" type="pres">
      <dgm:prSet presAssocID="{ABF8624E-5C68-4910-829B-8E3A8C97E46C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AA0BA6AC-EA5A-40DB-A85B-7419BB173CC9}" type="pres">
      <dgm:prSet presAssocID="{EC682BAB-534F-492A-8238-203626FDCA18}" presName="composite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C1D1DA71-4F0A-4A34-A2C4-7D401C5EC0A2}" type="pres">
      <dgm:prSet presAssocID="{EC682BAB-534F-492A-8238-203626FDCA18}" presName="bentUpArrow1" presStyleLbl="alignImgPlace1" presStyleIdx="0" presStyleCnt="2"/>
      <dgm:spPr>
        <a:solidFill>
          <a:srgbClr val="9900CC"/>
        </a:solidFill>
        <a:scene3d>
          <a:camera prst="orthographicFront"/>
          <a:lightRig rig="threePt" dir="t"/>
        </a:scene3d>
        <a:sp3d>
          <a:bevelT prst="angle"/>
        </a:sp3d>
      </dgm:spPr>
    </dgm:pt>
    <dgm:pt modelId="{CC1157D9-7E9A-491C-8C57-7440450E23B3}" type="pres">
      <dgm:prSet presAssocID="{EC682BAB-534F-492A-8238-203626FDCA18}" presName="ParentText" presStyleLbl="node1" presStyleIdx="0" presStyleCnt="3" custScaleX="24228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8EE35B-7486-4120-A3F5-A58B5E548E9E}" type="pres">
      <dgm:prSet presAssocID="{EC682BAB-534F-492A-8238-203626FDCA18}" presName="ChildText" presStyleLbl="revTx" presStyleIdx="0" presStyleCnt="2">
        <dgm:presLayoutVars>
          <dgm:chMax val="0"/>
          <dgm:chPref val="0"/>
          <dgm:bulletEnabled val="1"/>
        </dgm:presLayoutVars>
      </dgm:prSet>
      <dgm:spPr>
        <a:scene3d>
          <a:camera prst="orthographicFront"/>
          <a:lightRig rig="threePt" dir="t"/>
        </a:scene3d>
        <a:sp3d>
          <a:bevelT prst="angle"/>
        </a:sp3d>
      </dgm:spPr>
    </dgm:pt>
    <dgm:pt modelId="{296448E2-6D8E-4CF3-9610-F851CC347191}" type="pres">
      <dgm:prSet presAssocID="{D0D6F2B1-D2BF-4087-A2A0-35F6168BC3AE}" presName="sibTrans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16DC9777-8C5B-445C-A9FC-60831A566868}" type="pres">
      <dgm:prSet presAssocID="{10110087-1653-4035-B098-EFDAF149773C}" presName="composite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3785DECD-816D-466F-B082-8AAD40F1834E}" type="pres">
      <dgm:prSet presAssocID="{10110087-1653-4035-B098-EFDAF149773C}" presName="bentUpArrow1" presStyleLbl="alignImgPlace1" presStyleIdx="1" presStyleCnt="2"/>
      <dgm:spPr>
        <a:solidFill>
          <a:srgbClr val="9900CC"/>
        </a:solidFill>
        <a:scene3d>
          <a:camera prst="orthographicFront"/>
          <a:lightRig rig="threePt" dir="t"/>
        </a:scene3d>
        <a:sp3d>
          <a:bevelT prst="angle"/>
        </a:sp3d>
      </dgm:spPr>
    </dgm:pt>
    <dgm:pt modelId="{6DE1204F-FB4B-4249-B9D8-FEE2526D68C4}" type="pres">
      <dgm:prSet presAssocID="{10110087-1653-4035-B098-EFDAF149773C}" presName="ParentText" presStyleLbl="node1" presStyleIdx="1" presStyleCnt="3" custScaleX="292765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43127C0-AE2D-44F6-8B6F-2E61D62DC81B}" type="pres">
      <dgm:prSet presAssocID="{10110087-1653-4035-B098-EFDAF149773C}" presName="ChildText" presStyleLbl="revTx" presStyleIdx="1" presStyleCnt="2">
        <dgm:presLayoutVars>
          <dgm:chMax val="0"/>
          <dgm:chPref val="0"/>
          <dgm:bulletEnabled val="1"/>
        </dgm:presLayoutVars>
      </dgm:prSet>
      <dgm:spPr>
        <a:scene3d>
          <a:camera prst="orthographicFront"/>
          <a:lightRig rig="threePt" dir="t"/>
        </a:scene3d>
        <a:sp3d>
          <a:bevelT prst="angle"/>
        </a:sp3d>
      </dgm:spPr>
    </dgm:pt>
    <dgm:pt modelId="{A46415D2-E554-4469-884C-CAA0625C1415}" type="pres">
      <dgm:prSet presAssocID="{E3C73750-ABD2-4300-8511-57977805E5B8}" presName="sibTrans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B018F75B-0E91-4501-B0D2-E64D36D77702}" type="pres">
      <dgm:prSet presAssocID="{1027B305-F59A-4A00-AD3D-E8037CBC42D3}" presName="composite" presStyleCnt="0"/>
      <dgm:spPr>
        <a:scene3d>
          <a:camera prst="orthographicFront"/>
          <a:lightRig rig="threePt" dir="t"/>
        </a:scene3d>
        <a:sp3d>
          <a:bevelT prst="angle"/>
        </a:sp3d>
      </dgm:spPr>
    </dgm:pt>
    <dgm:pt modelId="{59B51716-F520-41DF-B598-182D56C28FB0}" type="pres">
      <dgm:prSet presAssocID="{1027B305-F59A-4A00-AD3D-E8037CBC42D3}" presName="ParentText" presStyleLbl="node1" presStyleIdx="2" presStyleCnt="3" custScaleX="241308" custLinFactNeighborX="29240" custLinFactNeighborY="5885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8A711F0-8AD8-419B-BF07-59F9E38DC9E8}" type="presOf" srcId="{ABF8624E-5C68-4910-829B-8E3A8C97E46C}" destId="{2E051096-B7D4-4EF9-88D5-FFB76EC131B7}" srcOrd="0" destOrd="0" presId="urn:microsoft.com/office/officeart/2005/8/layout/StepDownProcess"/>
    <dgm:cxn modelId="{D5337BF7-A31F-4B04-894E-446B752C2706}" srcId="{ABF8624E-5C68-4910-829B-8E3A8C97E46C}" destId="{EC682BAB-534F-492A-8238-203626FDCA18}" srcOrd="0" destOrd="0" parTransId="{BEA4BA1F-D7F9-453C-B4A0-1E2C0D7ABBD7}" sibTransId="{D0D6F2B1-D2BF-4087-A2A0-35F6168BC3AE}"/>
    <dgm:cxn modelId="{2F5F1837-663A-4557-B959-41BC70A66874}" type="presOf" srcId="{10110087-1653-4035-B098-EFDAF149773C}" destId="{6DE1204F-FB4B-4249-B9D8-FEE2526D68C4}" srcOrd="0" destOrd="0" presId="urn:microsoft.com/office/officeart/2005/8/layout/StepDownProcess"/>
    <dgm:cxn modelId="{07EFF2A8-766A-41AE-BFC6-EF61372FAC76}" srcId="{ABF8624E-5C68-4910-829B-8E3A8C97E46C}" destId="{1027B305-F59A-4A00-AD3D-E8037CBC42D3}" srcOrd="2" destOrd="0" parTransId="{36C26704-5EB1-42E0-AF0B-E836069B896C}" sibTransId="{6A0A22D7-295F-4A3F-B358-7C1D29EC0FB3}"/>
    <dgm:cxn modelId="{408C449D-489D-4912-85EB-81465CB90258}" type="presOf" srcId="{1027B305-F59A-4A00-AD3D-E8037CBC42D3}" destId="{59B51716-F520-41DF-B598-182D56C28FB0}" srcOrd="0" destOrd="0" presId="urn:microsoft.com/office/officeart/2005/8/layout/StepDownProcess"/>
    <dgm:cxn modelId="{AE62438A-902C-4491-A2F0-C6B8183B5FDC}" srcId="{ABF8624E-5C68-4910-829B-8E3A8C97E46C}" destId="{10110087-1653-4035-B098-EFDAF149773C}" srcOrd="1" destOrd="0" parTransId="{867B88A5-0D85-48F4-A312-15546BDF01D6}" sibTransId="{E3C73750-ABD2-4300-8511-57977805E5B8}"/>
    <dgm:cxn modelId="{A9E15B1B-70B5-4F49-9B50-1E282EEE2A5F}" type="presOf" srcId="{EC682BAB-534F-492A-8238-203626FDCA18}" destId="{CC1157D9-7E9A-491C-8C57-7440450E23B3}" srcOrd="0" destOrd="0" presId="urn:microsoft.com/office/officeart/2005/8/layout/StepDownProcess"/>
    <dgm:cxn modelId="{6BEF4E76-B149-4135-AE7D-48DDEE4326DF}" type="presParOf" srcId="{2E051096-B7D4-4EF9-88D5-FFB76EC131B7}" destId="{AA0BA6AC-EA5A-40DB-A85B-7419BB173CC9}" srcOrd="0" destOrd="0" presId="urn:microsoft.com/office/officeart/2005/8/layout/StepDownProcess"/>
    <dgm:cxn modelId="{C681DC86-931B-4CCC-9093-61C390DC5E6A}" type="presParOf" srcId="{AA0BA6AC-EA5A-40DB-A85B-7419BB173CC9}" destId="{C1D1DA71-4F0A-4A34-A2C4-7D401C5EC0A2}" srcOrd="0" destOrd="0" presId="urn:microsoft.com/office/officeart/2005/8/layout/StepDownProcess"/>
    <dgm:cxn modelId="{69003D6F-E8D3-47BA-AC83-EB5D584BCE86}" type="presParOf" srcId="{AA0BA6AC-EA5A-40DB-A85B-7419BB173CC9}" destId="{CC1157D9-7E9A-491C-8C57-7440450E23B3}" srcOrd="1" destOrd="0" presId="urn:microsoft.com/office/officeart/2005/8/layout/StepDownProcess"/>
    <dgm:cxn modelId="{57950851-5B75-466C-8807-EE5265F9C0A5}" type="presParOf" srcId="{AA0BA6AC-EA5A-40DB-A85B-7419BB173CC9}" destId="{918EE35B-7486-4120-A3F5-A58B5E548E9E}" srcOrd="2" destOrd="0" presId="urn:microsoft.com/office/officeart/2005/8/layout/StepDownProcess"/>
    <dgm:cxn modelId="{AC9938BC-E584-4011-852B-69B4B0807C44}" type="presParOf" srcId="{2E051096-B7D4-4EF9-88D5-FFB76EC131B7}" destId="{296448E2-6D8E-4CF3-9610-F851CC347191}" srcOrd="1" destOrd="0" presId="urn:microsoft.com/office/officeart/2005/8/layout/StepDownProcess"/>
    <dgm:cxn modelId="{9694776F-6279-4673-BD49-B3CCD3D4B117}" type="presParOf" srcId="{2E051096-B7D4-4EF9-88D5-FFB76EC131B7}" destId="{16DC9777-8C5B-445C-A9FC-60831A566868}" srcOrd="2" destOrd="0" presId="urn:microsoft.com/office/officeart/2005/8/layout/StepDownProcess"/>
    <dgm:cxn modelId="{4FE66EA1-85BA-434C-8F26-EB76E051C890}" type="presParOf" srcId="{16DC9777-8C5B-445C-A9FC-60831A566868}" destId="{3785DECD-816D-466F-B082-8AAD40F1834E}" srcOrd="0" destOrd="0" presId="urn:microsoft.com/office/officeart/2005/8/layout/StepDownProcess"/>
    <dgm:cxn modelId="{D2D75828-726D-4050-8C25-DA51DE18FB69}" type="presParOf" srcId="{16DC9777-8C5B-445C-A9FC-60831A566868}" destId="{6DE1204F-FB4B-4249-B9D8-FEE2526D68C4}" srcOrd="1" destOrd="0" presId="urn:microsoft.com/office/officeart/2005/8/layout/StepDownProcess"/>
    <dgm:cxn modelId="{141A2AF9-7A8D-4099-80E3-AE0B68FA4BE1}" type="presParOf" srcId="{16DC9777-8C5B-445C-A9FC-60831A566868}" destId="{143127C0-AE2D-44F6-8B6F-2E61D62DC81B}" srcOrd="2" destOrd="0" presId="urn:microsoft.com/office/officeart/2005/8/layout/StepDownProcess"/>
    <dgm:cxn modelId="{20C7B340-C8E4-485F-94EA-5911BBD759E0}" type="presParOf" srcId="{2E051096-B7D4-4EF9-88D5-FFB76EC131B7}" destId="{A46415D2-E554-4469-884C-CAA0625C1415}" srcOrd="3" destOrd="0" presId="urn:microsoft.com/office/officeart/2005/8/layout/StepDownProcess"/>
    <dgm:cxn modelId="{7A18027A-34F6-4D00-AE99-664F3318E6A7}" type="presParOf" srcId="{2E051096-B7D4-4EF9-88D5-FFB76EC131B7}" destId="{B018F75B-0E91-4501-B0D2-E64D36D77702}" srcOrd="4" destOrd="0" presId="urn:microsoft.com/office/officeart/2005/8/layout/StepDownProcess"/>
    <dgm:cxn modelId="{F15380E0-C4FE-4395-A164-86AAE945B964}" type="presParOf" srcId="{B018F75B-0E91-4501-B0D2-E64D36D77702}" destId="{59B51716-F520-41DF-B598-182D56C28FB0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D1DA71-4F0A-4A34-A2C4-7D401C5EC0A2}">
      <dsp:nvSpPr>
        <dsp:cNvPr id="0" name=""/>
        <dsp:cNvSpPr/>
      </dsp:nvSpPr>
      <dsp:spPr>
        <a:xfrm rot="5400000">
          <a:off x="2107601" y="1243412"/>
          <a:ext cx="1099691" cy="1251959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rgbClr val="9900C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1157D9-7E9A-491C-8C57-7440450E23B3}">
      <dsp:nvSpPr>
        <dsp:cNvPr id="0" name=""/>
        <dsp:cNvSpPr/>
      </dsp:nvSpPr>
      <dsp:spPr>
        <a:xfrm>
          <a:off x="499263" y="24382"/>
          <a:ext cx="4485204" cy="1295803"/>
        </a:xfrm>
        <a:prstGeom prst="roundRect">
          <a:avLst>
            <a:gd name="adj" fmla="val 1667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4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54-sahifa</a:t>
          </a:r>
          <a:endParaRPr lang="ru-RU" sz="44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62530" y="87649"/>
        <a:ext cx="4358670" cy="1169269"/>
      </dsp:txXfrm>
    </dsp:sp>
    <dsp:sp modelId="{918EE35B-7486-4120-A3F5-A58B5E548E9E}">
      <dsp:nvSpPr>
        <dsp:cNvPr id="0" name=""/>
        <dsp:cNvSpPr/>
      </dsp:nvSpPr>
      <dsp:spPr>
        <a:xfrm>
          <a:off x="3667482" y="147967"/>
          <a:ext cx="1346410" cy="1047325"/>
        </a:xfrm>
        <a:prstGeom prst="rect">
          <a:avLst/>
        </a:prstGeom>
        <a:noFill/>
        <a:ln>
          <a:noFill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85DECD-816D-466F-B082-8AAD40F1834E}">
      <dsp:nvSpPr>
        <dsp:cNvPr id="0" name=""/>
        <dsp:cNvSpPr/>
      </dsp:nvSpPr>
      <dsp:spPr>
        <a:xfrm rot="5400000">
          <a:off x="4741902" y="2699027"/>
          <a:ext cx="1099691" cy="1251959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rgbClr val="9900C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DE1204F-FB4B-4249-B9D8-FEE2526D68C4}">
      <dsp:nvSpPr>
        <dsp:cNvPr id="0" name=""/>
        <dsp:cNvSpPr/>
      </dsp:nvSpPr>
      <dsp:spPr>
        <a:xfrm>
          <a:off x="2666286" y="1479997"/>
          <a:ext cx="5419762" cy="1295803"/>
        </a:xfrm>
        <a:prstGeom prst="roundRect">
          <a:avLst>
            <a:gd name="adj" fmla="val 16670"/>
          </a:avLst>
        </a:prstGeom>
        <a:solidFill>
          <a:schemeClr val="accent4">
            <a:hueOff val="4900445"/>
            <a:satOff val="-20388"/>
            <a:lumOff val="480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4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77-masala</a:t>
          </a:r>
          <a:endParaRPr lang="ru-RU" sz="44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729553" y="1543264"/>
        <a:ext cx="5293228" cy="1169269"/>
      </dsp:txXfrm>
    </dsp:sp>
    <dsp:sp modelId="{143127C0-AE2D-44F6-8B6F-2E61D62DC81B}">
      <dsp:nvSpPr>
        <dsp:cNvPr id="0" name=""/>
        <dsp:cNvSpPr/>
      </dsp:nvSpPr>
      <dsp:spPr>
        <a:xfrm>
          <a:off x="6301784" y="1603581"/>
          <a:ext cx="1346410" cy="1047325"/>
        </a:xfrm>
        <a:prstGeom prst="rect">
          <a:avLst/>
        </a:prstGeom>
        <a:noFill/>
        <a:ln>
          <a:noFill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B51716-F520-41DF-B598-182D56C28FB0}">
      <dsp:nvSpPr>
        <dsp:cNvPr id="0" name=""/>
        <dsp:cNvSpPr/>
      </dsp:nvSpPr>
      <dsp:spPr>
        <a:xfrm>
          <a:off x="5332572" y="2959994"/>
          <a:ext cx="4467173" cy="1295803"/>
        </a:xfrm>
        <a:prstGeom prst="roundRect">
          <a:avLst>
            <a:gd name="adj" fmla="val 16670"/>
          </a:avLst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4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80-masala</a:t>
          </a:r>
          <a:endParaRPr lang="ru-RU" sz="44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395839" y="3023261"/>
        <a:ext cx="4340639" cy="11692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58ED6D-7671-4192-BC20-954A7CAC7C0A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DC9B89-D6F9-44DD-B0F6-F53087AB62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769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C6CFAE-A02A-4497-AB98-C9F33AA021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C67B4B7-5DC9-4751-972B-12A1C1EE17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E356BC1-F890-42AC-AC90-0CA5A71DD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AD82B-5B5E-404D-9F59-6C42A403BDDF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BD80543-4B0B-458C-AFC4-78F5D07F8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27CE8AA-43D9-4817-A39E-86747D3E9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CF055-9497-427D-B09C-71AF442521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7603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099D13-64D2-436D-B631-D15322ED8C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A02DD3C-38AA-46C0-9368-30A5317A28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E5B46D7-86ED-4E56-AADB-291E9B8DD4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AD82B-5B5E-404D-9F59-6C42A403BDDF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8628444-2107-4F53-B697-7DCAC3CC1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1B8DC75-D46E-4217-8FE7-A6CA6FF5E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CF055-9497-427D-B09C-71AF442521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59182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61DB7DFE-89D0-4B29-BDC6-69E1339D7F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16C045A-C7A8-4BCA-B42A-294DA0FDA2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7735549-2558-4656-92F4-0059FFC1E9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AD82B-5B5E-404D-9F59-6C42A403BDDF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562E2B3-2BA4-4D13-A737-FA3EF19675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3B0CAFD-750E-4A0A-87C4-865852936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CF055-9497-427D-B09C-71AF442521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12341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5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2"/>
            <a:ext cx="3328416" cy="34074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 noProof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2"/>
            <a:ext cx="3328416" cy="34074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 noProof="0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2"/>
            <a:ext cx="3328416" cy="34074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 noProof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9" indent="-152379">
              <a:buFont typeface="Arial" panose="020B0604020202020204" pitchFamily="34" charset="0"/>
              <a:buChar char="•"/>
              <a:defRPr sz="1399"/>
            </a:lvl2pPr>
            <a:lvl3pPr marL="304759" indent="-152379">
              <a:defRPr sz="1399"/>
            </a:lvl3pPr>
            <a:lvl4pPr marL="533328" indent="-228569">
              <a:defRPr sz="1399"/>
            </a:lvl4pPr>
            <a:lvl5pPr marL="761897" indent="-228569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9" indent="-152379">
              <a:buFont typeface="Arial" panose="020B0604020202020204" pitchFamily="34" charset="0"/>
              <a:buChar char="•"/>
              <a:defRPr sz="1399"/>
            </a:lvl2pPr>
            <a:lvl3pPr marL="304759" indent="-152379">
              <a:defRPr sz="1399"/>
            </a:lvl3pPr>
            <a:lvl4pPr marL="533328" indent="-228569">
              <a:defRPr sz="1399"/>
            </a:lvl4pPr>
            <a:lvl5pPr marL="761897" indent="-228569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9" indent="-152379">
              <a:buFont typeface="Arial" panose="020B0604020202020204" pitchFamily="34" charset="0"/>
              <a:buChar char="•"/>
              <a:defRPr sz="1399"/>
            </a:lvl2pPr>
            <a:lvl3pPr marL="304759" indent="-152379">
              <a:defRPr sz="1399"/>
            </a:lvl3pPr>
            <a:lvl4pPr marL="533328" indent="-228569">
              <a:defRPr sz="1399"/>
            </a:lvl4pPr>
            <a:lvl5pPr marL="761897" indent="-228569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914405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764780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94B0231-A33B-460A-AEEA-47E73E4B6E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B307C16-D5D8-4C4F-99EF-346A82AC77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EE917EA-3402-41EC-B6B0-467A5F6B71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AD82B-5B5E-404D-9F59-6C42A403BDDF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2E2CBA6-A23E-4042-BEA6-1A45CA5BC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CD4C7F0-CAAB-48AA-9F1B-73420507A6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CF055-9497-427D-B09C-71AF442521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69005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0D707D-8CB1-483C-B23A-2CE4AB51D5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48F60D3-F74B-4DE6-9C11-0EB8AA6877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32526C0-8666-4C1F-AB9B-6E9191B3EE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AD82B-5B5E-404D-9F59-6C42A403BDDF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7EAF5B0-6795-424B-A89C-B41AA65168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456E88D-8B69-415F-B04C-03B3AA802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CF055-9497-427D-B09C-71AF442521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8975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C6AB2C-18F6-4D07-AA4D-AF617B9250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8F134DA-DFEB-4382-B22E-45EA703F0E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3E28E74-16BE-4A69-8A7F-360796CBEF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954B31A-99AD-4E7E-8D8B-3968C18E2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AD82B-5B5E-404D-9F59-6C42A403BDDF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75080D0-982C-4DF7-8E3D-9D16BF578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4B98020-1B86-41CE-AC60-54D92A2FB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CF055-9497-427D-B09C-71AF442521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8160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4120DB-FE85-42E0-95EE-D932C71F1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C0D4311-E1CA-400E-96F6-5DD73B9FDE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254F999-ECDC-4E53-870A-1364C73C08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7E1F3F72-3112-4737-9FAC-FF85D4C256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319D4706-9396-4CAB-8679-7E7D4073D3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BF4D18BE-5E53-4161-A211-3ABA6B0D87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AD82B-5B5E-404D-9F59-6C42A403BDDF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8F98C4B4-67C6-4763-84A0-7C653C9F1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0EB8814B-F919-4067-BF34-245CA6C1C3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CF055-9497-427D-B09C-71AF442521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86645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87AE79C-6FC9-45C9-BBF1-2FAD162796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134E4EA9-A540-4B29-B1D1-7E9654A0F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AD82B-5B5E-404D-9F59-6C42A403BDDF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DFD1D895-C5B8-4422-951C-D49CC45E84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486C45F-A9F8-4CB7-9394-D0849C11E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CF055-9497-427D-B09C-71AF442521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6036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663F6FB8-2298-439E-B1B7-CCDF915FFF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AD82B-5B5E-404D-9F59-6C42A403BDDF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89B173DF-F627-4707-A42A-DFD81C9FC3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D65D8CB-66A6-413C-907C-09F30C539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CF055-9497-427D-B09C-71AF442521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00703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37CE2F-E77B-425B-B36A-037FD6C1EB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5FF0575-328F-44B5-B380-9EF1843D33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C07D78D-B221-47F9-BE19-1DDFD231A3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38AFCBE-11EA-4E83-9A08-ED00E9E01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AD82B-5B5E-404D-9F59-6C42A403BDDF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9DD05A1-339B-4269-A6A4-41AB590761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F55C550-9D1F-4E69-87E5-469D86265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CF055-9497-427D-B09C-71AF442521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6147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8C8A9E-A49F-4BB9-B37B-97B6673E68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3D7CDC0D-DA63-4F42-8699-18FC179207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52EC387-CB09-40A0-BC0E-96EAEEF20B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F12B44C-BC5C-4E5F-9494-CC4FC3DE7B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AD82B-5B5E-404D-9F59-6C42A403BDDF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EC3B75D-DBFE-47B9-ACA3-747337300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9D3F7D3-397C-4028-957A-17BABE90F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CF055-9497-427D-B09C-71AF442521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7419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FE8FB2-2A89-4A7A-BBBF-3E6D3121AE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2B5F485-43A7-44EC-BBAD-5A8AFC9224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FE4B175-D36D-4E9F-A981-8398E79BDB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6AD82B-5B5E-404D-9F59-6C42A403BDDF}" type="datetimeFigureOut">
              <a:rPr lang="ru-RU" smtClean="0"/>
              <a:t>сб 20.02.21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83C895E-00E1-4E21-A87D-71FD40CA16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0465C70-F844-41DA-8E1B-F62047C564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ECF055-9497-427D-B09C-71AF442521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3564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png"/><Relationship Id="rId3" Type="http://schemas.openxmlformats.org/officeDocument/2006/relationships/image" Target="../media/image44.png"/><Relationship Id="rId7" Type="http://schemas.openxmlformats.org/officeDocument/2006/relationships/image" Target="../media/image48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7.png"/><Relationship Id="rId5" Type="http://schemas.openxmlformats.org/officeDocument/2006/relationships/image" Target="../media/image46.png"/><Relationship Id="rId4" Type="http://schemas.openxmlformats.org/officeDocument/2006/relationships/image" Target="../media/image4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4.png"/><Relationship Id="rId5" Type="http://schemas.openxmlformats.org/officeDocument/2006/relationships/image" Target="../media/image53.png"/><Relationship Id="rId4" Type="http://schemas.openxmlformats.org/officeDocument/2006/relationships/image" Target="../media/image52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png"/><Relationship Id="rId3" Type="http://schemas.openxmlformats.org/officeDocument/2006/relationships/image" Target="../media/image56.png"/><Relationship Id="rId7" Type="http://schemas.openxmlformats.org/officeDocument/2006/relationships/image" Target="../media/image60.png"/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9.png"/><Relationship Id="rId5" Type="http://schemas.openxmlformats.org/officeDocument/2006/relationships/image" Target="../media/image58.png"/><Relationship Id="rId4" Type="http://schemas.openxmlformats.org/officeDocument/2006/relationships/image" Target="../media/image57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2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9.png"/><Relationship Id="rId3" Type="http://schemas.openxmlformats.org/officeDocument/2006/relationships/image" Target="../media/image64.png"/><Relationship Id="rId7" Type="http://schemas.openxmlformats.org/officeDocument/2006/relationships/image" Target="../media/image68.png"/><Relationship Id="rId2" Type="http://schemas.openxmlformats.org/officeDocument/2006/relationships/image" Target="../media/image6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7.png"/><Relationship Id="rId5" Type="http://schemas.openxmlformats.org/officeDocument/2006/relationships/image" Target="../media/image66.png"/><Relationship Id="rId4" Type="http://schemas.openxmlformats.org/officeDocument/2006/relationships/image" Target="../media/image65.png"/><Relationship Id="rId9" Type="http://schemas.openxmlformats.org/officeDocument/2006/relationships/image" Target="../media/image70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7.png"/><Relationship Id="rId3" Type="http://schemas.openxmlformats.org/officeDocument/2006/relationships/image" Target="../media/image72.png"/><Relationship Id="rId7" Type="http://schemas.openxmlformats.org/officeDocument/2006/relationships/image" Target="../media/image76.png"/><Relationship Id="rId2" Type="http://schemas.openxmlformats.org/officeDocument/2006/relationships/image" Target="../media/image7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5.png"/><Relationship Id="rId5" Type="http://schemas.openxmlformats.org/officeDocument/2006/relationships/image" Target="../media/image74.png"/><Relationship Id="rId4" Type="http://schemas.openxmlformats.org/officeDocument/2006/relationships/image" Target="../media/image73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4.png"/><Relationship Id="rId13" Type="http://schemas.openxmlformats.org/officeDocument/2006/relationships/image" Target="../media/image89.png"/><Relationship Id="rId3" Type="http://schemas.openxmlformats.org/officeDocument/2006/relationships/image" Target="../media/image79.png"/><Relationship Id="rId7" Type="http://schemas.openxmlformats.org/officeDocument/2006/relationships/image" Target="../media/image83.png"/><Relationship Id="rId12" Type="http://schemas.openxmlformats.org/officeDocument/2006/relationships/image" Target="../media/image88.png"/><Relationship Id="rId2" Type="http://schemas.openxmlformats.org/officeDocument/2006/relationships/image" Target="../media/image7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2.png"/><Relationship Id="rId11" Type="http://schemas.openxmlformats.org/officeDocument/2006/relationships/image" Target="../media/image87.png"/><Relationship Id="rId5" Type="http://schemas.openxmlformats.org/officeDocument/2006/relationships/image" Target="../media/image81.png"/><Relationship Id="rId15" Type="http://schemas.openxmlformats.org/officeDocument/2006/relationships/image" Target="../media/image91.png"/><Relationship Id="rId10" Type="http://schemas.openxmlformats.org/officeDocument/2006/relationships/image" Target="../media/image86.png"/><Relationship Id="rId4" Type="http://schemas.openxmlformats.org/officeDocument/2006/relationships/image" Target="../media/image80.png"/><Relationship Id="rId9" Type="http://schemas.openxmlformats.org/officeDocument/2006/relationships/image" Target="../media/image85.png"/><Relationship Id="rId14" Type="http://schemas.openxmlformats.org/officeDocument/2006/relationships/image" Target="../media/image90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2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8.png"/><Relationship Id="rId13" Type="http://schemas.openxmlformats.org/officeDocument/2006/relationships/image" Target="../media/image103.png"/><Relationship Id="rId3" Type="http://schemas.openxmlformats.org/officeDocument/2006/relationships/image" Target="../media/image93.png"/><Relationship Id="rId7" Type="http://schemas.openxmlformats.org/officeDocument/2006/relationships/image" Target="../media/image97.png"/><Relationship Id="rId12" Type="http://schemas.openxmlformats.org/officeDocument/2006/relationships/image" Target="../media/image10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6.png"/><Relationship Id="rId11" Type="http://schemas.openxmlformats.org/officeDocument/2006/relationships/image" Target="../media/image102.png"/><Relationship Id="rId5" Type="http://schemas.openxmlformats.org/officeDocument/2006/relationships/image" Target="../media/image95.png"/><Relationship Id="rId10" Type="http://schemas.openxmlformats.org/officeDocument/2006/relationships/image" Target="../media/image101.png"/><Relationship Id="rId4" Type="http://schemas.openxmlformats.org/officeDocument/2006/relationships/image" Target="../media/image94.png"/><Relationship Id="rId9" Type="http://schemas.openxmlformats.org/officeDocument/2006/relationships/image" Target="../media/image99.png"/><Relationship Id="rId14" Type="http://schemas.openxmlformats.org/officeDocument/2006/relationships/image" Target="../media/image104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2.png"/><Relationship Id="rId3" Type="http://schemas.openxmlformats.org/officeDocument/2006/relationships/image" Target="../media/image106.png"/><Relationship Id="rId7" Type="http://schemas.openxmlformats.org/officeDocument/2006/relationships/image" Target="../media/image111.png"/><Relationship Id="rId2" Type="http://schemas.openxmlformats.org/officeDocument/2006/relationships/image" Target="../media/image10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0.png"/><Relationship Id="rId11" Type="http://schemas.openxmlformats.org/officeDocument/2006/relationships/image" Target="../media/image115.png"/><Relationship Id="rId5" Type="http://schemas.openxmlformats.org/officeDocument/2006/relationships/image" Target="../media/image109.png"/><Relationship Id="rId10" Type="http://schemas.openxmlformats.org/officeDocument/2006/relationships/image" Target="../media/image114.png"/><Relationship Id="rId4" Type="http://schemas.openxmlformats.org/officeDocument/2006/relationships/image" Target="../media/image107.png"/><Relationship Id="rId9" Type="http://schemas.openxmlformats.org/officeDocument/2006/relationships/image" Target="../media/image11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2.png"/><Relationship Id="rId3" Type="http://schemas.openxmlformats.org/officeDocument/2006/relationships/image" Target="../media/image117.png"/><Relationship Id="rId7" Type="http://schemas.openxmlformats.org/officeDocument/2006/relationships/image" Target="../media/image121.png"/><Relationship Id="rId2" Type="http://schemas.openxmlformats.org/officeDocument/2006/relationships/image" Target="../media/image1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0.png"/><Relationship Id="rId11" Type="http://schemas.openxmlformats.org/officeDocument/2006/relationships/image" Target="../media/image125.png"/><Relationship Id="rId5" Type="http://schemas.openxmlformats.org/officeDocument/2006/relationships/image" Target="../media/image119.png"/><Relationship Id="rId10" Type="http://schemas.openxmlformats.org/officeDocument/2006/relationships/image" Target="../media/image124.png"/><Relationship Id="rId4" Type="http://schemas.openxmlformats.org/officeDocument/2006/relationships/image" Target="../media/image118.png"/><Relationship Id="rId9" Type="http://schemas.openxmlformats.org/officeDocument/2006/relationships/image" Target="../media/image123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6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3.png"/><Relationship Id="rId3" Type="http://schemas.openxmlformats.org/officeDocument/2006/relationships/image" Target="../media/image128.png"/><Relationship Id="rId7" Type="http://schemas.openxmlformats.org/officeDocument/2006/relationships/image" Target="../media/image132.png"/><Relationship Id="rId2" Type="http://schemas.openxmlformats.org/officeDocument/2006/relationships/image" Target="../media/image12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1.png"/><Relationship Id="rId5" Type="http://schemas.openxmlformats.org/officeDocument/2006/relationships/image" Target="../media/image130.png"/><Relationship Id="rId10" Type="http://schemas.openxmlformats.org/officeDocument/2006/relationships/image" Target="../media/image135.png"/><Relationship Id="rId4" Type="http://schemas.openxmlformats.org/officeDocument/2006/relationships/image" Target="../media/image129.png"/><Relationship Id="rId9" Type="http://schemas.openxmlformats.org/officeDocument/2006/relationships/image" Target="../media/image134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2.png"/><Relationship Id="rId3" Type="http://schemas.openxmlformats.org/officeDocument/2006/relationships/image" Target="../media/image137.png"/><Relationship Id="rId7" Type="http://schemas.openxmlformats.org/officeDocument/2006/relationships/image" Target="../media/image141.png"/><Relationship Id="rId2" Type="http://schemas.openxmlformats.org/officeDocument/2006/relationships/image" Target="../media/image13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0.png"/><Relationship Id="rId5" Type="http://schemas.openxmlformats.org/officeDocument/2006/relationships/image" Target="../media/image139.png"/><Relationship Id="rId4" Type="http://schemas.openxmlformats.org/officeDocument/2006/relationships/image" Target="../media/image138.pn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9.png"/><Relationship Id="rId3" Type="http://schemas.openxmlformats.org/officeDocument/2006/relationships/image" Target="../media/image144.png"/><Relationship Id="rId7" Type="http://schemas.openxmlformats.org/officeDocument/2006/relationships/image" Target="../media/image148.png"/><Relationship Id="rId2" Type="http://schemas.openxmlformats.org/officeDocument/2006/relationships/image" Target="../media/image14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7.png"/><Relationship Id="rId5" Type="http://schemas.openxmlformats.org/officeDocument/2006/relationships/image" Target="../media/image146.png"/><Relationship Id="rId4" Type="http://schemas.openxmlformats.org/officeDocument/2006/relationships/image" Target="../media/image145.png"/><Relationship Id="rId9" Type="http://schemas.openxmlformats.org/officeDocument/2006/relationships/image" Target="../media/image108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09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0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0.png"/><Relationship Id="rId7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11" Type="http://schemas.openxmlformats.org/officeDocument/2006/relationships/image" Target="../media/image910.png"/><Relationship Id="rId5" Type="http://schemas.openxmlformats.org/officeDocument/2006/relationships/image" Target="../media/image17.png"/><Relationship Id="rId10" Type="http://schemas.openxmlformats.org/officeDocument/2006/relationships/image" Target="../media/image22.png"/><Relationship Id="rId4" Type="http://schemas.openxmlformats.org/officeDocument/2006/relationships/image" Target="../media/image11.png"/><Relationship Id="rId9" Type="http://schemas.openxmlformats.org/officeDocument/2006/relationships/image" Target="../media/image2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10" Type="http://schemas.openxmlformats.org/officeDocument/2006/relationships/image" Target="../media/image36.png"/><Relationship Id="rId4" Type="http://schemas.openxmlformats.org/officeDocument/2006/relationships/image" Target="../media/image30.png"/><Relationship Id="rId9" Type="http://schemas.openxmlformats.org/officeDocument/2006/relationships/image" Target="../media/image3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7" Type="http://schemas.openxmlformats.org/officeDocument/2006/relationships/image" Target="../media/image42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1.png"/><Relationship Id="rId5" Type="http://schemas.openxmlformats.org/officeDocument/2006/relationships/image" Target="../media/image40.png"/><Relationship Id="rId4" Type="http://schemas.openxmlformats.org/officeDocument/2006/relationships/image" Target="../media/image3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74EF5945-2687-4874-8197-9CC30207AEEA}"/>
              </a:ext>
            </a:extLst>
          </p:cNvPr>
          <p:cNvSpPr/>
          <p:nvPr/>
        </p:nvSpPr>
        <p:spPr>
          <a:xfrm>
            <a:off x="3174" y="-23813"/>
            <a:ext cx="12188825" cy="215741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3C21C0B5-1449-4C14-9519-64A409670570}"/>
              </a:ext>
            </a:extLst>
          </p:cNvPr>
          <p:cNvSpPr/>
          <p:nvPr/>
        </p:nvSpPr>
        <p:spPr>
          <a:xfrm>
            <a:off x="9369425" y="763588"/>
            <a:ext cx="2127250" cy="882650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3672C130-52B1-46CC-9FE9-0F9104E075B5}"/>
              </a:ext>
            </a:extLst>
          </p:cNvPr>
          <p:cNvSpPr/>
          <p:nvPr/>
        </p:nvSpPr>
        <p:spPr>
          <a:xfrm>
            <a:off x="9369425" y="747713"/>
            <a:ext cx="2127250" cy="898525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881B94F3-BD29-4138-B549-3907F35E2002}"/>
              </a:ext>
            </a:extLst>
          </p:cNvPr>
          <p:cNvSpPr txBox="1"/>
          <p:nvPr/>
        </p:nvSpPr>
        <p:spPr>
          <a:xfrm>
            <a:off x="9451975" y="812800"/>
            <a:ext cx="1962150" cy="766763"/>
          </a:xfrm>
          <a:prstGeom prst="rect">
            <a:avLst/>
          </a:prstGeom>
        </p:spPr>
        <p:txBody>
          <a:bodyPr lIns="0" tIns="33552" rIns="0" bIns="0">
            <a:spAutoFit/>
          </a:bodyPr>
          <a:lstStyle/>
          <a:p>
            <a:pPr algn="ctr">
              <a:spcBef>
                <a:spcPts val="264"/>
              </a:spcBef>
              <a:defRPr/>
            </a:pPr>
            <a:r>
              <a:rPr lang="en-US" sz="4756" b="1" spc="21" dirty="0">
                <a:solidFill>
                  <a:srgbClr val="FEFEFE"/>
                </a:solidFill>
                <a:latin typeface="Arial"/>
                <a:cs typeface="Arial"/>
              </a:rPr>
              <a:t>11-sinf</a:t>
            </a:r>
            <a:endParaRPr sz="4756" dirty="0">
              <a:latin typeface="Arial"/>
              <a:cs typeface="Arial"/>
            </a:endParaRPr>
          </a:p>
        </p:txBody>
      </p:sp>
      <p:sp>
        <p:nvSpPr>
          <p:cNvPr id="34" name="object 2">
            <a:extLst>
              <a:ext uri="{FF2B5EF4-FFF2-40B4-BE49-F238E27FC236}">
                <a16:creationId xmlns:a16="http://schemas.microsoft.com/office/drawing/2014/main" id="{82A0AD4A-BADB-4DB1-92BC-9753BC789B34}"/>
              </a:ext>
            </a:extLst>
          </p:cNvPr>
          <p:cNvSpPr txBox="1">
            <a:spLocks/>
          </p:cNvSpPr>
          <p:nvPr/>
        </p:nvSpPr>
        <p:spPr>
          <a:xfrm>
            <a:off x="3116263" y="498475"/>
            <a:ext cx="5059362" cy="1138238"/>
          </a:xfrm>
          <a:prstGeom prst="rect">
            <a:avLst/>
          </a:prstGeom>
        </p:spPr>
        <p:txBody>
          <a:bodyPr lIns="0" tIns="30911" rIns="0" bIns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defTabSz="1935432">
              <a:spcBef>
                <a:spcPts val="241"/>
              </a:spcBef>
              <a:defRPr/>
            </a:pPr>
            <a:r>
              <a:rPr lang="en-US" sz="7200" spc="11">
                <a:latin typeface="Arial" panose="020B0604020202020204" pitchFamily="34" charset="0"/>
                <a:cs typeface="Arial" panose="020B0604020202020204" pitchFamily="34" charset="0"/>
              </a:rPr>
              <a:t>Algebra</a:t>
            </a:r>
            <a:endParaRPr lang="en-US" sz="7197" kern="0" spc="11" dirty="0">
              <a:solidFill>
                <a:sysClr val="window" lastClr="FFFFFF"/>
              </a:solidFill>
            </a:endParaRPr>
          </a:p>
        </p:txBody>
      </p:sp>
      <p:sp>
        <p:nvSpPr>
          <p:cNvPr id="35" name="object 6">
            <a:extLst>
              <a:ext uri="{FF2B5EF4-FFF2-40B4-BE49-F238E27FC236}">
                <a16:creationId xmlns:a16="http://schemas.microsoft.com/office/drawing/2014/main" id="{491EA0A7-6291-455E-9746-61F2AC50F352}"/>
              </a:ext>
            </a:extLst>
          </p:cNvPr>
          <p:cNvSpPr/>
          <p:nvPr/>
        </p:nvSpPr>
        <p:spPr>
          <a:xfrm>
            <a:off x="930275" y="1449388"/>
            <a:ext cx="139700" cy="69850"/>
          </a:xfrm>
          <a:custGeom>
            <a:avLst/>
            <a:gdLst/>
            <a:ahLst/>
            <a:cxnLst/>
            <a:rect l="l" t="t" r="r" b="b"/>
            <a:pathLst>
              <a:path w="66040" h="33020">
                <a:moveTo>
                  <a:pt x="0" y="33019"/>
                </a:moveTo>
                <a:lnTo>
                  <a:pt x="65937" y="33019"/>
                </a:lnTo>
                <a:lnTo>
                  <a:pt x="65937" y="0"/>
                </a:lnTo>
                <a:lnTo>
                  <a:pt x="0" y="0"/>
                </a:lnTo>
                <a:lnTo>
                  <a:pt x="0" y="33019"/>
                </a:lnTo>
                <a:close/>
              </a:path>
            </a:pathLst>
          </a:custGeom>
          <a:solidFill>
            <a:schemeClr val="bg1"/>
          </a:solidFill>
        </p:spPr>
        <p:txBody>
          <a:bodyPr lIns="0" tIns="0" rIns="0" bIns="0"/>
          <a:lstStyle/>
          <a:p>
            <a:pPr defTabSz="1935432">
              <a:defRPr/>
            </a:pPr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6" name="object 7">
            <a:extLst>
              <a:ext uri="{FF2B5EF4-FFF2-40B4-BE49-F238E27FC236}">
                <a16:creationId xmlns:a16="http://schemas.microsoft.com/office/drawing/2014/main" id="{E3B78AEA-774A-4ACC-B51C-FB4773E14E45}"/>
              </a:ext>
            </a:extLst>
          </p:cNvPr>
          <p:cNvSpPr/>
          <p:nvPr/>
        </p:nvSpPr>
        <p:spPr>
          <a:xfrm>
            <a:off x="965200" y="752475"/>
            <a:ext cx="0" cy="696913"/>
          </a:xfrm>
          <a:custGeom>
            <a:avLst/>
            <a:gdLst/>
            <a:ahLst/>
            <a:cxnLst/>
            <a:rect l="l" t="t" r="r" b="b"/>
            <a:pathLst>
              <a:path h="328930">
                <a:moveTo>
                  <a:pt x="0" y="0"/>
                </a:moveTo>
                <a:lnTo>
                  <a:pt x="0" y="328930"/>
                </a:lnTo>
              </a:path>
            </a:pathLst>
          </a:custGeom>
          <a:ln w="32967">
            <a:solidFill>
              <a:schemeClr val="bg1"/>
            </a:solidFill>
          </a:ln>
        </p:spPr>
        <p:txBody>
          <a:bodyPr lIns="0" tIns="0" rIns="0" bIns="0"/>
          <a:lstStyle/>
          <a:p>
            <a:pPr defTabSz="1935432">
              <a:defRPr/>
            </a:pPr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7" name="object 8">
            <a:extLst>
              <a:ext uri="{FF2B5EF4-FFF2-40B4-BE49-F238E27FC236}">
                <a16:creationId xmlns:a16="http://schemas.microsoft.com/office/drawing/2014/main" id="{E8B71EC5-5CBA-43A9-9ACA-249B9E338E6D}"/>
              </a:ext>
            </a:extLst>
          </p:cNvPr>
          <p:cNvSpPr/>
          <p:nvPr/>
        </p:nvSpPr>
        <p:spPr>
          <a:xfrm>
            <a:off x="930275" y="682625"/>
            <a:ext cx="139700" cy="69850"/>
          </a:xfrm>
          <a:custGeom>
            <a:avLst/>
            <a:gdLst/>
            <a:ahLst/>
            <a:cxnLst/>
            <a:rect l="l" t="t" r="r" b="b"/>
            <a:pathLst>
              <a:path w="66040" h="33020">
                <a:moveTo>
                  <a:pt x="0" y="33019"/>
                </a:moveTo>
                <a:lnTo>
                  <a:pt x="65937" y="33019"/>
                </a:lnTo>
                <a:lnTo>
                  <a:pt x="65937" y="0"/>
                </a:lnTo>
                <a:lnTo>
                  <a:pt x="0" y="0"/>
                </a:lnTo>
                <a:lnTo>
                  <a:pt x="0" y="33019"/>
                </a:lnTo>
                <a:close/>
              </a:path>
            </a:pathLst>
          </a:custGeom>
          <a:solidFill>
            <a:schemeClr val="bg1"/>
          </a:solidFill>
        </p:spPr>
        <p:txBody>
          <a:bodyPr lIns="0" tIns="0" rIns="0" bIns="0"/>
          <a:lstStyle/>
          <a:p>
            <a:pPr defTabSz="1935432">
              <a:defRPr/>
            </a:pPr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8" name="object 9">
            <a:extLst>
              <a:ext uri="{FF2B5EF4-FFF2-40B4-BE49-F238E27FC236}">
                <a16:creationId xmlns:a16="http://schemas.microsoft.com/office/drawing/2014/main" id="{866425BF-DFC9-491C-A525-1DCC72A1E238}"/>
              </a:ext>
            </a:extLst>
          </p:cNvPr>
          <p:cNvSpPr/>
          <p:nvPr/>
        </p:nvSpPr>
        <p:spPr>
          <a:xfrm>
            <a:off x="1628775" y="1449388"/>
            <a:ext cx="139700" cy="69850"/>
          </a:xfrm>
          <a:custGeom>
            <a:avLst/>
            <a:gdLst/>
            <a:ahLst/>
            <a:cxnLst/>
            <a:rect l="l" t="t" r="r" b="b"/>
            <a:pathLst>
              <a:path w="66040" h="33020">
                <a:moveTo>
                  <a:pt x="0" y="33019"/>
                </a:moveTo>
                <a:lnTo>
                  <a:pt x="65937" y="33019"/>
                </a:lnTo>
                <a:lnTo>
                  <a:pt x="65937" y="0"/>
                </a:lnTo>
                <a:lnTo>
                  <a:pt x="0" y="0"/>
                </a:lnTo>
                <a:lnTo>
                  <a:pt x="0" y="3301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txBody>
          <a:bodyPr lIns="0" tIns="0" rIns="0" bIns="0"/>
          <a:lstStyle/>
          <a:p>
            <a:pPr defTabSz="1935432">
              <a:defRPr/>
            </a:pPr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4" name="object 10">
            <a:extLst>
              <a:ext uri="{FF2B5EF4-FFF2-40B4-BE49-F238E27FC236}">
                <a16:creationId xmlns:a16="http://schemas.microsoft.com/office/drawing/2014/main" id="{D69622C5-DC14-46EF-AB59-0C53F3E8DD7D}"/>
              </a:ext>
            </a:extLst>
          </p:cNvPr>
          <p:cNvSpPr/>
          <p:nvPr/>
        </p:nvSpPr>
        <p:spPr>
          <a:xfrm>
            <a:off x="1733550" y="752475"/>
            <a:ext cx="0" cy="696913"/>
          </a:xfrm>
          <a:custGeom>
            <a:avLst/>
            <a:gdLst/>
            <a:ahLst/>
            <a:cxnLst/>
            <a:rect l="l" t="t" r="r" b="b"/>
            <a:pathLst>
              <a:path h="328930">
                <a:moveTo>
                  <a:pt x="0" y="0"/>
                </a:moveTo>
                <a:lnTo>
                  <a:pt x="0" y="328930"/>
                </a:lnTo>
              </a:path>
            </a:pathLst>
          </a:custGeom>
          <a:ln w="32967">
            <a:solidFill>
              <a:schemeClr val="bg1"/>
            </a:solidFill>
          </a:ln>
        </p:spPr>
        <p:txBody>
          <a:bodyPr lIns="0" tIns="0" rIns="0" bIns="0"/>
          <a:lstStyle/>
          <a:p>
            <a:pPr defTabSz="1935432">
              <a:defRPr/>
            </a:pPr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5" name="object 11">
            <a:extLst>
              <a:ext uri="{FF2B5EF4-FFF2-40B4-BE49-F238E27FC236}">
                <a16:creationId xmlns:a16="http://schemas.microsoft.com/office/drawing/2014/main" id="{F8B46637-06F3-4C79-AD5D-814D30F3D815}"/>
              </a:ext>
            </a:extLst>
          </p:cNvPr>
          <p:cNvSpPr/>
          <p:nvPr/>
        </p:nvSpPr>
        <p:spPr>
          <a:xfrm>
            <a:off x="1628775" y="682625"/>
            <a:ext cx="139700" cy="69850"/>
          </a:xfrm>
          <a:custGeom>
            <a:avLst/>
            <a:gdLst/>
            <a:ahLst/>
            <a:cxnLst/>
            <a:rect l="l" t="t" r="r" b="b"/>
            <a:pathLst>
              <a:path w="66040" h="33020">
                <a:moveTo>
                  <a:pt x="0" y="33019"/>
                </a:moveTo>
                <a:lnTo>
                  <a:pt x="65937" y="33019"/>
                </a:lnTo>
                <a:lnTo>
                  <a:pt x="65937" y="0"/>
                </a:lnTo>
                <a:lnTo>
                  <a:pt x="0" y="0"/>
                </a:lnTo>
                <a:lnTo>
                  <a:pt x="0" y="33019"/>
                </a:lnTo>
                <a:close/>
              </a:path>
            </a:pathLst>
          </a:custGeom>
          <a:solidFill>
            <a:schemeClr val="bg1"/>
          </a:solidFill>
        </p:spPr>
        <p:txBody>
          <a:bodyPr lIns="0" tIns="0" rIns="0" bIns="0"/>
          <a:lstStyle/>
          <a:p>
            <a:pPr defTabSz="1935432">
              <a:defRPr/>
            </a:pPr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6" name="object 12">
            <a:extLst>
              <a:ext uri="{FF2B5EF4-FFF2-40B4-BE49-F238E27FC236}">
                <a16:creationId xmlns:a16="http://schemas.microsoft.com/office/drawing/2014/main" id="{1ED5DCD1-F63A-4639-9270-C566B39F4AF4}"/>
              </a:ext>
            </a:extLst>
          </p:cNvPr>
          <p:cNvSpPr/>
          <p:nvPr/>
        </p:nvSpPr>
        <p:spPr>
          <a:xfrm>
            <a:off x="1139825" y="822325"/>
            <a:ext cx="419100" cy="558800"/>
          </a:xfrm>
          <a:custGeom>
            <a:avLst/>
            <a:gdLst/>
            <a:ahLst/>
            <a:cxnLst/>
            <a:rect l="l" t="t" r="r" b="b"/>
            <a:pathLst>
              <a:path w="198120" h="264159">
                <a:moveTo>
                  <a:pt x="197805" y="0"/>
                </a:moveTo>
                <a:lnTo>
                  <a:pt x="0" y="0"/>
                </a:lnTo>
                <a:lnTo>
                  <a:pt x="0" y="30758"/>
                </a:lnTo>
                <a:lnTo>
                  <a:pt x="85549" y="131871"/>
                </a:lnTo>
                <a:lnTo>
                  <a:pt x="0" y="232985"/>
                </a:lnTo>
                <a:lnTo>
                  <a:pt x="0" y="263743"/>
                </a:lnTo>
                <a:lnTo>
                  <a:pt x="197805" y="263743"/>
                </a:lnTo>
                <a:lnTo>
                  <a:pt x="197805" y="230774"/>
                </a:lnTo>
                <a:lnTo>
                  <a:pt x="45046" y="230774"/>
                </a:lnTo>
                <a:lnTo>
                  <a:pt x="128739" y="131871"/>
                </a:lnTo>
                <a:lnTo>
                  <a:pt x="45046" y="32969"/>
                </a:lnTo>
                <a:lnTo>
                  <a:pt x="197805" y="32969"/>
                </a:lnTo>
                <a:lnTo>
                  <a:pt x="197805" y="0"/>
                </a:lnTo>
                <a:close/>
              </a:path>
              <a:path w="198120" h="264159">
                <a:moveTo>
                  <a:pt x="197805" y="197808"/>
                </a:moveTo>
                <a:lnTo>
                  <a:pt x="164839" y="197808"/>
                </a:lnTo>
                <a:lnTo>
                  <a:pt x="164839" y="230774"/>
                </a:lnTo>
                <a:lnTo>
                  <a:pt x="197805" y="230774"/>
                </a:lnTo>
                <a:lnTo>
                  <a:pt x="197805" y="197808"/>
                </a:lnTo>
                <a:close/>
              </a:path>
              <a:path w="198120" h="264159">
                <a:moveTo>
                  <a:pt x="197805" y="32969"/>
                </a:moveTo>
                <a:lnTo>
                  <a:pt x="164839" y="32969"/>
                </a:lnTo>
                <a:lnTo>
                  <a:pt x="164839" y="65934"/>
                </a:lnTo>
                <a:lnTo>
                  <a:pt x="197805" y="65934"/>
                </a:lnTo>
                <a:lnTo>
                  <a:pt x="197805" y="32969"/>
                </a:lnTo>
                <a:close/>
              </a:path>
            </a:pathLst>
          </a:custGeom>
          <a:solidFill>
            <a:schemeClr val="bg1"/>
          </a:solidFill>
        </p:spPr>
        <p:txBody>
          <a:bodyPr lIns="0" tIns="0" rIns="0" bIns="0"/>
          <a:lstStyle/>
          <a:p>
            <a:pPr defTabSz="1935432">
              <a:defRPr/>
            </a:pPr>
            <a:endParaRPr sz="3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110" name="object 4">
            <a:extLst>
              <a:ext uri="{FF2B5EF4-FFF2-40B4-BE49-F238E27FC236}">
                <a16:creationId xmlns:a16="http://schemas.microsoft.com/office/drawing/2014/main" id="{7CBF9C50-DBE9-4E0A-8A21-8042FA3266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3717" y="2408239"/>
            <a:ext cx="9970408" cy="1876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29525" rIns="0" bIns="0">
            <a:spAutoFit/>
          </a:bodyPr>
          <a:lstStyle>
            <a:lvl1pPr marL="381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ts val="238"/>
              </a:spcBef>
              <a:spcAft>
                <a:spcPts val="600"/>
              </a:spcAft>
              <a:buFontTx/>
              <a:buNone/>
            </a:pPr>
            <a:r>
              <a:rPr lang="ru-RU" altLang="ru-RU" sz="4000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ru-RU" altLang="ru-RU" sz="400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altLang="ru-RU" sz="4000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b="1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Geometrik</a:t>
            </a:r>
            <a:r>
              <a:rPr lang="en-US" altLang="ru-RU" sz="40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b="1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mazmunli</a:t>
            </a:r>
            <a:r>
              <a:rPr lang="en-US" altLang="ru-RU" sz="40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b="1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ekstremal</a:t>
            </a:r>
            <a:r>
              <a:rPr lang="en-US" altLang="ru-RU" sz="40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b="1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masalalarni</a:t>
            </a:r>
            <a:r>
              <a:rPr lang="en-US" altLang="ru-RU" sz="40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b="1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yechishda</a:t>
            </a:r>
            <a:r>
              <a:rPr lang="en-US" altLang="ru-RU" sz="40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b="1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differensial</a:t>
            </a:r>
            <a:r>
              <a:rPr lang="en-US" altLang="ru-RU" sz="40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b="1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hisob</a:t>
            </a:r>
            <a:r>
              <a:rPr lang="en-US" altLang="ru-RU" sz="4000" b="1" dirty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b="1" dirty="0" err="1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usullari</a:t>
            </a:r>
            <a:endParaRPr lang="en-US" altLang="ru-RU" sz="4000" b="1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object 5">
            <a:extLst>
              <a:ext uri="{FF2B5EF4-FFF2-40B4-BE49-F238E27FC236}">
                <a16:creationId xmlns:a16="http://schemas.microsoft.com/office/drawing/2014/main" id="{FDBB6908-3FFD-4E1D-9E68-53829ECF5FB6}"/>
              </a:ext>
            </a:extLst>
          </p:cNvPr>
          <p:cNvSpPr/>
          <p:nvPr/>
        </p:nvSpPr>
        <p:spPr>
          <a:xfrm>
            <a:off x="674800" y="2504807"/>
            <a:ext cx="477838" cy="178310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lIns="0" tIns="0" rIns="0" bIns="0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sz="1132"/>
          </a:p>
        </p:txBody>
      </p:sp>
      <p:sp>
        <p:nvSpPr>
          <p:cNvPr id="19" name="object 6">
            <a:extLst>
              <a:ext uri="{FF2B5EF4-FFF2-40B4-BE49-F238E27FC236}">
                <a16:creationId xmlns:a16="http://schemas.microsoft.com/office/drawing/2014/main" id="{447770CB-E3E7-442E-8993-45DEB6E62843}"/>
              </a:ext>
            </a:extLst>
          </p:cNvPr>
          <p:cNvSpPr/>
          <p:nvPr/>
        </p:nvSpPr>
        <p:spPr>
          <a:xfrm>
            <a:off x="680697" y="4576736"/>
            <a:ext cx="477838" cy="178310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lIns="0" tIns="0" rIns="0" bIns="0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sz="1132"/>
          </a:p>
        </p:txBody>
      </p:sp>
      <p:sp>
        <p:nvSpPr>
          <p:cNvPr id="23" name="Рамка 22">
            <a:extLst>
              <a:ext uri="{FF2B5EF4-FFF2-40B4-BE49-F238E27FC236}">
                <a16:creationId xmlns:a16="http://schemas.microsoft.com/office/drawing/2014/main" id="{8E80E4A9-F71A-4BC5-A972-C6D6125BC59E}"/>
              </a:ext>
            </a:extLst>
          </p:cNvPr>
          <p:cNvSpPr/>
          <p:nvPr/>
        </p:nvSpPr>
        <p:spPr>
          <a:xfrm>
            <a:off x="119856" y="2227263"/>
            <a:ext cx="11952288" cy="4511674"/>
          </a:xfrm>
          <a:prstGeom prst="frame">
            <a:avLst>
              <a:gd name="adj1" fmla="val 1431"/>
            </a:avLst>
          </a:prstGeom>
          <a:solidFill>
            <a:srgbClr val="00FF00"/>
          </a:solidFill>
          <a:ln>
            <a:solidFill>
              <a:srgbClr val="00FF0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24" name="object 4">
            <a:extLst>
              <a:ext uri="{FF2B5EF4-FFF2-40B4-BE49-F238E27FC236}">
                <a16:creationId xmlns:a16="http://schemas.microsoft.com/office/drawing/2014/main" id="{7CBF9C50-DBE9-4E0A-8A21-8042FA3266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3717" y="4543775"/>
            <a:ext cx="3745367" cy="645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29525" rIns="0" bIns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238"/>
              </a:spcBef>
              <a:spcAft>
                <a:spcPts val="600"/>
              </a:spcAft>
              <a:buFontTx/>
              <a:buNone/>
            </a:pPr>
            <a:r>
              <a:rPr lang="en-US" altLang="ru-RU" sz="400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Fan </a:t>
            </a:r>
            <a:r>
              <a:rPr lang="en-US" altLang="ru-RU" sz="4000" dirty="0" err="1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o‘qituvchisi</a:t>
            </a:r>
            <a:r>
              <a:rPr lang="ru-RU" altLang="ru-RU" sz="4000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altLang="ru-RU" sz="4000" b="1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object 4">
            <a:extLst>
              <a:ext uri="{FF2B5EF4-FFF2-40B4-BE49-F238E27FC236}">
                <a16:creationId xmlns:a16="http://schemas.microsoft.com/office/drawing/2014/main" id="{7CBF9C50-DBE9-4E0A-8A21-8042FA3266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3716" y="5189141"/>
            <a:ext cx="9833883" cy="645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29525" rIns="0" bIns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238"/>
              </a:spcBef>
              <a:spcAft>
                <a:spcPts val="600"/>
              </a:spcAft>
              <a:buFontTx/>
              <a:buNone/>
            </a:pPr>
            <a:r>
              <a:rPr lang="en-US" altLang="ru-RU" sz="4000" b="1" dirty="0" err="1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Turg‘unova</a:t>
            </a:r>
            <a:r>
              <a:rPr lang="en-US" altLang="ru-RU" sz="4000" b="1" dirty="0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b="1" err="1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Mohizabon</a:t>
            </a:r>
            <a:r>
              <a:rPr lang="en-US" altLang="ru-RU" sz="4000" b="1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b="1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Mahmudjon </a:t>
            </a:r>
            <a:r>
              <a:rPr lang="en-US" altLang="ru-RU" sz="4000" b="1" dirty="0" err="1" smtClean="0">
                <a:solidFill>
                  <a:srgbClr val="00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qizi</a:t>
            </a:r>
            <a:endParaRPr lang="en-US" altLang="ru-RU" sz="4000" b="1" dirty="0">
              <a:solidFill>
                <a:srgbClr val="00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cover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мка 3">
            <a:extLst>
              <a:ext uri="{FF2B5EF4-FFF2-40B4-BE49-F238E27FC236}">
                <a16:creationId xmlns:a16="http://schemas.microsoft.com/office/drawing/2014/main" id="{32A38132-8FDD-40F4-AF7A-3511C2C0B8C5}"/>
              </a:ext>
            </a:extLst>
          </p:cNvPr>
          <p:cNvSpPr/>
          <p:nvPr/>
        </p:nvSpPr>
        <p:spPr>
          <a:xfrm>
            <a:off x="119856" y="138239"/>
            <a:ext cx="11952288" cy="6581522"/>
          </a:xfrm>
          <a:prstGeom prst="frame">
            <a:avLst>
              <a:gd name="adj1" fmla="val 1431"/>
            </a:avLst>
          </a:prstGeom>
          <a:solidFill>
            <a:srgbClr val="00FF0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F4D4087-CEEC-4063-B23B-4752888BCEDC}"/>
                  </a:ext>
                </a:extLst>
              </p:cNvPr>
              <p:cNvSpPr txBox="1"/>
              <p:nvPr/>
            </p:nvSpPr>
            <p:spPr>
              <a:xfrm>
                <a:off x="343582" y="434402"/>
                <a:ext cx="5528693" cy="115249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𝑽</m:t>
                      </m:r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𝟏𝟐𝟎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F4D4087-CEEC-4063-B23B-4752888BCED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3582" y="434402"/>
                <a:ext cx="5528693" cy="115249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B7C4F0E-16CA-4242-BD8E-984FEF40D795}"/>
                  </a:ext>
                </a:extLst>
              </p:cNvPr>
              <p:cNvSpPr txBox="1"/>
              <p:nvPr/>
            </p:nvSpPr>
            <p:spPr>
              <a:xfrm>
                <a:off x="5872275" y="434402"/>
                <a:ext cx="3381760" cy="115249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𝟏𝟐𝟎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B7C4F0E-16CA-4242-BD8E-984FEF40D79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72275" y="434402"/>
                <a:ext cx="3381760" cy="115249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0217873-6C47-4919-9491-A074E04EE6AB}"/>
                  </a:ext>
                </a:extLst>
              </p:cNvPr>
              <p:cNvSpPr txBox="1"/>
              <p:nvPr/>
            </p:nvSpPr>
            <p:spPr>
              <a:xfrm>
                <a:off x="9254035" y="339953"/>
                <a:ext cx="2423420" cy="12469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𝟔𝟎</m:t>
                      </m:r>
                      <m:sSup>
                        <m:sSupPr>
                          <m:ctrlP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sup>
                          </m:sSup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0217873-6C47-4919-9491-A074E04EE6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54035" y="339953"/>
                <a:ext cx="2423420" cy="124694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B66C463-A7A9-4C86-8B70-CBEAF45F6E4A}"/>
                  </a:ext>
                </a:extLst>
              </p:cNvPr>
              <p:cNvSpPr txBox="1"/>
              <p:nvPr/>
            </p:nvSpPr>
            <p:spPr>
              <a:xfrm>
                <a:off x="1549810" y="1879733"/>
                <a:ext cx="4615815" cy="12469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𝑽</m:t>
                      </m:r>
                      <m:d>
                        <m:d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sup>
                          </m:sSup>
                        </m:num>
                        <m:den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𝟔𝟎</m:t>
                      </m:r>
                      <m:sSup>
                        <m:sSupPr>
                          <m:ctrlP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B66C463-A7A9-4C86-8B70-CBEAF45F6E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9810" y="1879733"/>
                <a:ext cx="4615815" cy="124694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74553C1-109C-4D24-8676-2392D97F1614}"/>
                  </a:ext>
                </a:extLst>
              </p:cNvPr>
              <p:cNvSpPr txBox="1"/>
              <p:nvPr/>
            </p:nvSpPr>
            <p:spPr>
              <a:xfrm>
                <a:off x="8145976" y="2277705"/>
                <a:ext cx="1319913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;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</m:d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74553C1-109C-4D24-8676-2392D97F161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45976" y="2277705"/>
                <a:ext cx="1319913" cy="61555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1FE964BA-AC11-478C-91CA-8DA88B4528BD}"/>
                  </a:ext>
                </a:extLst>
              </p:cNvPr>
              <p:cNvSpPr txBox="1"/>
              <p:nvPr/>
            </p:nvSpPr>
            <p:spPr>
              <a:xfrm>
                <a:off x="1549810" y="3275392"/>
                <a:ext cx="9149428" cy="12469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𝑽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𝟑</m:t>
                          </m:r>
                          <m:sSup>
                            <m:sSup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𝟔𝟎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𝟑</m:t>
                          </m:r>
                          <m:sSup>
                            <m:sSup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en-US" sz="4000" b="1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𝟏𝟐𝟎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ru-RU" sz="4000" b="1" i="1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1FE964BA-AC11-478C-91CA-8DA88B4528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9810" y="3275392"/>
                <a:ext cx="9149428" cy="124694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5063F70C-1420-4842-AA95-78073157D8E6}"/>
                  </a:ext>
                </a:extLst>
              </p:cNvPr>
              <p:cNvSpPr txBox="1"/>
              <p:nvPr/>
            </p:nvSpPr>
            <p:spPr>
              <a:xfrm>
                <a:off x="1631819" y="4671051"/>
                <a:ext cx="5051319" cy="12469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𝑽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𝟑</m:t>
                          </m:r>
                          <m:sSup>
                            <m:sSup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r>
                            <a:rPr lang="en-US" sz="40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en-US" sz="4000" b="1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𝟏𝟐𝟎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ru-RU" sz="4000" b="1" i="1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5063F70C-1420-4842-AA95-78073157D8E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31819" y="4671051"/>
                <a:ext cx="5051319" cy="1246944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709962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мка 3">
            <a:extLst>
              <a:ext uri="{FF2B5EF4-FFF2-40B4-BE49-F238E27FC236}">
                <a16:creationId xmlns:a16="http://schemas.microsoft.com/office/drawing/2014/main" id="{7EAFB253-07FA-4E42-A99D-38487ECC3E95}"/>
              </a:ext>
            </a:extLst>
          </p:cNvPr>
          <p:cNvSpPr/>
          <p:nvPr/>
        </p:nvSpPr>
        <p:spPr>
          <a:xfrm>
            <a:off x="119856" y="138239"/>
            <a:ext cx="11952288" cy="6581522"/>
          </a:xfrm>
          <a:prstGeom prst="frame">
            <a:avLst>
              <a:gd name="adj1" fmla="val 1431"/>
            </a:avLst>
          </a:prstGeom>
          <a:solidFill>
            <a:srgbClr val="00FF0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0C23F1F-4DB9-4194-AEAF-21E8CDED28A8}"/>
                  </a:ext>
                </a:extLst>
              </p:cNvPr>
              <p:cNvSpPr txBox="1"/>
              <p:nvPr/>
            </p:nvSpPr>
            <p:spPr>
              <a:xfrm>
                <a:off x="3973823" y="372458"/>
                <a:ext cx="3731727" cy="112216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𝟑</m:t>
                          </m:r>
                          <m:sSup>
                            <m:sSupPr>
                              <m:ctrlPr>
                                <a:rPr lang="en-US" sz="36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3600" b="1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en-US" sz="3600" b="1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𝟏𝟐𝟎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3600" b="1" i="1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0C23F1F-4DB9-4194-AEAF-21E8CDED28A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3823" y="372458"/>
                <a:ext cx="3731727" cy="112216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570AEE7-AC7B-4400-B441-550AA9274E45}"/>
                  </a:ext>
                </a:extLst>
              </p:cNvPr>
              <p:cNvSpPr txBox="1"/>
              <p:nvPr/>
            </p:nvSpPr>
            <p:spPr>
              <a:xfrm>
                <a:off x="3959477" y="1751005"/>
                <a:ext cx="4452309" cy="124482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d>
                        <m:dPr>
                          <m:ctrlP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3600" b="1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3600" b="1" i="1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num>
                            <m:den>
                              <m:r>
                                <a:rPr lang="en-US" sz="3600" b="1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den>
                          </m:f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𝟏𝟐𝟎</m:t>
                          </m:r>
                        </m:e>
                      </m:d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3600" b="1" i="1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570AEE7-AC7B-4400-B441-550AA9274E4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9477" y="1751005"/>
                <a:ext cx="4452309" cy="124482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34E8CB49-F3EC-4874-B1F4-7690EB863316}"/>
                  </a:ext>
                </a:extLst>
              </p:cNvPr>
              <p:cNvSpPr txBox="1"/>
              <p:nvPr/>
            </p:nvSpPr>
            <p:spPr>
              <a:xfrm>
                <a:off x="3999780" y="3558275"/>
                <a:ext cx="1468287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6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3600" b="1" i="1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34E8CB49-F3EC-4874-B1F4-7690EB86331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9780" y="3558275"/>
                <a:ext cx="1468287" cy="55399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804E3FB4-93B2-4A3F-8A59-998293FB61BA}"/>
                  </a:ext>
                </a:extLst>
              </p:cNvPr>
              <p:cNvSpPr txBox="1"/>
              <p:nvPr/>
            </p:nvSpPr>
            <p:spPr>
              <a:xfrm>
                <a:off x="6096000" y="4691456"/>
                <a:ext cx="1744004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6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𝟖𝟎</m:t>
                      </m:r>
                    </m:oMath>
                  </m:oMathPara>
                </a14:m>
                <a:endParaRPr lang="ru-RU" sz="3600" b="1" i="1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804E3FB4-93B2-4A3F-8A59-998293FB61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4691456"/>
                <a:ext cx="1744004" cy="55399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1A82529D-073C-4AD3-B748-208381B9FB96}"/>
                  </a:ext>
                </a:extLst>
              </p:cNvPr>
              <p:cNvSpPr txBox="1"/>
              <p:nvPr/>
            </p:nvSpPr>
            <p:spPr>
              <a:xfrm>
                <a:off x="5755648" y="3178497"/>
                <a:ext cx="3493284" cy="112947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𝟏𝟐𝟎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1A82529D-073C-4AD3-B748-208381B9FB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5648" y="3178497"/>
                <a:ext cx="3493284" cy="112947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279620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54E76E97-392A-48B3-8AF8-94A9B2960DF2}"/>
              </a:ext>
            </a:extLst>
          </p:cNvPr>
          <p:cNvSpPr/>
          <p:nvPr/>
        </p:nvSpPr>
        <p:spPr>
          <a:xfrm>
            <a:off x="1923162" y="1641694"/>
            <a:ext cx="1075890" cy="1017793"/>
          </a:xfrm>
          <a:prstGeom prst="rect">
            <a:avLst/>
          </a:prstGeom>
          <a:gradFill>
            <a:gsLst>
              <a:gs pos="0">
                <a:schemeClr val="bg1"/>
              </a:gs>
              <a:gs pos="90000">
                <a:srgbClr val="FF0066">
                  <a:alpha val="73000"/>
                </a:srgbClr>
              </a:gs>
            </a:gsLst>
            <a:lin ang="5400000" scaled="1"/>
          </a:gradFill>
          <a:ln w="5715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6B6E08C-7868-4498-B54C-0C09A5A119C4}"/>
                  </a:ext>
                </a:extLst>
              </p:cNvPr>
              <p:cNvSpPr txBox="1"/>
              <p:nvPr/>
            </p:nvSpPr>
            <p:spPr>
              <a:xfrm>
                <a:off x="1872620" y="599976"/>
                <a:ext cx="1277594" cy="88620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4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𝟏𝟐𝟎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num>
                      <m:den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4000" b="1" dirty="0"/>
                  <a:t> </a:t>
                </a:r>
                <a:endParaRPr lang="ru-RU" sz="4000" b="1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6B6E08C-7868-4498-B54C-0C09A5A119C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72620" y="599976"/>
                <a:ext cx="1277594" cy="88620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E424C0D-760B-45B9-9AAF-319BF84AFF73}"/>
                  </a:ext>
                </a:extLst>
              </p:cNvPr>
              <p:cNvSpPr txBox="1"/>
              <p:nvPr/>
            </p:nvSpPr>
            <p:spPr>
              <a:xfrm>
                <a:off x="508185" y="1689757"/>
                <a:ext cx="1277594" cy="88620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4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𝟏𝟐𝟎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num>
                      <m:den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4000" b="1" dirty="0"/>
                  <a:t> </a:t>
                </a:r>
                <a:endParaRPr lang="ru-RU" sz="4000" b="1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E424C0D-760B-45B9-9AAF-319BF84AFF7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8185" y="1689757"/>
                <a:ext cx="1277594" cy="88620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Рамка 6">
            <a:extLst>
              <a:ext uri="{FF2B5EF4-FFF2-40B4-BE49-F238E27FC236}">
                <a16:creationId xmlns:a16="http://schemas.microsoft.com/office/drawing/2014/main" id="{FEFC69DD-1D93-4450-9793-6ED2B311A7B3}"/>
              </a:ext>
            </a:extLst>
          </p:cNvPr>
          <p:cNvSpPr/>
          <p:nvPr/>
        </p:nvSpPr>
        <p:spPr>
          <a:xfrm>
            <a:off x="119856" y="138239"/>
            <a:ext cx="11952288" cy="6581522"/>
          </a:xfrm>
          <a:prstGeom prst="frame">
            <a:avLst>
              <a:gd name="adj1" fmla="val 1431"/>
            </a:avLst>
          </a:prstGeom>
          <a:solidFill>
            <a:srgbClr val="00FF0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C00A646-680B-4D89-BC6B-0E1F5CEE2A2A}"/>
                  </a:ext>
                </a:extLst>
              </p:cNvPr>
              <p:cNvSpPr txBox="1"/>
              <p:nvPr/>
            </p:nvSpPr>
            <p:spPr>
              <a:xfrm>
                <a:off x="3802406" y="1423467"/>
                <a:ext cx="5450432" cy="115249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𝟏𝟐𝟎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𝟏𝟐𝟎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𝟔𝟎</m:t>
                      </m:r>
                    </m:oMath>
                  </m:oMathPara>
                </a14:m>
                <a:endParaRPr lang="en-US" sz="4000" b="1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C00A646-680B-4D89-BC6B-0E1F5CEE2A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2406" y="1423467"/>
                <a:ext cx="5450432" cy="115249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8176AE41-3BFB-4E72-8789-5716124F8A75}"/>
                  </a:ext>
                </a:extLst>
              </p:cNvPr>
              <p:cNvSpPr txBox="1"/>
              <p:nvPr/>
            </p:nvSpPr>
            <p:spPr>
              <a:xfrm>
                <a:off x="4235424" y="599976"/>
                <a:ext cx="1631922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4000" b="1" i="1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8176AE41-3BFB-4E72-8789-5716124F8A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5424" y="599976"/>
                <a:ext cx="1631922" cy="61555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9D964F85-A945-4D48-83B4-85C7E362DBC3}"/>
                  </a:ext>
                </a:extLst>
              </p:cNvPr>
              <p:cNvSpPr txBox="1"/>
              <p:nvPr/>
            </p:nvSpPr>
            <p:spPr>
              <a:xfrm>
                <a:off x="4157905" y="2679446"/>
                <a:ext cx="1938095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𝟖𝟎</m:t>
                      </m:r>
                    </m:oMath>
                  </m:oMathPara>
                </a14:m>
                <a:endParaRPr lang="ru-RU" sz="4000" b="1" i="1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9D964F85-A945-4D48-83B4-85C7E362DBC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57905" y="2679446"/>
                <a:ext cx="1938095" cy="61555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7600C745-C7CC-4F53-B08E-38B14DF231CF}"/>
                  </a:ext>
                </a:extLst>
              </p:cNvPr>
              <p:cNvSpPr txBox="1"/>
              <p:nvPr/>
            </p:nvSpPr>
            <p:spPr>
              <a:xfrm>
                <a:off x="3802406" y="3563002"/>
                <a:ext cx="5450432" cy="176804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𝟏𝟐𝟎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𝟖𝟎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𝟒𝟎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𝟐𝟎</m:t>
                      </m:r>
                    </m:oMath>
                  </m:oMathPara>
                </a14:m>
                <a:endParaRPr lang="en-US" sz="4000" b="1" dirty="0"/>
              </a:p>
              <a:p>
                <a:r>
                  <a:rPr lang="en-US" sz="4000" b="1" dirty="0"/>
                  <a:t> </a:t>
                </a:r>
                <a:endParaRPr lang="ru-RU" sz="4000" b="1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7600C745-C7CC-4F53-B08E-38B14DF231C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2406" y="3563002"/>
                <a:ext cx="5450432" cy="176804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A8362E52-CD9F-4ECA-ACB7-D1C10C969CEF}"/>
                  </a:ext>
                </a:extLst>
              </p:cNvPr>
              <p:cNvSpPr txBox="1"/>
              <p:nvPr/>
            </p:nvSpPr>
            <p:spPr>
              <a:xfrm>
                <a:off x="5126952" y="5331050"/>
                <a:ext cx="2407710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4000" b="1" dirty="0">
                    <a:solidFill>
                      <a:srgbClr val="FF0066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𝟐𝟎</m:t>
                    </m:r>
                  </m:oMath>
                </a14:m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A8362E52-CD9F-4ECA-ACB7-D1C10C969CE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26952" y="5331050"/>
                <a:ext cx="2407710" cy="615553"/>
              </a:xfrm>
              <a:prstGeom prst="rect">
                <a:avLst/>
              </a:prstGeom>
              <a:blipFill>
                <a:blip r:embed="rId8"/>
                <a:stretch>
                  <a:fillRect l="-12658" t="-26000" b="-50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232781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object 2">
            <a:extLst>
              <a:ext uri="{FF2B5EF4-FFF2-40B4-BE49-F238E27FC236}">
                <a16:creationId xmlns:a16="http://schemas.microsoft.com/office/drawing/2014/main" id="{4A3A2D87-9F6B-4186-8446-13E6FE22807A}"/>
              </a:ext>
            </a:extLst>
          </p:cNvPr>
          <p:cNvSpPr>
            <a:spLocks/>
          </p:cNvSpPr>
          <p:nvPr/>
        </p:nvSpPr>
        <p:spPr bwMode="auto">
          <a:xfrm>
            <a:off x="-4763" y="0"/>
            <a:ext cx="12196763" cy="766763"/>
          </a:xfrm>
          <a:custGeom>
            <a:avLst/>
            <a:gdLst>
              <a:gd name="T0" fmla="*/ 0 w 5760085"/>
              <a:gd name="T1" fmla="*/ 0 h 1021080"/>
              <a:gd name="T2" fmla="*/ 5760085 w 5760085"/>
              <a:gd name="T3" fmla="*/ 1021080 h 1021080"/>
            </a:gdLst>
            <a:ahLst/>
            <a:cxnLst/>
            <a:rect l="T0" t="T1" r="T2" b="T3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ru-RU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3-masala</a:t>
            </a:r>
            <a:endParaRPr lang="ru-RU" alt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171" name="TextBox 2">
                <a:extLst>
                  <a:ext uri="{FF2B5EF4-FFF2-40B4-BE49-F238E27FC236}">
                    <a16:creationId xmlns:a16="http://schemas.microsoft.com/office/drawing/2014/main" id="{5793973D-F0E2-4C1C-A6C1-BB0B82BACCA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72094" y="766763"/>
                <a:ext cx="11236699" cy="55205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just">
                  <a:lnSpc>
                    <a:spcPct val="15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ru-RU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en-US" altLang="ru-RU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Konserva</a:t>
                </a:r>
                <a:r>
                  <a:rPr lang="en-US" altLang="ru-RU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banka</a:t>
                </a:r>
                <a:r>
                  <a:rPr lang="en-US" altLang="ru-RU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silindr</a:t>
                </a:r>
                <a:r>
                  <a:rPr lang="en-US" altLang="ru-RU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shaklida</a:t>
                </a:r>
                <a:r>
                  <a:rPr lang="en-US" altLang="ru-RU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bo‘lib</a:t>
                </a:r>
                <a:r>
                  <a:rPr lang="en-US" altLang="ru-RU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altLang="ru-RU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uning</a:t>
                </a:r>
                <a:r>
                  <a:rPr lang="en-US" altLang="ru-RU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to‘la</a:t>
                </a:r>
                <a:r>
                  <a:rPr lang="en-US" altLang="ru-RU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sirti</a:t>
                </a:r>
                <a:r>
                  <a:rPr lang="en-US" altLang="ru-RU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ru-RU" sz="48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𝟐𝟏𝟔</m:t>
                    </m:r>
                    <m:r>
                      <a:rPr lang="en-US" altLang="ru-RU" sz="4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𝝅</m:t>
                    </m:r>
                    <m:r>
                      <a:rPr lang="en-US" altLang="ru-RU" sz="4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sSup>
                      <m:sSupPr>
                        <m:ctrlPr>
                          <a:rPr lang="en-US" altLang="ru-RU" sz="4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altLang="ru-RU" sz="4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𝒄𝒎</m:t>
                        </m:r>
                      </m:e>
                      <m:sup>
                        <m:r>
                          <a:rPr lang="en-US" altLang="ru-RU" sz="4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  <m:r>
                      <a:rPr lang="en-US" altLang="ru-RU" sz="4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altLang="ru-RU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altLang="ru-RU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altLang="ru-RU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altLang="ru-RU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Bankaga</a:t>
                </a:r>
                <a:r>
                  <a:rPr lang="en-US" altLang="ru-RU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eng</a:t>
                </a:r>
                <a:r>
                  <a:rPr lang="en-US" altLang="ru-RU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ko‘p</a:t>
                </a:r>
                <a:r>
                  <a:rPr lang="en-US" altLang="ru-RU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suv</a:t>
                </a:r>
                <a:r>
                  <a:rPr lang="en-US" altLang="ru-RU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sig‘ishi</a:t>
                </a:r>
                <a:r>
                  <a:rPr lang="en-US" altLang="ru-RU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uchun</a:t>
                </a:r>
                <a:r>
                  <a:rPr lang="en-US" altLang="ru-RU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banka</a:t>
                </a:r>
                <a:r>
                  <a:rPr lang="en-US" altLang="ru-RU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asosining</a:t>
                </a:r>
                <a:r>
                  <a:rPr lang="en-US" altLang="ru-RU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radiusi</a:t>
                </a:r>
                <a:r>
                  <a:rPr lang="en-US" altLang="ru-RU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altLang="ru-RU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balandligi</a:t>
                </a:r>
                <a:r>
                  <a:rPr lang="en-US" altLang="ru-RU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qanday</a:t>
                </a:r>
                <a:r>
                  <a:rPr lang="en-US" altLang="ru-RU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bo‘lishi</a:t>
                </a:r>
                <a:r>
                  <a:rPr lang="en-US" altLang="ru-RU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en-US" altLang="ru-RU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  <a:endParaRPr lang="ru-RU" altLang="ru-RU" sz="4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171" name="TextBox 2">
                <a:extLst>
                  <a:ext uri="{FF2B5EF4-FFF2-40B4-BE49-F238E27FC236}">
                    <a16:creationId xmlns:a16="http://schemas.microsoft.com/office/drawing/2014/main" id="{5793973D-F0E2-4C1C-A6C1-BB0B82BACCA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72094" y="766763"/>
                <a:ext cx="11236699" cy="5520550"/>
              </a:xfrm>
              <a:prstGeom prst="rect">
                <a:avLst/>
              </a:prstGeom>
              <a:blipFill>
                <a:blip r:embed="rId2"/>
                <a:stretch>
                  <a:fillRect l="-2440" r="-2440" b="-4862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Рамка 4">
            <a:extLst>
              <a:ext uri="{FF2B5EF4-FFF2-40B4-BE49-F238E27FC236}">
                <a16:creationId xmlns:a16="http://schemas.microsoft.com/office/drawing/2014/main" id="{CB2B3621-F6FE-4052-8E67-0800C4C267CA}"/>
              </a:ext>
            </a:extLst>
          </p:cNvPr>
          <p:cNvSpPr/>
          <p:nvPr/>
        </p:nvSpPr>
        <p:spPr>
          <a:xfrm>
            <a:off x="114300" y="870156"/>
            <a:ext cx="11952288" cy="5857670"/>
          </a:xfrm>
          <a:prstGeom prst="frame">
            <a:avLst>
              <a:gd name="adj1" fmla="val 1431"/>
            </a:avLst>
          </a:prstGeom>
          <a:solidFill>
            <a:srgbClr val="00FF0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93344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B4B8B77D-4C48-45E9-9CC1-989087CF93AD}"/>
              </a:ext>
            </a:extLst>
          </p:cNvPr>
          <p:cNvSpPr>
            <a:spLocks/>
          </p:cNvSpPr>
          <p:nvPr/>
        </p:nvSpPr>
        <p:spPr bwMode="auto">
          <a:xfrm>
            <a:off x="-4763" y="0"/>
            <a:ext cx="12196763" cy="766763"/>
          </a:xfrm>
          <a:custGeom>
            <a:avLst/>
            <a:gdLst>
              <a:gd name="T0" fmla="*/ 0 w 5760085"/>
              <a:gd name="T1" fmla="*/ 0 h 1021080"/>
              <a:gd name="T2" fmla="*/ 5760085 w 5760085"/>
              <a:gd name="T3" fmla="*/ 1021080 h 1021080"/>
            </a:gdLst>
            <a:ahLst/>
            <a:cxnLst/>
            <a:rect l="T0" t="T1" r="T2" b="T3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ru-RU" sz="4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Masalaning yechimi</a:t>
            </a:r>
            <a:endParaRPr lang="ru-RU" altLang="ru-RU" sz="48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Рамка 4">
            <a:extLst>
              <a:ext uri="{FF2B5EF4-FFF2-40B4-BE49-F238E27FC236}">
                <a16:creationId xmlns:a16="http://schemas.microsoft.com/office/drawing/2014/main" id="{EE376701-C256-4175-8BAF-65F9CAAEBCFB}"/>
              </a:ext>
            </a:extLst>
          </p:cNvPr>
          <p:cNvSpPr/>
          <p:nvPr/>
        </p:nvSpPr>
        <p:spPr>
          <a:xfrm>
            <a:off x="114300" y="870156"/>
            <a:ext cx="11952288" cy="5857670"/>
          </a:xfrm>
          <a:prstGeom prst="frame">
            <a:avLst>
              <a:gd name="adj1" fmla="val 1431"/>
            </a:avLst>
          </a:prstGeom>
          <a:solidFill>
            <a:srgbClr val="00FF0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Цилиндр 5">
            <a:extLst>
              <a:ext uri="{FF2B5EF4-FFF2-40B4-BE49-F238E27FC236}">
                <a16:creationId xmlns:a16="http://schemas.microsoft.com/office/drawing/2014/main" id="{CD4DF622-1498-4414-AA41-34D7BF7ACF73}"/>
              </a:ext>
            </a:extLst>
          </p:cNvPr>
          <p:cNvSpPr/>
          <p:nvPr/>
        </p:nvSpPr>
        <p:spPr>
          <a:xfrm>
            <a:off x="8178799" y="1744133"/>
            <a:ext cx="2607734" cy="3708400"/>
          </a:xfrm>
          <a:prstGeom prst="can">
            <a:avLst/>
          </a:prstGeom>
          <a:gradFill>
            <a:gsLst>
              <a:gs pos="0">
                <a:srgbClr val="00FF00"/>
              </a:gs>
              <a:gs pos="96721">
                <a:srgbClr val="00FF00"/>
              </a:gs>
              <a:gs pos="100000">
                <a:schemeClr val="bg1"/>
              </a:gs>
            </a:gsLst>
            <a:lin ang="2700000" scaled="1"/>
          </a:gradFill>
          <a:ln w="57150"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504E3C90-359F-47CE-ABF4-8ABEFEA6E1BC}"/>
              </a:ext>
            </a:extLst>
          </p:cNvPr>
          <p:cNvCxnSpPr/>
          <p:nvPr/>
        </p:nvCxnSpPr>
        <p:spPr>
          <a:xfrm>
            <a:off x="9470760" y="2061633"/>
            <a:ext cx="1303867" cy="0"/>
          </a:xfrm>
          <a:prstGeom prst="line">
            <a:avLst/>
          </a:prstGeom>
          <a:ln w="7620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Овал 9">
            <a:extLst>
              <a:ext uri="{FF2B5EF4-FFF2-40B4-BE49-F238E27FC236}">
                <a16:creationId xmlns:a16="http://schemas.microsoft.com/office/drawing/2014/main" id="{5A3D8C23-328D-489A-8322-16D8B74945D7}"/>
              </a:ext>
            </a:extLst>
          </p:cNvPr>
          <p:cNvSpPr/>
          <p:nvPr/>
        </p:nvSpPr>
        <p:spPr>
          <a:xfrm>
            <a:off x="8190705" y="4809066"/>
            <a:ext cx="2583922" cy="643467"/>
          </a:xfrm>
          <a:prstGeom prst="ellipse">
            <a:avLst/>
          </a:prstGeom>
          <a:solidFill>
            <a:srgbClr val="00FF00"/>
          </a:solidFill>
          <a:ln w="57150"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B9307096-EA04-4B92-BF02-B33333479C81}"/>
              </a:ext>
            </a:extLst>
          </p:cNvPr>
          <p:cNvCxnSpPr/>
          <p:nvPr/>
        </p:nvCxnSpPr>
        <p:spPr>
          <a:xfrm>
            <a:off x="9482665" y="5130799"/>
            <a:ext cx="1303867" cy="0"/>
          </a:xfrm>
          <a:prstGeom prst="line">
            <a:avLst/>
          </a:prstGeom>
          <a:ln w="7620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68E96D60-21D0-4880-9FF5-132E90DBE181}"/>
              </a:ext>
            </a:extLst>
          </p:cNvPr>
          <p:cNvCxnSpPr>
            <a:cxnSpLocks/>
          </p:cNvCxnSpPr>
          <p:nvPr/>
        </p:nvCxnSpPr>
        <p:spPr>
          <a:xfrm flipV="1">
            <a:off x="9479951" y="2038126"/>
            <a:ext cx="11905" cy="3120413"/>
          </a:xfrm>
          <a:prstGeom prst="line">
            <a:avLst/>
          </a:prstGeom>
          <a:ln w="7620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ED653E38-C864-45D8-B485-D0FB2D6955EB}"/>
                  </a:ext>
                </a:extLst>
              </p:cNvPr>
              <p:cNvSpPr txBox="1"/>
              <p:nvPr/>
            </p:nvSpPr>
            <p:spPr>
              <a:xfrm>
                <a:off x="8928493" y="3290555"/>
                <a:ext cx="519373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𝑯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ED653E38-C864-45D8-B485-D0FB2D6955E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28493" y="3290555"/>
                <a:ext cx="519373" cy="61555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B8629FBE-CC44-49C4-AF76-517E05E72C8D}"/>
                  </a:ext>
                </a:extLst>
              </p:cNvPr>
              <p:cNvSpPr txBox="1"/>
              <p:nvPr/>
            </p:nvSpPr>
            <p:spPr>
              <a:xfrm>
                <a:off x="9863006" y="1466821"/>
                <a:ext cx="472886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𝑹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B8629FBE-CC44-49C4-AF76-517E05E72C8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63006" y="1466821"/>
                <a:ext cx="472886" cy="61555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0F164E65-99B3-4770-BA1F-7D0CF52F4EED}"/>
                  </a:ext>
                </a:extLst>
              </p:cNvPr>
              <p:cNvSpPr txBox="1"/>
              <p:nvPr/>
            </p:nvSpPr>
            <p:spPr>
              <a:xfrm>
                <a:off x="9863006" y="4561387"/>
                <a:ext cx="472886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𝑹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0F164E65-99B3-4770-BA1F-7D0CF52F4EE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63006" y="4561387"/>
                <a:ext cx="472886" cy="61555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id="{CD7423E1-05CE-4B54-8422-09C7B2F6D61D}"/>
              </a:ext>
            </a:extLst>
          </p:cNvPr>
          <p:cNvCxnSpPr/>
          <p:nvPr/>
        </p:nvCxnSpPr>
        <p:spPr>
          <a:xfrm>
            <a:off x="8190705" y="2072216"/>
            <a:ext cx="1303867" cy="0"/>
          </a:xfrm>
          <a:prstGeom prst="line">
            <a:avLst/>
          </a:prstGeom>
          <a:ln w="7620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>
            <a:extLst>
              <a:ext uri="{FF2B5EF4-FFF2-40B4-BE49-F238E27FC236}">
                <a16:creationId xmlns:a16="http://schemas.microsoft.com/office/drawing/2014/main" id="{B666CD0F-3FF5-4AD5-ADBB-71D2F730195A}"/>
              </a:ext>
            </a:extLst>
          </p:cNvPr>
          <p:cNvCxnSpPr/>
          <p:nvPr/>
        </p:nvCxnSpPr>
        <p:spPr>
          <a:xfrm>
            <a:off x="8190705" y="5130799"/>
            <a:ext cx="1303867" cy="0"/>
          </a:xfrm>
          <a:prstGeom prst="line">
            <a:avLst/>
          </a:prstGeom>
          <a:ln w="76200"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Овал 22">
            <a:extLst>
              <a:ext uri="{FF2B5EF4-FFF2-40B4-BE49-F238E27FC236}">
                <a16:creationId xmlns:a16="http://schemas.microsoft.com/office/drawing/2014/main" id="{A0CAC6B7-FAA9-467C-9327-FA36BA3628AE}"/>
              </a:ext>
            </a:extLst>
          </p:cNvPr>
          <p:cNvSpPr/>
          <p:nvPr/>
        </p:nvSpPr>
        <p:spPr>
          <a:xfrm>
            <a:off x="9403866" y="5048251"/>
            <a:ext cx="150588" cy="156631"/>
          </a:xfrm>
          <a:prstGeom prst="ellipse">
            <a:avLst/>
          </a:prstGeom>
          <a:solidFill>
            <a:srgbClr val="FF0066"/>
          </a:soli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Овал 23">
            <a:extLst>
              <a:ext uri="{FF2B5EF4-FFF2-40B4-BE49-F238E27FC236}">
                <a16:creationId xmlns:a16="http://schemas.microsoft.com/office/drawing/2014/main" id="{3ECF57C0-1703-4CF5-89D7-B0957696D8DF}"/>
              </a:ext>
            </a:extLst>
          </p:cNvPr>
          <p:cNvSpPr/>
          <p:nvPr/>
        </p:nvSpPr>
        <p:spPr>
          <a:xfrm>
            <a:off x="9410609" y="1970618"/>
            <a:ext cx="150588" cy="156631"/>
          </a:xfrm>
          <a:prstGeom prst="ellipse">
            <a:avLst/>
          </a:prstGeom>
          <a:solidFill>
            <a:srgbClr val="FF0066"/>
          </a:soli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957A7C2-F592-4260-AB9C-08F0CF40F170}"/>
              </a:ext>
            </a:extLst>
          </p:cNvPr>
          <p:cNvSpPr txBox="1"/>
          <p:nvPr/>
        </p:nvSpPr>
        <p:spPr>
          <a:xfrm>
            <a:off x="5636712" y="2880986"/>
            <a:ext cx="6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48EA73A8-C431-497F-B01C-64EBC9A8531E}"/>
                  </a:ext>
                </a:extLst>
              </p:cNvPr>
              <p:cNvSpPr txBox="1"/>
              <p:nvPr/>
            </p:nvSpPr>
            <p:spPr>
              <a:xfrm>
                <a:off x="967733" y="1201778"/>
                <a:ext cx="4495102" cy="72180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𝑺</m:t>
                          </m:r>
                        </m:e>
                        <m:sub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𝒕</m:t>
                          </m:r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𝒐</m:t>
                          </m:r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‘</m:t>
                          </m:r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𝒍𝒂</m:t>
                          </m:r>
                        </m:sub>
                      </m:sSub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altLang="ru-RU" sz="40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𝟐𝟏𝟔</m:t>
                      </m:r>
                      <m:r>
                        <a:rPr lang="en-US" altLang="ru-RU" sz="40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𝝅</m:t>
                      </m:r>
                      <m:r>
                        <a:rPr lang="en-US" altLang="ru-RU" sz="40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sSup>
                        <m:sSupPr>
                          <m:ctrlPr>
                            <a:rPr lang="en-US" altLang="ru-RU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altLang="ru-RU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𝒄𝒎</m:t>
                          </m:r>
                        </m:e>
                        <m:sup>
                          <m:r>
                            <a:rPr lang="en-US" altLang="ru-RU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48EA73A8-C431-497F-B01C-64EBC9A8531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7733" y="1201778"/>
                <a:ext cx="4495102" cy="72180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FA23469C-C9BF-4199-BA00-3EA604136F65}"/>
                  </a:ext>
                </a:extLst>
              </p:cNvPr>
              <p:cNvSpPr txBox="1"/>
              <p:nvPr/>
            </p:nvSpPr>
            <p:spPr>
              <a:xfrm>
                <a:off x="998327" y="3121614"/>
                <a:ext cx="6093912" cy="76444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lvl="0"/>
                <a14:m>
                  <m:oMath xmlns:m="http://schemas.openxmlformats.org/officeDocument/2006/math">
                    <m:sSub>
                      <m:sSubPr>
                        <m:ctrlP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𝑺</m:t>
                        </m:r>
                      </m:e>
                      <m:sub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𝒕</m:t>
                        </m:r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𝒐</m:t>
                        </m:r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‘</m:t>
                        </m:r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𝒍𝒂</m:t>
                        </m:r>
                      </m:sub>
                    </m:sSub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𝑺</m:t>
                        </m:r>
                      </m:e>
                      <m:sub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𝒚𝒐𝒏</m:t>
                        </m:r>
                      </m:sub>
                    </m:sSub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  <m:sSub>
                      <m:sSubPr>
                        <m:ctrlP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𝑺</m:t>
                        </m:r>
                      </m:e>
                      <m:sub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𝒂𝒔𝒐𝒔</m:t>
                        </m:r>
                      </m:sub>
                    </m:sSub>
                  </m:oMath>
                </a14:m>
                <a:r>
                  <a:rPr lang="en-US" sz="40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000" dirty="0"/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FA23469C-C9BF-4199-BA00-3EA604136F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8327" y="3121614"/>
                <a:ext cx="6093912" cy="76444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9616BC66-71C4-4F31-BAB8-321602C557FD}"/>
                  </a:ext>
                </a:extLst>
              </p:cNvPr>
              <p:cNvSpPr txBox="1"/>
              <p:nvPr/>
            </p:nvSpPr>
            <p:spPr>
              <a:xfrm>
                <a:off x="892240" y="2161696"/>
                <a:ext cx="3615808" cy="72180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ru-RU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𝑹</m:t>
                      </m:r>
                      <m:r>
                        <a:rPr lang="en-US" altLang="ru-RU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 ?      </m:t>
                      </m:r>
                      <m:r>
                        <a:rPr lang="en-US" altLang="ru-RU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𝑯</m:t>
                      </m:r>
                      <m:r>
                        <a:rPr lang="en-US" altLang="ru-RU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 ?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9616BC66-71C4-4F31-BAB8-321602C557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2240" y="2161696"/>
                <a:ext cx="3615808" cy="72180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A0E84E33-19E8-46A2-9B3E-66A1B17C2A7E}"/>
                  </a:ext>
                </a:extLst>
              </p:cNvPr>
              <p:cNvSpPr txBox="1"/>
              <p:nvPr/>
            </p:nvSpPr>
            <p:spPr>
              <a:xfrm>
                <a:off x="998327" y="4081532"/>
                <a:ext cx="3260522" cy="76444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lvl="0"/>
                <a14:m>
                  <m:oMath xmlns:m="http://schemas.openxmlformats.org/officeDocument/2006/math">
                    <m:sSub>
                      <m:sSubPr>
                        <m:ctrlP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𝑺</m:t>
                        </m:r>
                      </m:e>
                      <m:sub>
                        <m: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𝒚𝒐𝒏</m:t>
                        </m:r>
                      </m:sub>
                    </m:sSub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𝝅</m:t>
                    </m:r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𝑹𝑯</m:t>
                    </m:r>
                  </m:oMath>
                </a14:m>
                <a:r>
                  <a:rPr lang="en-US" sz="40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000" dirty="0"/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A0E84E33-19E8-46A2-9B3E-66A1B17C2A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8327" y="4081532"/>
                <a:ext cx="3260522" cy="76444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06D09C99-E5D9-4C8F-9660-D210A26CAC0A}"/>
                  </a:ext>
                </a:extLst>
              </p:cNvPr>
              <p:cNvSpPr txBox="1"/>
              <p:nvPr/>
            </p:nvSpPr>
            <p:spPr>
              <a:xfrm>
                <a:off x="967733" y="4950440"/>
                <a:ext cx="3045469" cy="72180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𝑺</m:t>
                          </m:r>
                        </m:e>
                        <m:sub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𝒂𝒔𝒐𝒔</m:t>
                          </m:r>
                        </m:sub>
                      </m:sSub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𝝅</m:t>
                      </m:r>
                      <m:sSup>
                        <m:sSupPr>
                          <m:ctrlP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𝑹</m:t>
                          </m:r>
                        </m:e>
                        <m:sup>
                          <m:r>
                            <a:rPr lang="en-US" sz="4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06D09C99-E5D9-4C8F-9660-D210A26CAC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7733" y="4950440"/>
                <a:ext cx="3045469" cy="721801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361377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мка 3">
            <a:extLst>
              <a:ext uri="{FF2B5EF4-FFF2-40B4-BE49-F238E27FC236}">
                <a16:creationId xmlns:a16="http://schemas.microsoft.com/office/drawing/2014/main" id="{864D5283-4E80-43F2-B513-3FFD9C474CF9}"/>
              </a:ext>
            </a:extLst>
          </p:cNvPr>
          <p:cNvSpPr/>
          <p:nvPr/>
        </p:nvSpPr>
        <p:spPr>
          <a:xfrm>
            <a:off x="114300" y="137786"/>
            <a:ext cx="11952288" cy="6590040"/>
          </a:xfrm>
          <a:prstGeom prst="frame">
            <a:avLst>
              <a:gd name="adj1" fmla="val 1431"/>
            </a:avLst>
          </a:prstGeom>
          <a:solidFill>
            <a:srgbClr val="00FF0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911FA19-3ECF-4BAA-AC14-9AD1861EC467}"/>
                  </a:ext>
                </a:extLst>
              </p:cNvPr>
              <p:cNvSpPr txBox="1"/>
              <p:nvPr/>
            </p:nvSpPr>
            <p:spPr>
              <a:xfrm>
                <a:off x="2904253" y="481642"/>
                <a:ext cx="6093912" cy="72180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ru-RU" sz="40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𝟐𝟏𝟔</m:t>
                      </m:r>
                      <m:r>
                        <a:rPr lang="en-US" altLang="ru-RU" sz="40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𝝅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𝟐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𝝅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𝑹𝑯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𝟐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𝝅</m:t>
                      </m:r>
                      <m:sSup>
                        <m:sSupPr>
                          <m:ctrlP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𝑹</m:t>
                          </m:r>
                        </m:e>
                        <m:sup>
                          <m: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911FA19-3ECF-4BAA-AC14-9AD1861EC46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04253" y="481642"/>
                <a:ext cx="6093912" cy="72180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767DD124-4DC1-4944-872A-370DED52E181}"/>
              </a:ext>
            </a:extLst>
          </p:cNvPr>
          <p:cNvCxnSpPr/>
          <p:nvPr/>
        </p:nvCxnSpPr>
        <p:spPr>
          <a:xfrm flipH="1">
            <a:off x="8744494" y="415160"/>
            <a:ext cx="398462" cy="847725"/>
          </a:xfrm>
          <a:prstGeom prst="line">
            <a:avLst/>
          </a:prstGeom>
          <a:ln w="7620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728B3CE-2A9E-405E-9A23-659C35BB6237}"/>
                  </a:ext>
                </a:extLst>
              </p:cNvPr>
              <p:cNvSpPr txBox="1"/>
              <p:nvPr/>
            </p:nvSpPr>
            <p:spPr>
              <a:xfrm>
                <a:off x="9287747" y="534767"/>
                <a:ext cx="992772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𝝅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728B3CE-2A9E-405E-9A23-659C35BB62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87747" y="534767"/>
                <a:ext cx="992772" cy="61555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4335804-D3A2-4F9E-918C-5270A189F79A}"/>
                  </a:ext>
                </a:extLst>
              </p:cNvPr>
              <p:cNvSpPr txBox="1"/>
              <p:nvPr/>
            </p:nvSpPr>
            <p:spPr>
              <a:xfrm>
                <a:off x="3355190" y="1203443"/>
                <a:ext cx="4210531" cy="72180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ru-RU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𝟏𝟎𝟖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𝑹𝑯</m:t>
                      </m:r>
                      <m:r>
                        <a:rPr lang="en-US" sz="4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sSup>
                        <m:sSupPr>
                          <m:ctrlP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𝑹</m:t>
                          </m:r>
                        </m:e>
                        <m:sup>
                          <m: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4335804-D3A2-4F9E-918C-5270A189F7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5190" y="1203443"/>
                <a:ext cx="4210531" cy="72180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5B7ACEB3-C42E-4AB9-8B19-BCCD7CDF9AED}"/>
                  </a:ext>
                </a:extLst>
              </p:cNvPr>
              <p:cNvSpPr txBox="1"/>
              <p:nvPr/>
            </p:nvSpPr>
            <p:spPr>
              <a:xfrm>
                <a:off x="3499239" y="1925244"/>
                <a:ext cx="3922432" cy="133927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ru-RU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𝑯</m:t>
                      </m:r>
                      <m:r>
                        <a:rPr lang="en-US" altLang="ru-RU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altLang="ru-RU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altLang="ru-RU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𝟏𝟎𝟖</m:t>
                          </m:r>
                          <m:r>
                            <a:rPr lang="en-US" altLang="ru-RU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𝑹</m:t>
                              </m:r>
                            </m:e>
                            <m:sup>
                              <m: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r>
                            <a:rPr lang="en-US" altLang="ru-RU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𝑹</m:t>
                          </m:r>
                        </m:den>
                      </m:f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5B7ACEB3-C42E-4AB9-8B19-BCCD7CDF9AE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9239" y="1925244"/>
                <a:ext cx="3922432" cy="133927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E78B5FC9-3E63-464C-8684-9EBCABE952F1}"/>
                  </a:ext>
                </a:extLst>
              </p:cNvPr>
              <p:cNvSpPr txBox="1"/>
              <p:nvPr/>
            </p:nvSpPr>
            <p:spPr>
              <a:xfrm>
                <a:off x="580643" y="3986322"/>
                <a:ext cx="7683129" cy="12469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𝑽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𝑺</m:t>
                          </m:r>
                        </m:e>
                        <m:sub>
                          <m: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𝒂𝒔𝒐𝒔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𝑯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𝝅</m:t>
                      </m:r>
                      <m:sSup>
                        <m:sSupPr>
                          <m:ctrlP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𝑹</m:t>
                          </m:r>
                        </m:e>
                        <m:sup>
                          <m: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f>
                        <m:fPr>
                          <m:ctrlPr>
                            <a:rPr lang="en-US" altLang="ru-RU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altLang="ru-RU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𝟏𝟎𝟖</m:t>
                          </m:r>
                          <m:r>
                            <a:rPr lang="en-US" altLang="ru-RU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𝑹</m:t>
                              </m:r>
                            </m:e>
                            <m:sup>
                              <m: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r>
                            <a:rPr lang="en-US" altLang="ru-RU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𝑹</m:t>
                          </m:r>
                        </m:den>
                      </m:f>
                      <m:r>
                        <a:rPr lang="en-US" altLang="ru-RU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E78B5FC9-3E63-464C-8684-9EBCABE952F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0643" y="3986322"/>
                <a:ext cx="7683129" cy="124694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Круг: прозрачная заливка 10">
            <a:extLst>
              <a:ext uri="{FF2B5EF4-FFF2-40B4-BE49-F238E27FC236}">
                <a16:creationId xmlns:a16="http://schemas.microsoft.com/office/drawing/2014/main" id="{C2C5F0F5-A71D-4281-B1DD-8CD4A28E17F4}"/>
              </a:ext>
            </a:extLst>
          </p:cNvPr>
          <p:cNvSpPr/>
          <p:nvPr/>
        </p:nvSpPr>
        <p:spPr>
          <a:xfrm>
            <a:off x="4659345" y="1741118"/>
            <a:ext cx="2862197" cy="1627591"/>
          </a:xfrm>
          <a:prstGeom prst="donut">
            <a:avLst>
              <a:gd name="adj" fmla="val 3332"/>
            </a:avLst>
          </a:prstGeom>
          <a:solidFill>
            <a:srgbClr val="FF0066"/>
          </a:soli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7BAD0147-255F-4A3D-8707-44C2E6F90BB4}"/>
              </a:ext>
            </a:extLst>
          </p:cNvPr>
          <p:cNvCxnSpPr>
            <a:cxnSpLocks/>
          </p:cNvCxnSpPr>
          <p:nvPr/>
        </p:nvCxnSpPr>
        <p:spPr>
          <a:xfrm flipH="1" flipV="1">
            <a:off x="4872625" y="4396636"/>
            <a:ext cx="338202" cy="311488"/>
          </a:xfrm>
          <a:prstGeom prst="line">
            <a:avLst/>
          </a:prstGeom>
          <a:ln w="76200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95B2F5A3-1120-4DDE-AB8B-9E55D9ED56C4}"/>
              </a:ext>
            </a:extLst>
          </p:cNvPr>
          <p:cNvCxnSpPr>
            <a:cxnSpLocks/>
          </p:cNvCxnSpPr>
          <p:nvPr/>
        </p:nvCxnSpPr>
        <p:spPr>
          <a:xfrm flipH="1" flipV="1">
            <a:off x="6365310" y="4883463"/>
            <a:ext cx="473901" cy="337031"/>
          </a:xfrm>
          <a:prstGeom prst="line">
            <a:avLst/>
          </a:prstGeom>
          <a:ln w="76200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96831EAA-5B0A-45A3-9613-B8D321A0ABC0}"/>
                  </a:ext>
                </a:extLst>
              </p:cNvPr>
              <p:cNvSpPr txBox="1"/>
              <p:nvPr/>
            </p:nvSpPr>
            <p:spPr>
              <a:xfrm>
                <a:off x="8170053" y="4304050"/>
                <a:ext cx="3789948" cy="69480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𝝅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𝑹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ru-RU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𝟏𝟎𝟖</m:t>
                          </m:r>
                          <m:r>
                            <a:rPr lang="en-US" altLang="ru-RU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𝑹</m:t>
                              </m:r>
                            </m:e>
                            <m:sup>
                              <m: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𝟐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96831EAA-5B0A-45A3-9613-B8D321A0AB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70053" y="4304050"/>
                <a:ext cx="3789948" cy="69480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D7211AB7-D0F5-4ABE-BE3D-0050441802E5}"/>
                  </a:ext>
                </a:extLst>
              </p:cNvPr>
              <p:cNvSpPr txBox="1"/>
              <p:nvPr/>
            </p:nvSpPr>
            <p:spPr>
              <a:xfrm>
                <a:off x="422753" y="5489978"/>
                <a:ext cx="4618973" cy="72180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ru-RU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𝑽</m:t>
                      </m:r>
                      <m:r>
                        <a:rPr lang="en-US" altLang="ru-RU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altLang="ru-RU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𝟏𝟎𝟖</m:t>
                      </m:r>
                      <m:r>
                        <a:rPr lang="en-US" altLang="ru-RU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𝝅</m:t>
                      </m:r>
                      <m:r>
                        <a:rPr lang="en-US" altLang="ru-RU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𝑹</m:t>
                      </m:r>
                      <m:r>
                        <a:rPr lang="en-US" altLang="ru-RU" sz="40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r>
                        <a:rPr lang="en-US" altLang="ru-RU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𝝅</m:t>
                      </m:r>
                      <m:sSup>
                        <m:sSupPr>
                          <m:ctrlP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𝑹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D7211AB7-D0F5-4ABE-BE3D-0050441802E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753" y="5489978"/>
                <a:ext cx="4618973" cy="721801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436269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мка 3">
            <a:extLst>
              <a:ext uri="{FF2B5EF4-FFF2-40B4-BE49-F238E27FC236}">
                <a16:creationId xmlns:a16="http://schemas.microsoft.com/office/drawing/2014/main" id="{949647BF-0DA4-416B-B2B8-8609A82111A0}"/>
              </a:ext>
            </a:extLst>
          </p:cNvPr>
          <p:cNvSpPr/>
          <p:nvPr/>
        </p:nvSpPr>
        <p:spPr>
          <a:xfrm>
            <a:off x="114300" y="137786"/>
            <a:ext cx="11952288" cy="6590040"/>
          </a:xfrm>
          <a:prstGeom prst="frame">
            <a:avLst>
              <a:gd name="adj1" fmla="val 1431"/>
            </a:avLst>
          </a:prstGeom>
          <a:solidFill>
            <a:srgbClr val="00FF0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AD8746C-4293-43BD-8B74-E07C9AB9522D}"/>
                  </a:ext>
                </a:extLst>
              </p:cNvPr>
              <p:cNvSpPr txBox="1"/>
              <p:nvPr/>
            </p:nvSpPr>
            <p:spPr>
              <a:xfrm>
                <a:off x="998151" y="249042"/>
                <a:ext cx="4618973" cy="72180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ru-RU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𝑽</m:t>
                      </m:r>
                      <m:r>
                        <a:rPr lang="en-US" altLang="ru-RU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′=</m:t>
                      </m:r>
                      <m:r>
                        <a:rPr lang="en-US" altLang="ru-RU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𝟏𝟎𝟖</m:t>
                      </m:r>
                      <m:r>
                        <a:rPr lang="en-US" altLang="ru-RU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𝝅</m:t>
                      </m:r>
                      <m:r>
                        <a:rPr lang="en-US" altLang="ru-RU" sz="40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r>
                        <a:rPr lang="en-US" altLang="ru-RU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𝟑</m:t>
                      </m:r>
                      <m:r>
                        <a:rPr lang="en-US" altLang="ru-RU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𝝅</m:t>
                      </m:r>
                      <m:sSup>
                        <m:sSupPr>
                          <m:ctrlP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𝑹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AD8746C-4293-43BD-8B74-E07C9AB9522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8151" y="249042"/>
                <a:ext cx="4618973" cy="72180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F6C3FA0-86F5-4834-B3F6-72C2B078D90D}"/>
                  </a:ext>
                </a:extLst>
              </p:cNvPr>
              <p:cNvSpPr txBox="1"/>
              <p:nvPr/>
            </p:nvSpPr>
            <p:spPr>
              <a:xfrm>
                <a:off x="998150" y="810268"/>
                <a:ext cx="4618973" cy="72180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ru-RU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𝟏𝟎𝟖</m:t>
                      </m:r>
                      <m:r>
                        <a:rPr lang="en-US" altLang="ru-RU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𝝅</m:t>
                      </m:r>
                      <m:r>
                        <a:rPr lang="en-US" altLang="ru-RU" sz="40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r>
                        <a:rPr lang="en-US" altLang="ru-RU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𝟑</m:t>
                      </m:r>
                      <m:r>
                        <a:rPr lang="en-US" altLang="ru-RU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𝝅</m:t>
                      </m:r>
                      <m:sSup>
                        <m:sSupPr>
                          <m:ctrlP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𝑹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𝟎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F6C3FA0-86F5-4834-B3F6-72C2B078D9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8150" y="810268"/>
                <a:ext cx="4618973" cy="72180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D7B0E4E1-B040-40A4-A371-37988AA9D6B5}"/>
                  </a:ext>
                </a:extLst>
              </p:cNvPr>
              <p:cNvSpPr txBox="1"/>
              <p:nvPr/>
            </p:nvSpPr>
            <p:spPr>
              <a:xfrm>
                <a:off x="7332036" y="194012"/>
                <a:ext cx="1879949" cy="72180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ru-RU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𝑽</m:t>
                      </m:r>
                      <m:r>
                        <a:rPr lang="en-US" altLang="ru-RU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′=</m:t>
                      </m:r>
                      <m:r>
                        <a:rPr lang="en-US" altLang="ru-RU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𝟎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D7B0E4E1-B040-40A4-A371-37988AA9D6B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32036" y="194012"/>
                <a:ext cx="1879949" cy="72180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28C11248-86F1-4823-B897-64C007B04F09}"/>
                  </a:ext>
                </a:extLst>
              </p:cNvPr>
              <p:cNvSpPr txBox="1"/>
              <p:nvPr/>
            </p:nvSpPr>
            <p:spPr>
              <a:xfrm>
                <a:off x="837954" y="1415446"/>
                <a:ext cx="4618973" cy="72180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ru-RU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𝟏𝟎𝟖</m:t>
                      </m:r>
                      <m:r>
                        <a:rPr lang="en-US" altLang="ru-RU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𝝅</m:t>
                      </m:r>
                      <m:r>
                        <a:rPr lang="en-US" altLang="ru-RU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altLang="ru-RU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𝟑</m:t>
                      </m:r>
                      <m:r>
                        <a:rPr lang="en-US" altLang="ru-RU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𝝅</m:t>
                      </m:r>
                      <m:sSup>
                        <m:sSupPr>
                          <m:ctrlP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𝑹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28C11248-86F1-4823-B897-64C007B04F0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7954" y="1415446"/>
                <a:ext cx="4618973" cy="72180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E2A58AB-27DC-4E2F-8F97-0E9A31D6B692}"/>
                  </a:ext>
                </a:extLst>
              </p:cNvPr>
              <p:cNvSpPr txBox="1"/>
              <p:nvPr/>
            </p:nvSpPr>
            <p:spPr>
              <a:xfrm>
                <a:off x="998150" y="2014872"/>
                <a:ext cx="4618973" cy="124482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𝑹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𝟏𝟎𝟖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𝝅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𝝅</m:t>
                          </m:r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𝟑𝟔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E2A58AB-27DC-4E2F-8F97-0E9A31D6B69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8150" y="2014872"/>
                <a:ext cx="4618973" cy="124482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3D35C43D-A815-4697-B145-4D7C7B601B16}"/>
                  </a:ext>
                </a:extLst>
              </p:cNvPr>
              <p:cNvSpPr txBox="1"/>
              <p:nvPr/>
            </p:nvSpPr>
            <p:spPr>
              <a:xfrm>
                <a:off x="921917" y="3379835"/>
                <a:ext cx="2332975" cy="70788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𝑹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𝟏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𝟔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3D35C43D-A815-4697-B145-4D7C7B601B1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1917" y="3379835"/>
                <a:ext cx="2332975" cy="70788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53545437-86A9-4251-A8C9-AC785259C0A9}"/>
                  </a:ext>
                </a:extLst>
              </p:cNvPr>
              <p:cNvSpPr txBox="1"/>
              <p:nvPr/>
            </p:nvSpPr>
            <p:spPr>
              <a:xfrm>
                <a:off x="3880148" y="3397599"/>
                <a:ext cx="2332975" cy="70788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𝑹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𝟔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53545437-86A9-4251-A8C9-AC785259C0A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0148" y="3397599"/>
                <a:ext cx="2332975" cy="70788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Прямая со стрелкой 11">
            <a:extLst>
              <a:ext uri="{FF2B5EF4-FFF2-40B4-BE49-F238E27FC236}">
                <a16:creationId xmlns:a16="http://schemas.microsoft.com/office/drawing/2014/main" id="{51FFA93C-E089-478E-91A7-B6A3DFBEACCD}"/>
              </a:ext>
            </a:extLst>
          </p:cNvPr>
          <p:cNvCxnSpPr/>
          <p:nvPr/>
        </p:nvCxnSpPr>
        <p:spPr>
          <a:xfrm>
            <a:off x="6589300" y="3181262"/>
            <a:ext cx="4644427" cy="20829"/>
          </a:xfrm>
          <a:prstGeom prst="straightConnector1">
            <a:avLst/>
          </a:prstGeom>
          <a:ln w="5715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>
                <a:extLst>
                  <a:ext uri="{FF2B5EF4-FFF2-40B4-BE49-F238E27FC236}">
                    <a16:creationId xmlns:a16="http://schemas.microsoft.com/office/drawing/2014/main" id="{5DA69A08-82F4-4BFB-8502-036911A5DA0F}"/>
                  </a:ext>
                </a:extLst>
              </p:cNvPr>
              <p:cNvSpPr/>
              <p:nvPr/>
            </p:nvSpPr>
            <p:spPr>
              <a:xfrm>
                <a:off x="11111284" y="2979534"/>
                <a:ext cx="522900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13" name="Прямоугольник 12">
                <a:extLst>
                  <a:ext uri="{FF2B5EF4-FFF2-40B4-BE49-F238E27FC236}">
                    <a16:creationId xmlns:a16="http://schemas.microsoft.com/office/drawing/2014/main" id="{5DA69A08-82F4-4BFB-8502-036911A5DA0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11284" y="2979534"/>
                <a:ext cx="522900" cy="58477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>
                <a:extLst>
                  <a:ext uri="{FF2B5EF4-FFF2-40B4-BE49-F238E27FC236}">
                    <a16:creationId xmlns:a16="http://schemas.microsoft.com/office/drawing/2014/main" id="{8BFF504F-6DD4-40E4-BBCF-99D9602BBA66}"/>
                  </a:ext>
                </a:extLst>
              </p:cNvPr>
              <p:cNvSpPr/>
              <p:nvPr/>
            </p:nvSpPr>
            <p:spPr>
              <a:xfrm>
                <a:off x="6912624" y="3203325"/>
                <a:ext cx="829073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𝟔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14" name="Прямоугольник 13">
                <a:extLst>
                  <a:ext uri="{FF2B5EF4-FFF2-40B4-BE49-F238E27FC236}">
                    <a16:creationId xmlns:a16="http://schemas.microsoft.com/office/drawing/2014/main" id="{8BFF504F-6DD4-40E4-BBCF-99D9602BBA6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12624" y="3203325"/>
                <a:ext cx="829073" cy="58477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Дуга 14">
            <a:extLst>
              <a:ext uri="{FF2B5EF4-FFF2-40B4-BE49-F238E27FC236}">
                <a16:creationId xmlns:a16="http://schemas.microsoft.com/office/drawing/2014/main" id="{93BCC1E8-645B-40A4-BE61-C6D4275D06B2}"/>
              </a:ext>
            </a:extLst>
          </p:cNvPr>
          <p:cNvSpPr/>
          <p:nvPr/>
        </p:nvSpPr>
        <p:spPr>
          <a:xfrm>
            <a:off x="5704270" y="2515334"/>
            <a:ext cx="3735516" cy="1399430"/>
          </a:xfrm>
          <a:prstGeom prst="arc">
            <a:avLst/>
          </a:prstGeom>
          <a:ln w="38100">
            <a:solidFill>
              <a:srgbClr val="007E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Дуга 15">
            <a:extLst>
              <a:ext uri="{FF2B5EF4-FFF2-40B4-BE49-F238E27FC236}">
                <a16:creationId xmlns:a16="http://schemas.microsoft.com/office/drawing/2014/main" id="{2C0D1C6D-D32F-47FA-95FA-DFBFF3D7CCAA}"/>
              </a:ext>
            </a:extLst>
          </p:cNvPr>
          <p:cNvSpPr/>
          <p:nvPr/>
        </p:nvSpPr>
        <p:spPr>
          <a:xfrm flipH="1">
            <a:off x="9439786" y="2515334"/>
            <a:ext cx="3483748" cy="1288353"/>
          </a:xfrm>
          <a:prstGeom prst="arc">
            <a:avLst>
              <a:gd name="adj1" fmla="val 15557099"/>
              <a:gd name="adj2" fmla="val 0"/>
            </a:avLst>
          </a:prstGeom>
          <a:ln w="38100">
            <a:solidFill>
              <a:srgbClr val="007E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>
                <a:extLst>
                  <a:ext uri="{FF2B5EF4-FFF2-40B4-BE49-F238E27FC236}">
                    <a16:creationId xmlns:a16="http://schemas.microsoft.com/office/drawing/2014/main" id="{3B9EA251-EF30-4AD4-BE15-1260978EE639}"/>
                  </a:ext>
                </a:extLst>
              </p:cNvPr>
              <p:cNvSpPr/>
              <p:nvPr/>
            </p:nvSpPr>
            <p:spPr>
              <a:xfrm>
                <a:off x="8181202" y="2582595"/>
                <a:ext cx="632159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17" name="Прямоугольник 16">
                <a:extLst>
                  <a:ext uri="{FF2B5EF4-FFF2-40B4-BE49-F238E27FC236}">
                    <a16:creationId xmlns:a16="http://schemas.microsoft.com/office/drawing/2014/main" id="{3B9EA251-EF30-4AD4-BE15-1260978EE63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81202" y="2582595"/>
                <a:ext cx="632159" cy="523220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>
                <a:extLst>
                  <a:ext uri="{FF2B5EF4-FFF2-40B4-BE49-F238E27FC236}">
                    <a16:creationId xmlns:a16="http://schemas.microsoft.com/office/drawing/2014/main" id="{E105A9D8-B92F-4915-A1D3-88E61DDCF424}"/>
                  </a:ext>
                </a:extLst>
              </p:cNvPr>
              <p:cNvSpPr/>
              <p:nvPr/>
            </p:nvSpPr>
            <p:spPr>
              <a:xfrm>
                <a:off x="10239944" y="2620319"/>
                <a:ext cx="534121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18" name="Прямоугольник 17">
                <a:extLst>
                  <a:ext uri="{FF2B5EF4-FFF2-40B4-BE49-F238E27FC236}">
                    <a16:creationId xmlns:a16="http://schemas.microsoft.com/office/drawing/2014/main" id="{E105A9D8-B92F-4915-A1D3-88E61DDCF42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39944" y="2620319"/>
                <a:ext cx="534121" cy="52322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" name="Прямая со стрелкой 19">
            <a:extLst>
              <a:ext uri="{FF2B5EF4-FFF2-40B4-BE49-F238E27FC236}">
                <a16:creationId xmlns:a16="http://schemas.microsoft.com/office/drawing/2014/main" id="{9E77AC47-2D38-4DDC-9C97-0C7431BF1EA0}"/>
              </a:ext>
            </a:extLst>
          </p:cNvPr>
          <p:cNvCxnSpPr/>
          <p:nvPr/>
        </p:nvCxnSpPr>
        <p:spPr>
          <a:xfrm flipV="1">
            <a:off x="8202503" y="3397599"/>
            <a:ext cx="331451" cy="331892"/>
          </a:xfrm>
          <a:prstGeom prst="straightConnector1">
            <a:avLst/>
          </a:prstGeom>
          <a:ln w="38100">
            <a:solidFill>
              <a:srgbClr val="0000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>
            <a:extLst>
              <a:ext uri="{FF2B5EF4-FFF2-40B4-BE49-F238E27FC236}">
                <a16:creationId xmlns:a16="http://schemas.microsoft.com/office/drawing/2014/main" id="{2E596B94-65B4-4F32-8E74-CDD6BD1F6CA8}"/>
              </a:ext>
            </a:extLst>
          </p:cNvPr>
          <p:cNvCxnSpPr/>
          <p:nvPr/>
        </p:nvCxnSpPr>
        <p:spPr>
          <a:xfrm>
            <a:off x="10287602" y="3427139"/>
            <a:ext cx="304392" cy="272150"/>
          </a:xfrm>
          <a:prstGeom prst="straightConnector1">
            <a:avLst/>
          </a:prstGeom>
          <a:ln w="38100">
            <a:solidFill>
              <a:srgbClr val="0000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>
                <a:extLst>
                  <a:ext uri="{FF2B5EF4-FFF2-40B4-BE49-F238E27FC236}">
                    <a16:creationId xmlns:a16="http://schemas.microsoft.com/office/drawing/2014/main" id="{F90F75E5-4E47-46BD-B2A7-F8D700BF7142}"/>
                  </a:ext>
                </a:extLst>
              </p:cNvPr>
              <p:cNvSpPr/>
              <p:nvPr/>
            </p:nvSpPr>
            <p:spPr>
              <a:xfrm>
                <a:off x="9201700" y="3213290"/>
                <a:ext cx="522900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𝟔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23" name="Прямоугольник 22">
                <a:extLst>
                  <a:ext uri="{FF2B5EF4-FFF2-40B4-BE49-F238E27FC236}">
                    <a16:creationId xmlns:a16="http://schemas.microsoft.com/office/drawing/2014/main" id="{F90F75E5-4E47-46BD-B2A7-F8D700BF714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01700" y="3213290"/>
                <a:ext cx="522900" cy="584775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Дуга 23">
            <a:extLst>
              <a:ext uri="{FF2B5EF4-FFF2-40B4-BE49-F238E27FC236}">
                <a16:creationId xmlns:a16="http://schemas.microsoft.com/office/drawing/2014/main" id="{B9BDAEFB-11AF-48D9-B34D-B2D559283262}"/>
              </a:ext>
            </a:extLst>
          </p:cNvPr>
          <p:cNvSpPr/>
          <p:nvPr/>
        </p:nvSpPr>
        <p:spPr>
          <a:xfrm rot="13532222" flipV="1">
            <a:off x="8176846" y="3065884"/>
            <a:ext cx="2484786" cy="2417350"/>
          </a:xfrm>
          <a:prstGeom prst="arc">
            <a:avLst>
              <a:gd name="adj1" fmla="val 16271220"/>
              <a:gd name="adj2" fmla="val 0"/>
            </a:avLst>
          </a:prstGeom>
          <a:ln w="57150">
            <a:solidFill>
              <a:srgbClr val="0000CC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Овал 24">
            <a:extLst>
              <a:ext uri="{FF2B5EF4-FFF2-40B4-BE49-F238E27FC236}">
                <a16:creationId xmlns:a16="http://schemas.microsoft.com/office/drawing/2014/main" id="{79D22762-4E96-4332-AA36-59985D75B37C}"/>
              </a:ext>
            </a:extLst>
          </p:cNvPr>
          <p:cNvSpPr/>
          <p:nvPr/>
        </p:nvSpPr>
        <p:spPr>
          <a:xfrm>
            <a:off x="9399362" y="3110138"/>
            <a:ext cx="150588" cy="156631"/>
          </a:xfrm>
          <a:prstGeom prst="ellipse">
            <a:avLst/>
          </a:prstGeom>
          <a:solidFill>
            <a:srgbClr val="FF0066"/>
          </a:soli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Овал 25">
            <a:extLst>
              <a:ext uri="{FF2B5EF4-FFF2-40B4-BE49-F238E27FC236}">
                <a16:creationId xmlns:a16="http://schemas.microsoft.com/office/drawing/2014/main" id="{CE5A3F5B-3EFA-434B-B014-96F1C9094383}"/>
              </a:ext>
            </a:extLst>
          </p:cNvPr>
          <p:cNvSpPr/>
          <p:nvPr/>
        </p:nvSpPr>
        <p:spPr>
          <a:xfrm>
            <a:off x="7400977" y="3110138"/>
            <a:ext cx="150588" cy="156631"/>
          </a:xfrm>
          <a:prstGeom prst="ellipse">
            <a:avLst/>
          </a:prstGeom>
          <a:solidFill>
            <a:srgbClr val="FF0066"/>
          </a:soli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F7A3B090-B15E-4954-BF30-26135950EDEE}"/>
                  </a:ext>
                </a:extLst>
              </p:cNvPr>
              <p:cNvSpPr txBox="1"/>
              <p:nvPr/>
            </p:nvSpPr>
            <p:spPr>
              <a:xfrm>
                <a:off x="543664" y="4125402"/>
                <a:ext cx="8269697" cy="134325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ru-RU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𝑯</m:t>
                      </m:r>
                      <m:r>
                        <a:rPr lang="en-US" altLang="ru-RU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altLang="ru-RU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altLang="ru-RU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𝟏𝟎𝟖</m:t>
                          </m:r>
                          <m:r>
                            <a:rPr lang="en-US" altLang="ru-RU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𝟔</m:t>
                              </m:r>
                            </m:e>
                            <m:sup>
                              <m: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r>
                            <a:rPr lang="en-US" altLang="ru-RU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𝟔</m:t>
                          </m:r>
                        </m:den>
                      </m:f>
                      <m:r>
                        <a:rPr lang="en-US" altLang="ru-RU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US" altLang="ru-RU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altLang="ru-RU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𝟏𝟎𝟖</m:t>
                          </m:r>
                          <m:r>
                            <a:rPr lang="en-US" altLang="ru-RU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en-US" altLang="ru-RU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𝟑𝟔</m:t>
                          </m:r>
                        </m:num>
                        <m:den>
                          <m:r>
                            <a:rPr lang="en-US" altLang="ru-RU" sz="4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𝟔</m:t>
                          </m:r>
                        </m:den>
                      </m:f>
                      <m:r>
                        <a:rPr lang="en-US" altLang="ru-RU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altLang="ru-RU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𝟏𝟐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F7A3B090-B15E-4954-BF30-26135950EDE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664" y="4125402"/>
                <a:ext cx="8269697" cy="1343253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ECEF6B40-B40C-4418-9D26-2609DBDEA139}"/>
                  </a:ext>
                </a:extLst>
              </p:cNvPr>
              <p:cNvSpPr txBox="1"/>
              <p:nvPr/>
            </p:nvSpPr>
            <p:spPr>
              <a:xfrm>
                <a:off x="4505630" y="5587829"/>
                <a:ext cx="5125634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4000" b="1" dirty="0">
                    <a:solidFill>
                      <a:srgbClr val="FF0066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𝑹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𝟔</m:t>
                    </m:r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; </a:t>
                </a:r>
                <a14:m>
                  <m:oMath xmlns:m="http://schemas.openxmlformats.org/officeDocument/2006/math">
                    <m:r>
                      <a:rPr lang="en-US" sz="4000" b="1" i="1">
                        <a:latin typeface="Cambria Math" panose="02040503050406030204" pitchFamily="18" charset="0"/>
                      </a:rPr>
                      <m:t>𝑯</m:t>
                    </m:r>
                    <m:r>
                      <a:rPr lang="en-US" sz="4000" b="1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000" b="1" i="1">
                        <a:latin typeface="Cambria Math" panose="02040503050406030204" pitchFamily="18" charset="0"/>
                      </a:rPr>
                      <m:t>𝟏𝟐</m:t>
                    </m:r>
                  </m:oMath>
                </a14:m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ECEF6B40-B40C-4418-9D26-2609DBDEA13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5630" y="5587829"/>
                <a:ext cx="5125634" cy="615553"/>
              </a:xfrm>
              <a:prstGeom prst="rect">
                <a:avLst/>
              </a:prstGeom>
              <a:blipFill>
                <a:blip r:embed="rId15"/>
                <a:stretch>
                  <a:fillRect l="-5945" t="-25743" b="-485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552829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object 2">
            <a:extLst>
              <a:ext uri="{FF2B5EF4-FFF2-40B4-BE49-F238E27FC236}">
                <a16:creationId xmlns:a16="http://schemas.microsoft.com/office/drawing/2014/main" id="{4A3A2D87-9F6B-4186-8446-13E6FE22807A}"/>
              </a:ext>
            </a:extLst>
          </p:cNvPr>
          <p:cNvSpPr>
            <a:spLocks/>
          </p:cNvSpPr>
          <p:nvPr/>
        </p:nvSpPr>
        <p:spPr bwMode="auto">
          <a:xfrm>
            <a:off x="-4763" y="0"/>
            <a:ext cx="12196763" cy="766763"/>
          </a:xfrm>
          <a:custGeom>
            <a:avLst/>
            <a:gdLst>
              <a:gd name="T0" fmla="*/ 0 w 5760085"/>
              <a:gd name="T1" fmla="*/ 0 h 1021080"/>
              <a:gd name="T2" fmla="*/ 5760085 w 5760085"/>
              <a:gd name="T3" fmla="*/ 1021080 h 1021080"/>
            </a:gdLst>
            <a:ahLst/>
            <a:cxnLst/>
            <a:rect l="T0" t="T1" r="T2" b="T3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ru-RU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4-masala</a:t>
            </a:r>
            <a:endParaRPr lang="ru-RU" alt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171" name="TextBox 2">
                <a:extLst>
                  <a:ext uri="{FF2B5EF4-FFF2-40B4-BE49-F238E27FC236}">
                    <a16:creationId xmlns:a16="http://schemas.microsoft.com/office/drawing/2014/main" id="{5793973D-F0E2-4C1C-A6C1-BB0B82BACCA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72094" y="1014521"/>
                <a:ext cx="11236699" cy="32794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just">
                  <a:lnSpc>
                    <a:spcPct val="15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ru-RU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en-US" altLang="ru-RU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Radiusi</a:t>
                </a:r>
                <a:r>
                  <a:rPr lang="en-US" altLang="ru-RU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ru-RU" sz="48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  <m:r>
                      <a:rPr lang="en-US" altLang="ru-RU" sz="4800" b="1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</m:t>
                    </m:r>
                  </m:oMath>
                </a14:m>
                <a:r>
                  <a:rPr lang="en-US" altLang="ru-RU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altLang="ru-RU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altLang="ru-RU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altLang="ru-RU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sferaga</a:t>
                </a:r>
                <a:r>
                  <a:rPr lang="en-US" altLang="ru-RU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ichki</a:t>
                </a:r>
                <a:r>
                  <a:rPr lang="en-US" altLang="ru-RU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chizilgan</a:t>
                </a:r>
                <a:r>
                  <a:rPr lang="en-US" altLang="ru-RU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eng</a:t>
                </a:r>
                <a:r>
                  <a:rPr lang="en-US" altLang="ru-RU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katta</a:t>
                </a:r>
                <a:r>
                  <a:rPr lang="en-US" altLang="ru-RU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hajmli</a:t>
                </a:r>
                <a:r>
                  <a:rPr lang="en-US" altLang="ru-RU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silindr</a:t>
                </a:r>
                <a:r>
                  <a:rPr lang="en-US" altLang="ru-RU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balandligini</a:t>
                </a:r>
                <a:r>
                  <a:rPr lang="en-US" altLang="ru-RU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toping.</a:t>
                </a:r>
                <a:endParaRPr lang="ru-RU" altLang="ru-RU" sz="4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171" name="TextBox 2">
                <a:extLst>
                  <a:ext uri="{FF2B5EF4-FFF2-40B4-BE49-F238E27FC236}">
                    <a16:creationId xmlns:a16="http://schemas.microsoft.com/office/drawing/2014/main" id="{5793973D-F0E2-4C1C-A6C1-BB0B82BACCA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72094" y="1014521"/>
                <a:ext cx="11236699" cy="3279424"/>
              </a:xfrm>
              <a:prstGeom prst="rect">
                <a:avLst/>
              </a:prstGeom>
              <a:blipFill>
                <a:blip r:embed="rId2"/>
                <a:stretch>
                  <a:fillRect l="-2440" r="-2440" b="-8736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Рамка 4">
            <a:extLst>
              <a:ext uri="{FF2B5EF4-FFF2-40B4-BE49-F238E27FC236}">
                <a16:creationId xmlns:a16="http://schemas.microsoft.com/office/drawing/2014/main" id="{CB2B3621-F6FE-4052-8E67-0800C4C267CA}"/>
              </a:ext>
            </a:extLst>
          </p:cNvPr>
          <p:cNvSpPr/>
          <p:nvPr/>
        </p:nvSpPr>
        <p:spPr>
          <a:xfrm>
            <a:off x="114300" y="870156"/>
            <a:ext cx="11952288" cy="5857670"/>
          </a:xfrm>
          <a:prstGeom prst="frame">
            <a:avLst>
              <a:gd name="adj1" fmla="val 1431"/>
            </a:avLst>
          </a:prstGeom>
          <a:solidFill>
            <a:srgbClr val="00FF0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50783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BB1C8896-FECD-4F16-A6A0-BA337462BCE0}"/>
              </a:ext>
            </a:extLst>
          </p:cNvPr>
          <p:cNvSpPr>
            <a:spLocks/>
          </p:cNvSpPr>
          <p:nvPr/>
        </p:nvSpPr>
        <p:spPr bwMode="auto">
          <a:xfrm>
            <a:off x="-4763" y="0"/>
            <a:ext cx="12196763" cy="766763"/>
          </a:xfrm>
          <a:custGeom>
            <a:avLst/>
            <a:gdLst>
              <a:gd name="T0" fmla="*/ 0 w 5760085"/>
              <a:gd name="T1" fmla="*/ 0 h 1021080"/>
              <a:gd name="T2" fmla="*/ 5760085 w 5760085"/>
              <a:gd name="T3" fmla="*/ 1021080 h 1021080"/>
            </a:gdLst>
            <a:ahLst/>
            <a:cxnLst/>
            <a:rect l="T0" t="T1" r="T2" b="T3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ru-RU" sz="4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Masalaning yechimi</a:t>
            </a:r>
            <a:endParaRPr lang="ru-RU" altLang="ru-RU" sz="48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Рамка 4">
            <a:extLst>
              <a:ext uri="{FF2B5EF4-FFF2-40B4-BE49-F238E27FC236}">
                <a16:creationId xmlns:a16="http://schemas.microsoft.com/office/drawing/2014/main" id="{26C91479-FDCF-42F7-B49C-76BFF4346969}"/>
              </a:ext>
            </a:extLst>
          </p:cNvPr>
          <p:cNvSpPr/>
          <p:nvPr/>
        </p:nvSpPr>
        <p:spPr>
          <a:xfrm>
            <a:off x="114300" y="870156"/>
            <a:ext cx="11952288" cy="5857670"/>
          </a:xfrm>
          <a:prstGeom prst="frame">
            <a:avLst>
              <a:gd name="adj1" fmla="val 1431"/>
            </a:avLst>
          </a:prstGeom>
          <a:solidFill>
            <a:srgbClr val="00FF0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Овал 5">
            <a:extLst>
              <a:ext uri="{FF2B5EF4-FFF2-40B4-BE49-F238E27FC236}">
                <a16:creationId xmlns:a16="http://schemas.microsoft.com/office/drawing/2014/main" id="{BD28A724-EECE-48A1-8E2E-874B98A9102B}"/>
              </a:ext>
            </a:extLst>
          </p:cNvPr>
          <p:cNvSpPr/>
          <p:nvPr/>
        </p:nvSpPr>
        <p:spPr>
          <a:xfrm>
            <a:off x="7186532" y="1579249"/>
            <a:ext cx="4375691" cy="4090260"/>
          </a:xfrm>
          <a:prstGeom prst="ellipse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10800000" scaled="1"/>
            <a:tileRect/>
          </a:gradFill>
          <a:ln w="762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Цилиндр 9">
            <a:extLst>
              <a:ext uri="{FF2B5EF4-FFF2-40B4-BE49-F238E27FC236}">
                <a16:creationId xmlns:a16="http://schemas.microsoft.com/office/drawing/2014/main" id="{91F1FD3F-90D9-44C7-8CCE-8A79D468BF94}"/>
              </a:ext>
            </a:extLst>
          </p:cNvPr>
          <p:cNvSpPr/>
          <p:nvPr/>
        </p:nvSpPr>
        <p:spPr>
          <a:xfrm>
            <a:off x="8045426" y="1747046"/>
            <a:ext cx="2607734" cy="3708400"/>
          </a:xfrm>
          <a:prstGeom prst="can">
            <a:avLst/>
          </a:prstGeom>
          <a:gradFill flip="none" rotWithShape="1">
            <a:gsLst>
              <a:gs pos="0">
                <a:srgbClr val="FFCC00">
                  <a:tint val="66000"/>
                  <a:satMod val="160000"/>
                </a:srgbClr>
              </a:gs>
              <a:gs pos="50000">
                <a:srgbClr val="FFCC00">
                  <a:tint val="44500"/>
                  <a:satMod val="160000"/>
                </a:srgbClr>
              </a:gs>
              <a:gs pos="100000">
                <a:srgbClr val="FFCC00">
                  <a:tint val="23500"/>
                  <a:satMod val="160000"/>
                </a:srgbClr>
              </a:gs>
            </a:gsLst>
            <a:lin ang="5400000" scaled="1"/>
            <a:tileRect/>
          </a:gra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A1B19EE3-4C75-4C59-895B-70FC517D2285}"/>
              </a:ext>
            </a:extLst>
          </p:cNvPr>
          <p:cNvCxnSpPr/>
          <p:nvPr/>
        </p:nvCxnSpPr>
        <p:spPr>
          <a:xfrm>
            <a:off x="9331275" y="2051459"/>
            <a:ext cx="1303867" cy="0"/>
          </a:xfrm>
          <a:prstGeom prst="line">
            <a:avLst/>
          </a:prstGeom>
          <a:ln w="762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10682901-29B6-4166-BEA2-B12D8CE17093}"/>
                  </a:ext>
                </a:extLst>
              </p:cNvPr>
              <p:cNvSpPr txBox="1"/>
              <p:nvPr/>
            </p:nvSpPr>
            <p:spPr>
              <a:xfrm>
                <a:off x="7475446" y="3370921"/>
                <a:ext cx="416781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𝑯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10682901-29B6-4166-BEA2-B12D8CE170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75446" y="3370921"/>
                <a:ext cx="416781" cy="49244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B23887DE-9CFC-4FF3-AF06-1C22479F4586}"/>
                  </a:ext>
                </a:extLst>
              </p:cNvPr>
              <p:cNvSpPr txBox="1"/>
              <p:nvPr/>
            </p:nvSpPr>
            <p:spPr>
              <a:xfrm>
                <a:off x="9780273" y="1530175"/>
                <a:ext cx="378309" cy="49244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𝑹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B23887DE-9CFC-4FF3-AF06-1C22479F45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80273" y="1530175"/>
                <a:ext cx="378309" cy="49244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id="{0FDDC45B-48D0-4E30-926C-655EDA1148C8}"/>
              </a:ext>
            </a:extLst>
          </p:cNvPr>
          <p:cNvCxnSpPr/>
          <p:nvPr/>
        </p:nvCxnSpPr>
        <p:spPr>
          <a:xfrm>
            <a:off x="8036599" y="2051459"/>
            <a:ext cx="1303867" cy="0"/>
          </a:xfrm>
          <a:prstGeom prst="line">
            <a:avLst/>
          </a:prstGeom>
          <a:ln w="762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Овал 18">
            <a:extLst>
              <a:ext uri="{FF2B5EF4-FFF2-40B4-BE49-F238E27FC236}">
                <a16:creationId xmlns:a16="http://schemas.microsoft.com/office/drawing/2014/main" id="{9D990B68-7679-452D-B92C-38C72C0A78C2}"/>
              </a:ext>
            </a:extLst>
          </p:cNvPr>
          <p:cNvSpPr/>
          <p:nvPr/>
        </p:nvSpPr>
        <p:spPr>
          <a:xfrm>
            <a:off x="8060047" y="4885898"/>
            <a:ext cx="2583922" cy="643467"/>
          </a:xfrm>
          <a:prstGeom prst="ellipse">
            <a:avLst/>
          </a:prstGeom>
          <a:gradFill flip="none" rotWithShape="1">
            <a:gsLst>
              <a:gs pos="0">
                <a:srgbClr val="FFCC00">
                  <a:tint val="66000"/>
                  <a:satMod val="160000"/>
                </a:srgbClr>
              </a:gs>
              <a:gs pos="50000">
                <a:srgbClr val="FFCC00">
                  <a:tint val="44500"/>
                  <a:satMod val="160000"/>
                </a:srgbClr>
              </a:gs>
              <a:gs pos="100000">
                <a:srgbClr val="FFCC00">
                  <a:tint val="23500"/>
                  <a:satMod val="160000"/>
                </a:srgbClr>
              </a:gs>
            </a:gsLst>
            <a:lin ang="16200000" scaled="1"/>
            <a:tileRect/>
          </a:gradFill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id="{107CDD69-75E0-4C65-8D84-4D555ABBD0E0}"/>
              </a:ext>
            </a:extLst>
          </p:cNvPr>
          <p:cNvCxnSpPr>
            <a:cxnSpLocks/>
            <a:stCxn id="19" idx="2"/>
          </p:cNvCxnSpPr>
          <p:nvPr/>
        </p:nvCxnSpPr>
        <p:spPr>
          <a:xfrm flipV="1">
            <a:off x="8060047" y="2081760"/>
            <a:ext cx="2601940" cy="3125872"/>
          </a:xfrm>
          <a:prstGeom prst="line">
            <a:avLst/>
          </a:prstGeom>
          <a:ln w="762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Овал 20">
            <a:extLst>
              <a:ext uri="{FF2B5EF4-FFF2-40B4-BE49-F238E27FC236}">
                <a16:creationId xmlns:a16="http://schemas.microsoft.com/office/drawing/2014/main" id="{D29A273E-CCD1-44C4-A176-E3D3F6D81379}"/>
              </a:ext>
            </a:extLst>
          </p:cNvPr>
          <p:cNvSpPr/>
          <p:nvPr/>
        </p:nvSpPr>
        <p:spPr>
          <a:xfrm>
            <a:off x="9280095" y="3536080"/>
            <a:ext cx="150588" cy="156631"/>
          </a:xfrm>
          <a:prstGeom prst="ellipse">
            <a:avLst/>
          </a:prstGeom>
          <a:solidFill>
            <a:srgbClr val="FF0066"/>
          </a:soli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2" name="Прямая соединительная линия 21">
            <a:extLst>
              <a:ext uri="{FF2B5EF4-FFF2-40B4-BE49-F238E27FC236}">
                <a16:creationId xmlns:a16="http://schemas.microsoft.com/office/drawing/2014/main" id="{3EFDF810-92AF-4E13-A950-505A7C088A97}"/>
              </a:ext>
            </a:extLst>
          </p:cNvPr>
          <p:cNvCxnSpPr/>
          <p:nvPr/>
        </p:nvCxnSpPr>
        <p:spPr>
          <a:xfrm>
            <a:off x="9372110" y="5170844"/>
            <a:ext cx="1303867" cy="0"/>
          </a:xfrm>
          <a:prstGeom prst="line">
            <a:avLst/>
          </a:prstGeom>
          <a:ln w="762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ADB82598-B51F-4374-8F66-F2DFAC382443}"/>
                  </a:ext>
                </a:extLst>
              </p:cNvPr>
              <p:cNvSpPr txBox="1"/>
              <p:nvPr/>
            </p:nvSpPr>
            <p:spPr>
              <a:xfrm>
                <a:off x="9876466" y="4625593"/>
                <a:ext cx="378309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𝑹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ADB82598-B51F-4374-8F66-F2DFAC38244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76466" y="4625593"/>
                <a:ext cx="378309" cy="49244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4" name="Прямая соединительная линия 23">
            <a:extLst>
              <a:ext uri="{FF2B5EF4-FFF2-40B4-BE49-F238E27FC236}">
                <a16:creationId xmlns:a16="http://schemas.microsoft.com/office/drawing/2014/main" id="{EB0BCBB0-371A-4370-99F7-7E83B05091B9}"/>
              </a:ext>
            </a:extLst>
          </p:cNvPr>
          <p:cNvCxnSpPr/>
          <p:nvPr/>
        </p:nvCxnSpPr>
        <p:spPr>
          <a:xfrm>
            <a:off x="8068243" y="5177129"/>
            <a:ext cx="1303867" cy="0"/>
          </a:xfrm>
          <a:prstGeom prst="line">
            <a:avLst/>
          </a:prstGeom>
          <a:ln w="762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C1E95485-9271-49FD-B40E-C30238706394}"/>
                  </a:ext>
                </a:extLst>
              </p:cNvPr>
              <p:cNvSpPr txBox="1"/>
              <p:nvPr/>
            </p:nvSpPr>
            <p:spPr>
              <a:xfrm>
                <a:off x="9491054" y="2548180"/>
                <a:ext cx="472886" cy="49244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C1E95485-9271-49FD-B40E-C3023870639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91054" y="2548180"/>
                <a:ext cx="472886" cy="49244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2E7CC29B-C888-4540-8865-031861483CF1}"/>
                  </a:ext>
                </a:extLst>
              </p:cNvPr>
              <p:cNvSpPr txBox="1"/>
              <p:nvPr/>
            </p:nvSpPr>
            <p:spPr>
              <a:xfrm>
                <a:off x="8441890" y="3755385"/>
                <a:ext cx="338233" cy="49244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2E7CC29B-C888-4540-8865-031861483CF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41890" y="3755385"/>
                <a:ext cx="338233" cy="49244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779A16BE-1F1F-47F2-BABC-41012899EB56}"/>
                  </a:ext>
                </a:extLst>
              </p:cNvPr>
              <p:cNvSpPr txBox="1"/>
              <p:nvPr/>
            </p:nvSpPr>
            <p:spPr>
              <a:xfrm>
                <a:off x="8648805" y="4640402"/>
                <a:ext cx="378309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𝑹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779A16BE-1F1F-47F2-BABC-41012899EB5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48805" y="4640402"/>
                <a:ext cx="378309" cy="49244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Овал 30">
            <a:extLst>
              <a:ext uri="{FF2B5EF4-FFF2-40B4-BE49-F238E27FC236}">
                <a16:creationId xmlns:a16="http://schemas.microsoft.com/office/drawing/2014/main" id="{04E6F0D4-4CC3-45CF-9202-85A24C23EF79}"/>
              </a:ext>
            </a:extLst>
          </p:cNvPr>
          <p:cNvSpPr/>
          <p:nvPr/>
        </p:nvSpPr>
        <p:spPr>
          <a:xfrm>
            <a:off x="9340466" y="5098813"/>
            <a:ext cx="150588" cy="156631"/>
          </a:xfrm>
          <a:prstGeom prst="ellipse">
            <a:avLst/>
          </a:prstGeom>
          <a:solidFill>
            <a:srgbClr val="FF0066"/>
          </a:soli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Овал 31">
            <a:extLst>
              <a:ext uri="{FF2B5EF4-FFF2-40B4-BE49-F238E27FC236}">
                <a16:creationId xmlns:a16="http://schemas.microsoft.com/office/drawing/2014/main" id="{91986D41-4AC7-417A-BE51-D3CBFB35A60E}"/>
              </a:ext>
            </a:extLst>
          </p:cNvPr>
          <p:cNvSpPr/>
          <p:nvPr/>
        </p:nvSpPr>
        <p:spPr>
          <a:xfrm>
            <a:off x="9274911" y="1956683"/>
            <a:ext cx="150588" cy="156631"/>
          </a:xfrm>
          <a:prstGeom prst="ellipse">
            <a:avLst/>
          </a:prstGeom>
          <a:solidFill>
            <a:srgbClr val="FF0066"/>
          </a:soli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86805067-C653-4A88-BDC8-1EB3F0748F7A}"/>
                  </a:ext>
                </a:extLst>
              </p:cNvPr>
              <p:cNvSpPr txBox="1"/>
              <p:nvPr/>
            </p:nvSpPr>
            <p:spPr>
              <a:xfrm>
                <a:off x="8574046" y="1542335"/>
                <a:ext cx="378309" cy="49244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𝑹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86805067-C653-4A88-BDC8-1EB3F0748F7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74046" y="1542335"/>
                <a:ext cx="378309" cy="49244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350A1ED4-58FF-4D90-AE75-42820A79B3B0}"/>
                  </a:ext>
                </a:extLst>
              </p:cNvPr>
              <p:cNvSpPr txBox="1"/>
              <p:nvPr/>
            </p:nvSpPr>
            <p:spPr>
              <a:xfrm>
                <a:off x="10885826" y="3370921"/>
                <a:ext cx="345432" cy="49244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𝑯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350A1ED4-58FF-4D90-AE75-42820A79B3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85826" y="3370921"/>
                <a:ext cx="345432" cy="492443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71734AD4-2124-4CC3-AEE4-12300C6311C7}"/>
                  </a:ext>
                </a:extLst>
              </p:cNvPr>
              <p:cNvSpPr txBox="1"/>
              <p:nvPr/>
            </p:nvSpPr>
            <p:spPr>
              <a:xfrm>
                <a:off x="670694" y="1333850"/>
                <a:ext cx="2811344" cy="76617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𝑹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𝒔𝒇𝒆𝒓𝒂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𝟏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71734AD4-2124-4CC3-AEE4-12300C6311C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0694" y="1333850"/>
                <a:ext cx="2811344" cy="76617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B1C2EE07-6ED7-4269-94F5-B28E9E03A775}"/>
                  </a:ext>
                </a:extLst>
              </p:cNvPr>
              <p:cNvSpPr txBox="1"/>
              <p:nvPr/>
            </p:nvSpPr>
            <p:spPr>
              <a:xfrm>
                <a:off x="4006421" y="1327112"/>
                <a:ext cx="2811344" cy="70788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𝑯</m:t>
                          </m:r>
                        </m:e>
                        <m:sub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𝒔𝒊𝒍𝒊𝒏𝒅𝒓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 ?</m:t>
                      </m:r>
                    </m:oMath>
                  </m:oMathPara>
                </a14:m>
                <a:endParaRPr lang="ru-RU" sz="4000" dirty="0"/>
              </a:p>
            </p:txBody>
          </p:sp>
        </mc:Choice>
        <mc:Fallback xmlns="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B1C2EE07-6ED7-4269-94F5-B28E9E03A7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06421" y="1327112"/>
                <a:ext cx="2811344" cy="707886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Равнобедренный треугольник 36">
            <a:extLst>
              <a:ext uri="{FF2B5EF4-FFF2-40B4-BE49-F238E27FC236}">
                <a16:creationId xmlns:a16="http://schemas.microsoft.com/office/drawing/2014/main" id="{E38A691F-0A63-4F4A-93D2-04E802262417}"/>
              </a:ext>
            </a:extLst>
          </p:cNvPr>
          <p:cNvSpPr/>
          <p:nvPr/>
        </p:nvSpPr>
        <p:spPr>
          <a:xfrm>
            <a:off x="1798076" y="2716909"/>
            <a:ext cx="1982078" cy="2093510"/>
          </a:xfrm>
          <a:prstGeom prst="triangle">
            <a:avLst>
              <a:gd name="adj" fmla="val 0"/>
            </a:avLst>
          </a:prstGeom>
          <a:gradFill flip="none" rotWithShape="1">
            <a:gsLst>
              <a:gs pos="0">
                <a:srgbClr val="FFCC00">
                  <a:tint val="66000"/>
                  <a:satMod val="160000"/>
                </a:srgbClr>
              </a:gs>
              <a:gs pos="50000">
                <a:srgbClr val="FFCC00">
                  <a:tint val="44500"/>
                  <a:satMod val="160000"/>
                </a:srgbClr>
              </a:gs>
              <a:gs pos="100000">
                <a:srgbClr val="FFCC00">
                  <a:tint val="23500"/>
                  <a:satMod val="160000"/>
                </a:srgbClr>
              </a:gs>
            </a:gsLst>
            <a:lin ang="13500000" scaled="1"/>
            <a:tileRect/>
          </a:gradFill>
          <a:ln w="762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8C52DCD6-356E-4825-9CF3-02555A2E5E01}"/>
                  </a:ext>
                </a:extLst>
              </p:cNvPr>
              <p:cNvSpPr txBox="1"/>
              <p:nvPr/>
            </p:nvSpPr>
            <p:spPr>
              <a:xfrm>
                <a:off x="2790847" y="3136929"/>
                <a:ext cx="421589" cy="61555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8C52DCD6-356E-4825-9CF3-02555A2E5E0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90847" y="3136929"/>
                <a:ext cx="421589" cy="615553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768AA43D-E233-4A27-98C2-0C9085DA42A9}"/>
                  </a:ext>
                </a:extLst>
              </p:cNvPr>
              <p:cNvSpPr txBox="1"/>
              <p:nvPr/>
            </p:nvSpPr>
            <p:spPr>
              <a:xfrm>
                <a:off x="1271801" y="3422584"/>
                <a:ext cx="519373" cy="61555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𝑯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768AA43D-E233-4A27-98C2-0C9085DA42A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1801" y="3422584"/>
                <a:ext cx="519373" cy="615553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5E6E42F7-6F6A-4845-9F3F-10A8196FAA63}"/>
                  </a:ext>
                </a:extLst>
              </p:cNvPr>
              <p:cNvSpPr txBox="1"/>
              <p:nvPr/>
            </p:nvSpPr>
            <p:spPr>
              <a:xfrm>
                <a:off x="2366154" y="4913812"/>
                <a:ext cx="779059" cy="61555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𝑹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5E6E42F7-6F6A-4845-9F3F-10A8196FAA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6154" y="4913812"/>
                <a:ext cx="779059" cy="615553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315754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внобедренный треугольник 3">
            <a:extLst>
              <a:ext uri="{FF2B5EF4-FFF2-40B4-BE49-F238E27FC236}">
                <a16:creationId xmlns:a16="http://schemas.microsoft.com/office/drawing/2014/main" id="{299052AB-0887-476A-A930-9ACBEAB920FD}"/>
              </a:ext>
            </a:extLst>
          </p:cNvPr>
          <p:cNvSpPr/>
          <p:nvPr/>
        </p:nvSpPr>
        <p:spPr>
          <a:xfrm>
            <a:off x="1788171" y="678079"/>
            <a:ext cx="1982078" cy="2093510"/>
          </a:xfrm>
          <a:prstGeom prst="triangle">
            <a:avLst>
              <a:gd name="adj" fmla="val 0"/>
            </a:avLst>
          </a:prstGeom>
          <a:gradFill flip="none" rotWithShape="1">
            <a:gsLst>
              <a:gs pos="0">
                <a:srgbClr val="FFCC00">
                  <a:tint val="66000"/>
                  <a:satMod val="160000"/>
                </a:srgbClr>
              </a:gs>
              <a:gs pos="50000">
                <a:srgbClr val="FFCC00">
                  <a:tint val="44500"/>
                  <a:satMod val="160000"/>
                </a:srgbClr>
              </a:gs>
              <a:gs pos="100000">
                <a:srgbClr val="FFCC00">
                  <a:tint val="23500"/>
                  <a:satMod val="160000"/>
                </a:srgbClr>
              </a:gs>
            </a:gsLst>
            <a:lin ang="13500000" scaled="1"/>
            <a:tileRect/>
          </a:gradFill>
          <a:ln w="762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9908E750-5B59-4AB8-894A-BBB4D2F02ADE}"/>
                  </a:ext>
                </a:extLst>
              </p:cNvPr>
              <p:cNvSpPr txBox="1"/>
              <p:nvPr/>
            </p:nvSpPr>
            <p:spPr>
              <a:xfrm>
                <a:off x="2780942" y="1098099"/>
                <a:ext cx="421589" cy="61555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9908E750-5B59-4AB8-894A-BBB4D2F02A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80942" y="1098099"/>
                <a:ext cx="421589" cy="61555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711EAE30-2C32-4944-9DC4-6188E91DE4C8}"/>
                  </a:ext>
                </a:extLst>
              </p:cNvPr>
              <p:cNvSpPr txBox="1"/>
              <p:nvPr/>
            </p:nvSpPr>
            <p:spPr>
              <a:xfrm>
                <a:off x="1261896" y="1383754"/>
                <a:ext cx="519373" cy="61555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𝑯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711EAE30-2C32-4944-9DC4-6188E91DE4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1896" y="1383754"/>
                <a:ext cx="519373" cy="61555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3A02262-8580-49CA-833A-175FB1F8C37D}"/>
                  </a:ext>
                </a:extLst>
              </p:cNvPr>
              <p:cNvSpPr txBox="1"/>
              <p:nvPr/>
            </p:nvSpPr>
            <p:spPr>
              <a:xfrm>
                <a:off x="2356249" y="2874982"/>
                <a:ext cx="779059" cy="61555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𝑹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3A02262-8580-49CA-833A-175FB1F8C3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56249" y="2874982"/>
                <a:ext cx="779059" cy="61555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Рамка 7">
            <a:extLst>
              <a:ext uri="{FF2B5EF4-FFF2-40B4-BE49-F238E27FC236}">
                <a16:creationId xmlns:a16="http://schemas.microsoft.com/office/drawing/2014/main" id="{A3FB8809-C5D4-4209-BDFB-232CDDD1A9FB}"/>
              </a:ext>
            </a:extLst>
          </p:cNvPr>
          <p:cNvSpPr/>
          <p:nvPr/>
        </p:nvSpPr>
        <p:spPr>
          <a:xfrm>
            <a:off x="114300" y="139148"/>
            <a:ext cx="11952288" cy="6588678"/>
          </a:xfrm>
          <a:prstGeom prst="frame">
            <a:avLst>
              <a:gd name="adj1" fmla="val 1431"/>
            </a:avLst>
          </a:prstGeom>
          <a:solidFill>
            <a:srgbClr val="00FF0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7CD76D3F-D2DF-4BC1-806D-76D86FCA12B3}"/>
                  </a:ext>
                </a:extLst>
              </p:cNvPr>
              <p:cNvSpPr txBox="1"/>
              <p:nvPr/>
            </p:nvSpPr>
            <p:spPr>
              <a:xfrm>
                <a:off x="4917847" y="616544"/>
                <a:ext cx="3931269" cy="6294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𝑯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𝑹</m:t>
                              </m:r>
                            </m:e>
                          </m:d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7CD76D3F-D2DF-4BC1-806D-76D86FCA12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17847" y="616544"/>
                <a:ext cx="3931269" cy="62946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D88E54D5-3FF5-4330-8F86-1A4F63474301}"/>
                  </a:ext>
                </a:extLst>
              </p:cNvPr>
              <p:cNvSpPr txBox="1"/>
              <p:nvPr/>
            </p:nvSpPr>
            <p:spPr>
              <a:xfrm>
                <a:off x="4917847" y="1408674"/>
                <a:ext cx="3259803" cy="6294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𝑯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𝟒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𝑹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D88E54D5-3FF5-4330-8F86-1A4F6347430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17847" y="1408674"/>
                <a:ext cx="3259803" cy="62946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5540B9B8-26ED-49D1-9B8E-2B471B668F52}"/>
                  </a:ext>
                </a:extLst>
              </p:cNvPr>
              <p:cNvSpPr txBox="1"/>
              <p:nvPr/>
            </p:nvSpPr>
            <p:spPr>
              <a:xfrm>
                <a:off x="4917846" y="2243591"/>
                <a:ext cx="2953629" cy="12469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𝑹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𝑯</m:t>
                              </m:r>
                            </m:e>
                            <m:sup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5540B9B8-26ED-49D1-9B8E-2B471B668F5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17846" y="2243591"/>
                <a:ext cx="2953629" cy="124694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FB0A895C-33E6-4942-9DB5-6C7894E2F14A}"/>
                  </a:ext>
                </a:extLst>
              </p:cNvPr>
              <p:cNvSpPr txBox="1"/>
              <p:nvPr/>
            </p:nvSpPr>
            <p:spPr>
              <a:xfrm>
                <a:off x="1182521" y="4034552"/>
                <a:ext cx="5954259" cy="6294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𝑽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𝑺</m:t>
                          </m:r>
                        </m:e>
                        <m:sub>
                          <m:r>
                            <a:rPr lang="en-US" sz="40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𝒂𝒔𝒐𝒔</m:t>
                          </m:r>
                        </m:sub>
                      </m:sSub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𝑯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sz="40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𝝅</m:t>
                      </m:r>
                      <m:sSup>
                        <m:sSupPr>
                          <m:ctrlP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𝑹</m:t>
                          </m:r>
                        </m:e>
                        <m:sup>
                          <m: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∙</m:t>
                      </m:r>
                      <m:r>
                        <a:rPr lang="en-US" altLang="ru-RU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𝑯</m:t>
                      </m:r>
                      <m:r>
                        <a:rPr lang="en-US" altLang="ru-RU" sz="40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FB0A895C-33E6-4942-9DB5-6C7894E2F1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2521" y="4034552"/>
                <a:ext cx="5954259" cy="62946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BADE058B-5ACE-4F52-9D0D-D9D3FA9F37B1}"/>
                  </a:ext>
                </a:extLst>
              </p:cNvPr>
              <p:cNvSpPr txBox="1"/>
              <p:nvPr/>
            </p:nvSpPr>
            <p:spPr>
              <a:xfrm>
                <a:off x="1182521" y="4968575"/>
                <a:ext cx="3959867" cy="128573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𝟒</m:t>
                          </m:r>
                          <m: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𝝅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𝑯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𝝅</m:t>
                          </m:r>
                          <m:sSup>
                            <m:sSup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𝑯</m:t>
                              </m:r>
                            </m:e>
                            <m: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𝟑</m:t>
                              </m:r>
                            </m:sup>
                          </m:sSup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BADE058B-5ACE-4F52-9D0D-D9D3FA9F37B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2521" y="4968575"/>
                <a:ext cx="3959867" cy="128573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65159E24-83C2-4C09-864C-52BDCB2CEEC7}"/>
                  </a:ext>
                </a:extLst>
              </p:cNvPr>
              <p:cNvSpPr txBox="1"/>
              <p:nvPr/>
            </p:nvSpPr>
            <p:spPr>
              <a:xfrm>
                <a:off x="7289180" y="3796076"/>
                <a:ext cx="3770584" cy="141122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𝝅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𝑯</m:t>
                                  </m:r>
                                </m:e>
                                <m:sup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</m:den>
                          </m:f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𝑯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65159E24-83C2-4C09-864C-52BDCB2CEEC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89180" y="3796076"/>
                <a:ext cx="3770584" cy="141122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7D4359C3-A37E-4B28-8865-40DA39DBF7E2}"/>
                  </a:ext>
                </a:extLst>
              </p:cNvPr>
              <p:cNvSpPr txBox="1"/>
              <p:nvPr/>
            </p:nvSpPr>
            <p:spPr>
              <a:xfrm>
                <a:off x="5174562" y="4942235"/>
                <a:ext cx="2482283" cy="12469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𝝅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𝑯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𝝅</m:t>
                          </m:r>
                          <m:sSup>
                            <m:sSup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𝑯</m:t>
                              </m:r>
                            </m:e>
                            <m: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𝟑</m:t>
                              </m:r>
                            </m:sup>
                          </m:sSup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7D4359C3-A37E-4B28-8865-40DA39DBF7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74562" y="4942235"/>
                <a:ext cx="2482283" cy="1246944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204163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object 2">
            <a:extLst>
              <a:ext uri="{FF2B5EF4-FFF2-40B4-BE49-F238E27FC236}">
                <a16:creationId xmlns:a16="http://schemas.microsoft.com/office/drawing/2014/main" id="{4A3A2D87-9F6B-4186-8446-13E6FE22807A}"/>
              </a:ext>
            </a:extLst>
          </p:cNvPr>
          <p:cNvSpPr>
            <a:spLocks/>
          </p:cNvSpPr>
          <p:nvPr/>
        </p:nvSpPr>
        <p:spPr bwMode="auto">
          <a:xfrm>
            <a:off x="-4763" y="0"/>
            <a:ext cx="12196763" cy="766763"/>
          </a:xfrm>
          <a:custGeom>
            <a:avLst/>
            <a:gdLst>
              <a:gd name="T0" fmla="*/ 0 w 5760085"/>
              <a:gd name="T1" fmla="*/ 0 h 1021080"/>
              <a:gd name="T2" fmla="*/ 5760085 w 5760085"/>
              <a:gd name="T3" fmla="*/ 1021080 h 1021080"/>
            </a:gdLst>
            <a:ahLst/>
            <a:cxnLst/>
            <a:rect l="T0" t="T1" r="T2" b="T3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ru-RU" sz="4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1-masala</a:t>
            </a:r>
            <a:endParaRPr lang="ru-RU" altLang="ru-RU" sz="48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171" name="TextBox 2">
                <a:extLst>
                  <a:ext uri="{FF2B5EF4-FFF2-40B4-BE49-F238E27FC236}">
                    <a16:creationId xmlns:a16="http://schemas.microsoft.com/office/drawing/2014/main" id="{5793973D-F0E2-4C1C-A6C1-BB0B82BACCA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5763" y="1181100"/>
                <a:ext cx="11415712" cy="37861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just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ru-RU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en-US" altLang="ru-RU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To‘g‘ri</a:t>
                </a:r>
                <a:r>
                  <a:rPr lang="en-US" altLang="ru-RU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to‘rtburchak</a:t>
                </a:r>
                <a:r>
                  <a:rPr lang="en-US" altLang="ru-RU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shaklidagi</a:t>
                </a:r>
                <a:r>
                  <a:rPr lang="en-US" altLang="ru-RU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yer</a:t>
                </a:r>
                <a:r>
                  <a:rPr lang="en-US" altLang="ru-RU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maydonining</a:t>
                </a:r>
                <a:r>
                  <a:rPr lang="en-US" altLang="ru-RU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atrofini</a:t>
                </a:r>
                <a:r>
                  <a:rPr lang="en-US" altLang="ru-RU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o‘rashmoqchi</a:t>
                </a:r>
                <a:r>
                  <a:rPr lang="en-US" altLang="ru-RU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</a:p>
              <a:p>
                <a:pPr algn="just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ru-RU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14:m>
                  <m:oMath xmlns:m="http://schemas.openxmlformats.org/officeDocument/2006/math">
                    <m:r>
                      <a:rPr lang="en-US" altLang="ru-RU" sz="48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𝟑𝟎𝟎</m:t>
                    </m:r>
                    <m:r>
                      <a:rPr lang="en-US" altLang="ru-RU" sz="48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altLang="ru-RU" sz="48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𝒎</m:t>
                    </m:r>
                  </m:oMath>
                </a14:m>
                <a:r>
                  <a:rPr lang="en-US" altLang="ru-RU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panjara</a:t>
                </a:r>
                <a:r>
                  <a:rPr lang="en-US" altLang="ru-RU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yordamida</a:t>
                </a:r>
                <a:r>
                  <a:rPr lang="en-US" altLang="ru-RU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eng</a:t>
                </a:r>
                <a:r>
                  <a:rPr lang="en-US" altLang="ru-RU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ko‘pi</a:t>
                </a:r>
                <a:endParaRPr lang="en-US" altLang="ru-RU" sz="4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ru-RU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bilan</a:t>
                </a:r>
                <a:r>
                  <a:rPr lang="en-US" altLang="ru-RU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necha</a:t>
                </a:r>
                <a:r>
                  <a:rPr lang="en-US" altLang="ru-RU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kvadrat</a:t>
                </a:r>
                <a:r>
                  <a:rPr lang="en-US" altLang="ru-RU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metr</a:t>
                </a:r>
                <a:r>
                  <a:rPr lang="en-US" altLang="ru-RU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yer</a:t>
                </a:r>
                <a:r>
                  <a:rPr lang="en-US" altLang="ru-RU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maydonini</a:t>
                </a:r>
                <a:r>
                  <a:rPr lang="en-US" altLang="ru-RU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o‘rash</a:t>
                </a:r>
                <a:r>
                  <a:rPr lang="en-US" altLang="ru-RU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48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mumkin</a:t>
                </a:r>
                <a:r>
                  <a:rPr lang="en-US" altLang="ru-RU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  <a:endParaRPr lang="ru-RU" altLang="ru-RU" sz="4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7171" name="TextBox 2">
                <a:extLst>
                  <a:ext uri="{FF2B5EF4-FFF2-40B4-BE49-F238E27FC236}">
                    <a16:creationId xmlns:a16="http://schemas.microsoft.com/office/drawing/2014/main" id="{5793973D-F0E2-4C1C-A6C1-BB0B82BACCA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85763" y="1181100"/>
                <a:ext cx="11415712" cy="3786188"/>
              </a:xfrm>
              <a:prstGeom prst="rect">
                <a:avLst/>
              </a:prstGeom>
              <a:blipFill>
                <a:blip r:embed="rId2"/>
                <a:stretch>
                  <a:fillRect l="-2403" t="-3865" r="-2403" b="-7407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Рамка 4">
            <a:extLst>
              <a:ext uri="{FF2B5EF4-FFF2-40B4-BE49-F238E27FC236}">
                <a16:creationId xmlns:a16="http://schemas.microsoft.com/office/drawing/2014/main" id="{CB2B3621-F6FE-4052-8E67-0800C4C267CA}"/>
              </a:ext>
            </a:extLst>
          </p:cNvPr>
          <p:cNvSpPr/>
          <p:nvPr/>
        </p:nvSpPr>
        <p:spPr>
          <a:xfrm>
            <a:off x="114300" y="870156"/>
            <a:ext cx="11952288" cy="5857670"/>
          </a:xfrm>
          <a:prstGeom prst="frame">
            <a:avLst>
              <a:gd name="adj1" fmla="val 1431"/>
            </a:avLst>
          </a:prstGeom>
          <a:solidFill>
            <a:srgbClr val="00FF0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29064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мка 3">
            <a:extLst>
              <a:ext uri="{FF2B5EF4-FFF2-40B4-BE49-F238E27FC236}">
                <a16:creationId xmlns:a16="http://schemas.microsoft.com/office/drawing/2014/main" id="{4AD392FC-EAD7-4198-B07B-93DE9BE90344}"/>
              </a:ext>
            </a:extLst>
          </p:cNvPr>
          <p:cNvSpPr/>
          <p:nvPr/>
        </p:nvSpPr>
        <p:spPr>
          <a:xfrm>
            <a:off x="114300" y="139148"/>
            <a:ext cx="11952288" cy="6588678"/>
          </a:xfrm>
          <a:prstGeom prst="frame">
            <a:avLst>
              <a:gd name="adj1" fmla="val 1431"/>
            </a:avLst>
          </a:prstGeom>
          <a:solidFill>
            <a:srgbClr val="00FF0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242282A-5A85-42DE-AC3C-0E54E0F994D5}"/>
                  </a:ext>
                </a:extLst>
              </p:cNvPr>
              <p:cNvSpPr txBox="1"/>
              <p:nvPr/>
            </p:nvSpPr>
            <p:spPr>
              <a:xfrm>
                <a:off x="779698" y="266653"/>
                <a:ext cx="3483774" cy="12469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𝑽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𝝅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𝑯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𝝅</m:t>
                          </m:r>
                          <m:sSup>
                            <m:sSup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𝑯</m:t>
                              </m:r>
                            </m:e>
                            <m: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𝟑</m:t>
                              </m:r>
                            </m:sup>
                          </m:sSup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242282A-5A85-42DE-AC3C-0E54E0F994D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9698" y="266653"/>
                <a:ext cx="3483774" cy="124694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670865CF-425F-4689-84E6-B8CCBA7562B3}"/>
                  </a:ext>
                </a:extLst>
              </p:cNvPr>
              <p:cNvSpPr txBox="1"/>
              <p:nvPr/>
            </p:nvSpPr>
            <p:spPr>
              <a:xfrm>
                <a:off x="5604937" y="323637"/>
                <a:ext cx="3639265" cy="128573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𝑽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′=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𝝅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𝝅</m:t>
                          </m:r>
                          <m:sSup>
                            <m:sSup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𝑯</m:t>
                              </m:r>
                            </m:e>
                            <m: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670865CF-425F-4689-84E6-B8CCBA7562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04937" y="323637"/>
                <a:ext cx="3639265" cy="128573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5473B6CD-1CA6-4B06-89CE-42E0E953A19A}"/>
                  </a:ext>
                </a:extLst>
              </p:cNvPr>
              <p:cNvSpPr txBox="1"/>
              <p:nvPr/>
            </p:nvSpPr>
            <p:spPr>
              <a:xfrm>
                <a:off x="884606" y="1714309"/>
                <a:ext cx="3358740" cy="12469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𝝅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𝝅</m:t>
                          </m:r>
                          <m:sSup>
                            <m:sSupPr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𝑯</m:t>
                              </m:r>
                            </m:e>
                            <m:sup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5473B6CD-1CA6-4B06-89CE-42E0E953A1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4606" y="1714309"/>
                <a:ext cx="3358740" cy="124694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Прямая со стрелкой 15">
            <a:extLst>
              <a:ext uri="{FF2B5EF4-FFF2-40B4-BE49-F238E27FC236}">
                <a16:creationId xmlns:a16="http://schemas.microsoft.com/office/drawing/2014/main" id="{679627B5-CA91-4CC6-926C-AA509EA8A918}"/>
              </a:ext>
            </a:extLst>
          </p:cNvPr>
          <p:cNvCxnSpPr>
            <a:cxnSpLocks/>
          </p:cNvCxnSpPr>
          <p:nvPr/>
        </p:nvCxnSpPr>
        <p:spPr>
          <a:xfrm>
            <a:off x="6698019" y="2560338"/>
            <a:ext cx="3970357" cy="0"/>
          </a:xfrm>
          <a:prstGeom prst="straightConnector1">
            <a:avLst/>
          </a:prstGeom>
          <a:ln w="5715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>
                <a:extLst>
                  <a:ext uri="{FF2B5EF4-FFF2-40B4-BE49-F238E27FC236}">
                    <a16:creationId xmlns:a16="http://schemas.microsoft.com/office/drawing/2014/main" id="{4D597179-81BF-40F5-8F29-1231177ABCDA}"/>
                  </a:ext>
                </a:extLst>
              </p:cNvPr>
              <p:cNvSpPr/>
              <p:nvPr/>
            </p:nvSpPr>
            <p:spPr>
              <a:xfrm>
                <a:off x="10545933" y="2337781"/>
                <a:ext cx="522900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17" name="Прямоугольник 16">
                <a:extLst>
                  <a:ext uri="{FF2B5EF4-FFF2-40B4-BE49-F238E27FC236}">
                    <a16:creationId xmlns:a16="http://schemas.microsoft.com/office/drawing/2014/main" id="{4D597179-81BF-40F5-8F29-1231177ABCD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45933" y="2337781"/>
                <a:ext cx="522900" cy="5847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Дуга 18">
            <a:extLst>
              <a:ext uri="{FF2B5EF4-FFF2-40B4-BE49-F238E27FC236}">
                <a16:creationId xmlns:a16="http://schemas.microsoft.com/office/drawing/2014/main" id="{A394DF30-50FB-4836-B2C3-BEEA4CDBCE4C}"/>
              </a:ext>
            </a:extLst>
          </p:cNvPr>
          <p:cNvSpPr/>
          <p:nvPr/>
        </p:nvSpPr>
        <p:spPr>
          <a:xfrm>
            <a:off x="5138919" y="1873581"/>
            <a:ext cx="3735516" cy="1399430"/>
          </a:xfrm>
          <a:prstGeom prst="arc">
            <a:avLst/>
          </a:prstGeom>
          <a:ln w="38100">
            <a:solidFill>
              <a:srgbClr val="007E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Дуга 19">
            <a:extLst>
              <a:ext uri="{FF2B5EF4-FFF2-40B4-BE49-F238E27FC236}">
                <a16:creationId xmlns:a16="http://schemas.microsoft.com/office/drawing/2014/main" id="{54605628-8E73-445B-B809-0058B15F5941}"/>
              </a:ext>
            </a:extLst>
          </p:cNvPr>
          <p:cNvSpPr/>
          <p:nvPr/>
        </p:nvSpPr>
        <p:spPr>
          <a:xfrm flipH="1">
            <a:off x="8874435" y="1873581"/>
            <a:ext cx="3483748" cy="1288353"/>
          </a:xfrm>
          <a:prstGeom prst="arc">
            <a:avLst>
              <a:gd name="adj1" fmla="val 15557099"/>
              <a:gd name="adj2" fmla="val 0"/>
            </a:avLst>
          </a:prstGeom>
          <a:ln w="38100">
            <a:solidFill>
              <a:srgbClr val="007E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>
                <a:extLst>
                  <a:ext uri="{FF2B5EF4-FFF2-40B4-BE49-F238E27FC236}">
                    <a16:creationId xmlns:a16="http://schemas.microsoft.com/office/drawing/2014/main" id="{7DF01A69-AC43-48DD-8AC2-6DAD0E067380}"/>
                  </a:ext>
                </a:extLst>
              </p:cNvPr>
              <p:cNvSpPr/>
              <p:nvPr/>
            </p:nvSpPr>
            <p:spPr>
              <a:xfrm>
                <a:off x="7615851" y="1940842"/>
                <a:ext cx="632159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21" name="Прямоугольник 20">
                <a:extLst>
                  <a:ext uri="{FF2B5EF4-FFF2-40B4-BE49-F238E27FC236}">
                    <a16:creationId xmlns:a16="http://schemas.microsoft.com/office/drawing/2014/main" id="{7DF01A69-AC43-48DD-8AC2-6DAD0E06738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15851" y="1940842"/>
                <a:ext cx="632159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>
                <a:extLst>
                  <a:ext uri="{FF2B5EF4-FFF2-40B4-BE49-F238E27FC236}">
                    <a16:creationId xmlns:a16="http://schemas.microsoft.com/office/drawing/2014/main" id="{78908BD7-6170-452C-9C79-6D0312D4B4E2}"/>
                  </a:ext>
                </a:extLst>
              </p:cNvPr>
              <p:cNvSpPr/>
              <p:nvPr/>
            </p:nvSpPr>
            <p:spPr>
              <a:xfrm>
                <a:off x="9674593" y="1978566"/>
                <a:ext cx="534121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22" name="Прямоугольник 21">
                <a:extLst>
                  <a:ext uri="{FF2B5EF4-FFF2-40B4-BE49-F238E27FC236}">
                    <a16:creationId xmlns:a16="http://schemas.microsoft.com/office/drawing/2014/main" id="{78908BD7-6170-452C-9C79-6D0312D4B4E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74593" y="1978566"/>
                <a:ext cx="534121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3" name="Прямая со стрелкой 22">
            <a:extLst>
              <a:ext uri="{FF2B5EF4-FFF2-40B4-BE49-F238E27FC236}">
                <a16:creationId xmlns:a16="http://schemas.microsoft.com/office/drawing/2014/main" id="{CC669525-5514-4A4A-89A8-ACDAD34C16E9}"/>
              </a:ext>
            </a:extLst>
          </p:cNvPr>
          <p:cNvCxnSpPr/>
          <p:nvPr/>
        </p:nvCxnSpPr>
        <p:spPr>
          <a:xfrm flipV="1">
            <a:off x="7637152" y="2755846"/>
            <a:ext cx="331451" cy="331892"/>
          </a:xfrm>
          <a:prstGeom prst="straightConnector1">
            <a:avLst/>
          </a:prstGeom>
          <a:ln w="38100">
            <a:solidFill>
              <a:srgbClr val="0000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>
            <a:extLst>
              <a:ext uri="{FF2B5EF4-FFF2-40B4-BE49-F238E27FC236}">
                <a16:creationId xmlns:a16="http://schemas.microsoft.com/office/drawing/2014/main" id="{7F1F88FE-DAB1-4553-809A-D2868AD14B18}"/>
              </a:ext>
            </a:extLst>
          </p:cNvPr>
          <p:cNvCxnSpPr/>
          <p:nvPr/>
        </p:nvCxnSpPr>
        <p:spPr>
          <a:xfrm>
            <a:off x="9722251" y="2785386"/>
            <a:ext cx="304392" cy="272150"/>
          </a:xfrm>
          <a:prstGeom prst="straightConnector1">
            <a:avLst/>
          </a:prstGeom>
          <a:ln w="38100">
            <a:solidFill>
              <a:srgbClr val="0000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Прямоугольник 24">
                <a:extLst>
                  <a:ext uri="{FF2B5EF4-FFF2-40B4-BE49-F238E27FC236}">
                    <a16:creationId xmlns:a16="http://schemas.microsoft.com/office/drawing/2014/main" id="{F6755564-D434-4ECC-8809-91016289A7D7}"/>
                  </a:ext>
                </a:extLst>
              </p:cNvPr>
              <p:cNvSpPr/>
              <p:nvPr/>
            </p:nvSpPr>
            <p:spPr>
              <a:xfrm>
                <a:off x="8396418" y="2605015"/>
                <a:ext cx="1037655" cy="112832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  <m:rad>
                            <m:radPr>
                              <m:degHide m:val="on"/>
                              <m:ctrlPr>
                                <a:rPr lang="en-US" sz="32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32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𝟑</m:t>
                              </m:r>
                            </m:e>
                          </m:rad>
                        </m:num>
                        <m:den>
                          <m:r>
                            <a:rPr lang="en-US" sz="32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25" name="Прямоугольник 24">
                <a:extLst>
                  <a:ext uri="{FF2B5EF4-FFF2-40B4-BE49-F238E27FC236}">
                    <a16:creationId xmlns:a16="http://schemas.microsoft.com/office/drawing/2014/main" id="{F6755564-D434-4ECC-8809-91016289A7D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96418" y="2605015"/>
                <a:ext cx="1037655" cy="112832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Дуга 25">
            <a:extLst>
              <a:ext uri="{FF2B5EF4-FFF2-40B4-BE49-F238E27FC236}">
                <a16:creationId xmlns:a16="http://schemas.microsoft.com/office/drawing/2014/main" id="{5034B334-0685-408E-9B0A-44FA26CD7FC7}"/>
              </a:ext>
            </a:extLst>
          </p:cNvPr>
          <p:cNvSpPr/>
          <p:nvPr/>
        </p:nvSpPr>
        <p:spPr>
          <a:xfrm rot="13532222" flipV="1">
            <a:off x="7611495" y="2424131"/>
            <a:ext cx="2484786" cy="2417350"/>
          </a:xfrm>
          <a:prstGeom prst="arc">
            <a:avLst>
              <a:gd name="adj1" fmla="val 16271220"/>
              <a:gd name="adj2" fmla="val 0"/>
            </a:avLst>
          </a:prstGeom>
          <a:ln w="57150">
            <a:solidFill>
              <a:srgbClr val="0000CC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Овал 26">
            <a:extLst>
              <a:ext uri="{FF2B5EF4-FFF2-40B4-BE49-F238E27FC236}">
                <a16:creationId xmlns:a16="http://schemas.microsoft.com/office/drawing/2014/main" id="{31800D98-64F6-46DB-BA62-DC772241A92B}"/>
              </a:ext>
            </a:extLst>
          </p:cNvPr>
          <p:cNvSpPr/>
          <p:nvPr/>
        </p:nvSpPr>
        <p:spPr>
          <a:xfrm>
            <a:off x="8834011" y="2468385"/>
            <a:ext cx="150588" cy="156631"/>
          </a:xfrm>
          <a:prstGeom prst="ellipse">
            <a:avLst/>
          </a:prstGeom>
          <a:solidFill>
            <a:srgbClr val="FF0066"/>
          </a:soli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FA62DA01-BD30-4917-A747-957DABA0717F}"/>
                  </a:ext>
                </a:extLst>
              </p:cNvPr>
              <p:cNvSpPr txBox="1"/>
              <p:nvPr/>
            </p:nvSpPr>
            <p:spPr>
              <a:xfrm>
                <a:off x="904550" y="3259671"/>
                <a:ext cx="3064620" cy="115422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𝑯</m:t>
                          </m:r>
                        </m:e>
                        <m:sup>
                          <m:r>
                            <a:rPr lang="en-US" sz="4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𝟒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𝝅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𝝅</m:t>
                          </m:r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𝟒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FA62DA01-BD30-4917-A747-957DABA071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4550" y="3259671"/>
                <a:ext cx="3064620" cy="115422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57260FE5-6AFA-441C-8501-B67B28EC48AC}"/>
                  </a:ext>
                </a:extLst>
              </p:cNvPr>
              <p:cNvSpPr txBox="1"/>
              <p:nvPr/>
            </p:nvSpPr>
            <p:spPr>
              <a:xfrm>
                <a:off x="790026" y="4661510"/>
                <a:ext cx="4979376" cy="181870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𝑯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𝟒</m:t>
                              </m:r>
                            </m:num>
                            <m:den>
                              <m:r>
                                <a:rPr lang="en-US" sz="4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𝟑</m:t>
                              </m:r>
                            </m:den>
                          </m:f>
                        </m:e>
                      </m:rad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𝟑</m:t>
                              </m:r>
                            </m:e>
                          </m:rad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  <m:rad>
                            <m:radPr>
                              <m:degHide m:val="on"/>
                              <m:ctrlP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𝟑</m:t>
                              </m:r>
                            </m:e>
                          </m:rad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57260FE5-6AFA-441C-8501-B67B28EC48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0026" y="4661510"/>
                <a:ext cx="4979376" cy="1818703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5111025E-FE91-4D50-9322-9793F0F2E064}"/>
                  </a:ext>
                </a:extLst>
              </p:cNvPr>
              <p:cNvSpPr txBox="1"/>
              <p:nvPr/>
            </p:nvSpPr>
            <p:spPr>
              <a:xfrm>
                <a:off x="8189020" y="4789007"/>
                <a:ext cx="2490105" cy="99020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4000" b="1" dirty="0">
                    <a:solidFill>
                      <a:srgbClr val="FF0066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  <m:rad>
                          <m:radPr>
                            <m:degHide m:val="on"/>
                            <m:ctrlPr>
                              <a:rPr lang="en-US" sz="4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4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𝟑</m:t>
                            </m:r>
                          </m:e>
                        </m:rad>
                      </m:num>
                      <m:den>
                        <m:r>
                          <a:rPr lang="en-US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5111025E-FE91-4D50-9322-9793F0F2E06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89020" y="4789007"/>
                <a:ext cx="2490105" cy="990207"/>
              </a:xfrm>
              <a:prstGeom prst="rect">
                <a:avLst/>
              </a:prstGeom>
              <a:blipFill>
                <a:blip r:embed="rId11"/>
                <a:stretch>
                  <a:fillRect l="-12225" b="-154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164704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object 2">
            <a:extLst>
              <a:ext uri="{FF2B5EF4-FFF2-40B4-BE49-F238E27FC236}">
                <a16:creationId xmlns:a16="http://schemas.microsoft.com/office/drawing/2014/main" id="{4A3A2D87-9F6B-4186-8446-13E6FE22807A}"/>
              </a:ext>
            </a:extLst>
          </p:cNvPr>
          <p:cNvSpPr>
            <a:spLocks/>
          </p:cNvSpPr>
          <p:nvPr/>
        </p:nvSpPr>
        <p:spPr bwMode="auto">
          <a:xfrm>
            <a:off x="-4763" y="0"/>
            <a:ext cx="12196763" cy="766763"/>
          </a:xfrm>
          <a:custGeom>
            <a:avLst/>
            <a:gdLst>
              <a:gd name="T0" fmla="*/ 0 w 5760085"/>
              <a:gd name="T1" fmla="*/ 0 h 1021080"/>
              <a:gd name="T2" fmla="*/ 5760085 w 5760085"/>
              <a:gd name="T3" fmla="*/ 1021080 h 1021080"/>
            </a:gdLst>
            <a:ahLst/>
            <a:cxnLst/>
            <a:rect l="T0" t="T1" r="T2" b="T3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ru-RU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5-masala</a:t>
            </a:r>
            <a:endParaRPr lang="ru-RU" alt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171" name="TextBox 2">
                <a:extLst>
                  <a:ext uri="{FF2B5EF4-FFF2-40B4-BE49-F238E27FC236}">
                    <a16:creationId xmlns:a16="http://schemas.microsoft.com/office/drawing/2014/main" id="{5793973D-F0E2-4C1C-A6C1-BB0B82BACCA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69956" y="1131544"/>
                <a:ext cx="11440976" cy="45949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just">
                  <a:lnSpc>
                    <a:spcPct val="15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ru-RU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en-US" altLang="ru-RU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Metalldan</a:t>
                </a:r>
                <a:r>
                  <a:rPr lang="en-US" altLang="ru-RU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sig‘imi</a:t>
                </a:r>
                <a:r>
                  <a:rPr lang="en-US" altLang="ru-RU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ru-RU" sz="40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𝟏𝟑</m:t>
                    </m:r>
                    <m:r>
                      <a:rPr lang="en-US" altLang="ru-RU" sz="40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en-US" altLang="ru-RU" sz="40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𝟓</m:t>
                    </m:r>
                    <m:r>
                      <a:rPr lang="en-US" altLang="ru-RU" sz="40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altLang="ru-RU" sz="4000" b="1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𝒍</m:t>
                    </m:r>
                  </m:oMath>
                </a14:m>
                <a:r>
                  <a:rPr lang="en-US" altLang="ru-RU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altLang="ru-RU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asosi</a:t>
                </a:r>
                <a:r>
                  <a:rPr lang="en-US" altLang="ru-RU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kvadratdan</a:t>
                </a:r>
                <a:r>
                  <a:rPr lang="en-US" altLang="ru-RU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iborat</a:t>
                </a:r>
                <a:r>
                  <a:rPr lang="en-US" altLang="ru-RU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altLang="ru-RU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to‘g‘ri</a:t>
                </a:r>
                <a:r>
                  <a:rPr lang="en-US" altLang="ru-RU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to‘rtburchakli</a:t>
                </a:r>
                <a:r>
                  <a:rPr lang="en-US" altLang="ru-RU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parallelepiped </a:t>
                </a:r>
                <a:r>
                  <a:rPr lang="en-US" altLang="ru-RU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yasalmoqda</a:t>
                </a:r>
                <a:r>
                  <a:rPr lang="en-US" altLang="ru-RU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altLang="ru-RU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Idishning</a:t>
                </a:r>
                <a:r>
                  <a:rPr lang="en-US" altLang="ru-RU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o‘lchamlari</a:t>
                </a:r>
                <a:r>
                  <a:rPr lang="en-US" altLang="ru-RU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qanday</a:t>
                </a:r>
                <a:r>
                  <a:rPr lang="en-US" altLang="ru-RU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bo‘lganda</a:t>
                </a:r>
                <a:r>
                  <a:rPr lang="en-US" altLang="ru-RU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uni</a:t>
                </a:r>
                <a:r>
                  <a:rPr lang="en-US" altLang="ru-RU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yasash</a:t>
                </a:r>
                <a:r>
                  <a:rPr lang="en-US" altLang="ru-RU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uchun</a:t>
                </a:r>
                <a:r>
                  <a:rPr lang="en-US" altLang="ru-RU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eng</a:t>
                </a:r>
                <a:r>
                  <a:rPr lang="en-US" altLang="ru-RU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kam</a:t>
                </a:r>
                <a:r>
                  <a:rPr lang="en-US" altLang="ru-RU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metall</a:t>
                </a:r>
                <a:r>
                  <a:rPr lang="en-US" altLang="ru-RU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altLang="ru-RU" sz="40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ketadi</a:t>
                </a:r>
                <a:r>
                  <a:rPr lang="en-US" altLang="ru-RU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? </a:t>
                </a:r>
                <a:endParaRPr lang="ru-RU" alt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171" name="TextBox 2">
                <a:extLst>
                  <a:ext uri="{FF2B5EF4-FFF2-40B4-BE49-F238E27FC236}">
                    <a16:creationId xmlns:a16="http://schemas.microsoft.com/office/drawing/2014/main" id="{5793973D-F0E2-4C1C-A6C1-BB0B82BACCA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69956" y="1131544"/>
                <a:ext cx="11440976" cy="4594912"/>
              </a:xfrm>
              <a:prstGeom prst="rect">
                <a:avLst/>
              </a:prstGeom>
              <a:blipFill>
                <a:blip r:embed="rId2"/>
                <a:stretch>
                  <a:fillRect l="-1919" r="-1919" b="-4914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Рамка 4">
            <a:extLst>
              <a:ext uri="{FF2B5EF4-FFF2-40B4-BE49-F238E27FC236}">
                <a16:creationId xmlns:a16="http://schemas.microsoft.com/office/drawing/2014/main" id="{CB2B3621-F6FE-4052-8E67-0800C4C267CA}"/>
              </a:ext>
            </a:extLst>
          </p:cNvPr>
          <p:cNvSpPr/>
          <p:nvPr/>
        </p:nvSpPr>
        <p:spPr>
          <a:xfrm>
            <a:off x="114300" y="870156"/>
            <a:ext cx="11952288" cy="5857670"/>
          </a:xfrm>
          <a:prstGeom prst="frame">
            <a:avLst>
              <a:gd name="adj1" fmla="val 1431"/>
            </a:avLst>
          </a:prstGeom>
          <a:solidFill>
            <a:srgbClr val="00FF0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105603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99303321-A146-4EF3-9502-3FDFFCD88000}"/>
              </a:ext>
            </a:extLst>
          </p:cNvPr>
          <p:cNvSpPr>
            <a:spLocks/>
          </p:cNvSpPr>
          <p:nvPr/>
        </p:nvSpPr>
        <p:spPr bwMode="auto">
          <a:xfrm>
            <a:off x="-4763" y="0"/>
            <a:ext cx="12196763" cy="766763"/>
          </a:xfrm>
          <a:custGeom>
            <a:avLst/>
            <a:gdLst>
              <a:gd name="T0" fmla="*/ 0 w 5760085"/>
              <a:gd name="T1" fmla="*/ 0 h 1021080"/>
              <a:gd name="T2" fmla="*/ 5760085 w 5760085"/>
              <a:gd name="T3" fmla="*/ 1021080 h 1021080"/>
            </a:gdLst>
            <a:ahLst/>
            <a:cxnLst/>
            <a:rect l="T0" t="T1" r="T2" b="T3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ru-RU" sz="4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Masalaning yechimi</a:t>
            </a:r>
            <a:endParaRPr lang="ru-RU" altLang="ru-RU" sz="48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Рамка 4">
            <a:extLst>
              <a:ext uri="{FF2B5EF4-FFF2-40B4-BE49-F238E27FC236}">
                <a16:creationId xmlns:a16="http://schemas.microsoft.com/office/drawing/2014/main" id="{60107ECC-DEDE-449A-AC84-8DA6107608C6}"/>
              </a:ext>
            </a:extLst>
          </p:cNvPr>
          <p:cNvSpPr/>
          <p:nvPr/>
        </p:nvSpPr>
        <p:spPr>
          <a:xfrm>
            <a:off x="114300" y="870156"/>
            <a:ext cx="11952288" cy="5857670"/>
          </a:xfrm>
          <a:prstGeom prst="frame">
            <a:avLst>
              <a:gd name="adj1" fmla="val 1431"/>
            </a:avLst>
          </a:prstGeom>
          <a:solidFill>
            <a:srgbClr val="00FF0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Куб 5">
            <a:extLst>
              <a:ext uri="{FF2B5EF4-FFF2-40B4-BE49-F238E27FC236}">
                <a16:creationId xmlns:a16="http://schemas.microsoft.com/office/drawing/2014/main" id="{BC2A3A75-3F02-457E-A507-4C3BFAA516C8}"/>
              </a:ext>
            </a:extLst>
          </p:cNvPr>
          <p:cNvSpPr/>
          <p:nvPr/>
        </p:nvSpPr>
        <p:spPr>
          <a:xfrm>
            <a:off x="7962747" y="1537855"/>
            <a:ext cx="3328707" cy="3976254"/>
          </a:xfrm>
          <a:prstGeom prst="cube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15CEDF2-B855-4E93-80F9-D0C770C2F8B3}"/>
                  </a:ext>
                </a:extLst>
              </p:cNvPr>
              <p:cNvSpPr txBox="1"/>
              <p:nvPr/>
            </p:nvSpPr>
            <p:spPr>
              <a:xfrm>
                <a:off x="7962747" y="1537855"/>
                <a:ext cx="391133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𝒂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15CEDF2-B855-4E93-80F9-D0C770C2F8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62747" y="1537855"/>
                <a:ext cx="391133" cy="55399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C401E9DD-8705-490F-9C50-FC8E4F06CE04}"/>
                  </a:ext>
                </a:extLst>
              </p:cNvPr>
              <p:cNvSpPr txBox="1"/>
              <p:nvPr/>
            </p:nvSpPr>
            <p:spPr>
              <a:xfrm>
                <a:off x="8990708" y="2386591"/>
                <a:ext cx="1272784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𝒂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C401E9DD-8705-490F-9C50-FC8E4F06CE0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90708" y="2386591"/>
                <a:ext cx="1272784" cy="55399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378A53EC-F9D8-4A44-B2DC-A08C64917451}"/>
                  </a:ext>
                </a:extLst>
              </p:cNvPr>
              <p:cNvSpPr txBox="1"/>
              <p:nvPr/>
            </p:nvSpPr>
            <p:spPr>
              <a:xfrm>
                <a:off x="7504908" y="3672802"/>
                <a:ext cx="336631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𝒄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378A53EC-F9D8-4A44-B2DC-A08C6491745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04908" y="3672802"/>
                <a:ext cx="336631" cy="55399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85F099DC-54EB-4A74-A753-76715CF61056}"/>
                  </a:ext>
                </a:extLst>
              </p:cNvPr>
              <p:cNvSpPr txBox="1"/>
              <p:nvPr/>
            </p:nvSpPr>
            <p:spPr>
              <a:xfrm>
                <a:off x="463792" y="1104379"/>
                <a:ext cx="5979073" cy="56656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𝑽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𝟏𝟑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𝒍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𝟏𝟑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𝟏𝟎</m:t>
                          </m:r>
                        </m:e>
                        <m:sup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𝒎</m:t>
                          </m:r>
                        </m:e>
                        <m:sup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85F099DC-54EB-4A74-A753-76715CF6105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3792" y="1104379"/>
                <a:ext cx="5979073" cy="56656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D8F9F179-E0D5-4F00-BB42-6BFFE6E34AE9}"/>
                  </a:ext>
                </a:extLst>
              </p:cNvPr>
              <p:cNvSpPr txBox="1"/>
              <p:nvPr/>
            </p:nvSpPr>
            <p:spPr>
              <a:xfrm>
                <a:off x="490914" y="1670944"/>
                <a:ext cx="3871253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 ?  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 ?   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𝒄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 ?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D8F9F179-E0D5-4F00-BB42-6BFFE6E34A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0914" y="1670944"/>
                <a:ext cx="3871253" cy="55399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60AFA134-D639-4F3E-A563-3D55DED28A4F}"/>
                  </a:ext>
                </a:extLst>
              </p:cNvPr>
              <p:cNvSpPr txBox="1"/>
              <p:nvPr/>
            </p:nvSpPr>
            <p:spPr>
              <a:xfrm>
                <a:off x="497423" y="2246123"/>
                <a:ext cx="1804981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solidFill>
                            <a:srgbClr val="FF0066"/>
                          </a:solidFill>
                          <a:latin typeface="Cambria Math" panose="02040503050406030204" pitchFamily="18" charset="0"/>
                        </a:rPr>
                        <m:t>𝑽</m:t>
                      </m:r>
                      <m:r>
                        <a:rPr lang="en-US" sz="3600" b="1" i="1" smtClean="0">
                          <a:solidFill>
                            <a:srgbClr val="FF0066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solidFill>
                            <a:srgbClr val="FF0066"/>
                          </a:solidFill>
                          <a:latin typeface="Cambria Math" panose="02040503050406030204" pitchFamily="18" charset="0"/>
                        </a:rPr>
                        <m:t>𝒂𝒃𝒄</m:t>
                      </m:r>
                    </m:oMath>
                  </m:oMathPara>
                </a14:m>
                <a:endParaRPr lang="ru-RU" sz="3600" b="1" dirty="0">
                  <a:solidFill>
                    <a:srgbClr val="FF0066"/>
                  </a:solidFill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60AFA134-D639-4F3E-A563-3D55DED28A4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423" y="2246123"/>
                <a:ext cx="1804981" cy="55399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05907860-6981-47F8-A92B-612439DC9233}"/>
                  </a:ext>
                </a:extLst>
              </p:cNvPr>
              <p:cNvSpPr txBox="1"/>
              <p:nvPr/>
            </p:nvSpPr>
            <p:spPr>
              <a:xfrm>
                <a:off x="512063" y="2779000"/>
                <a:ext cx="3823098" cy="56656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𝑽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𝒂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𝒄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𝒄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05907860-6981-47F8-A92B-612439DC923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2063" y="2779000"/>
                <a:ext cx="3823098" cy="56656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AE6314FC-D60A-44D9-BD3C-E289731EF66C}"/>
                  </a:ext>
                </a:extLst>
              </p:cNvPr>
              <p:cNvSpPr txBox="1"/>
              <p:nvPr/>
            </p:nvSpPr>
            <p:spPr>
              <a:xfrm>
                <a:off x="390855" y="3332998"/>
                <a:ext cx="3898375" cy="56656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𝒄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3600" b="1" i="1">
                          <a:latin typeface="Cambria Math" panose="02040503050406030204" pitchFamily="18" charset="0"/>
                        </a:rPr>
                        <m:t>𝟏𝟑</m:t>
                      </m:r>
                      <m:r>
                        <a:rPr lang="en-US" sz="3600" b="1" i="1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3600" b="1" i="1"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36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en-US" sz="36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𝟏𝟎</m:t>
                          </m:r>
                        </m:e>
                        <m:sup>
                          <m:r>
                            <a:rPr lang="en-US" sz="36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6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AE6314FC-D60A-44D9-BD3C-E289731EF6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855" y="3332998"/>
                <a:ext cx="3898375" cy="56656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CDF5BF4A-0F5A-4B39-A9BF-93A6EE4D4C35}"/>
                  </a:ext>
                </a:extLst>
              </p:cNvPr>
              <p:cNvSpPr txBox="1"/>
              <p:nvPr/>
            </p:nvSpPr>
            <p:spPr>
              <a:xfrm>
                <a:off x="512063" y="3980703"/>
                <a:ext cx="3677225" cy="112216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𝒂𝒄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𝟏𝟑</m:t>
                          </m:r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𝟓</m:t>
                          </m:r>
                          <m:r>
                            <a:rPr lang="en-US" sz="36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sSup>
                            <m:sSupPr>
                              <m:ctrlPr>
                                <a:rPr lang="en-US" sz="36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𝟏𝟎</m:t>
                              </m:r>
                            </m:e>
                            <m:sup>
                              <m:r>
                                <a:rPr lang="en-US" sz="36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36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𝟑</m:t>
                              </m:r>
                            </m:sup>
                          </m:sSup>
                        </m:num>
                        <m:den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𝒂</m:t>
                          </m:r>
                        </m:den>
                      </m:f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CDF5BF4A-0F5A-4B39-A9BF-93A6EE4D4C3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2063" y="3980703"/>
                <a:ext cx="3677225" cy="112216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AAF3D1BB-6E99-4162-9898-6EF95612A9C7}"/>
              </a:ext>
            </a:extLst>
          </p:cNvPr>
          <p:cNvCxnSpPr>
            <a:cxnSpLocks/>
          </p:cNvCxnSpPr>
          <p:nvPr/>
        </p:nvCxnSpPr>
        <p:spPr>
          <a:xfrm>
            <a:off x="8825345" y="4668982"/>
            <a:ext cx="2466109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>
            <a:extLst>
              <a:ext uri="{FF2B5EF4-FFF2-40B4-BE49-F238E27FC236}">
                <a16:creationId xmlns:a16="http://schemas.microsoft.com/office/drawing/2014/main" id="{7339CF07-61A3-42FE-A297-5B37F88CEED2}"/>
              </a:ext>
            </a:extLst>
          </p:cNvPr>
          <p:cNvCxnSpPr>
            <a:cxnSpLocks/>
          </p:cNvCxnSpPr>
          <p:nvPr/>
        </p:nvCxnSpPr>
        <p:spPr>
          <a:xfrm flipV="1">
            <a:off x="7962747" y="4668982"/>
            <a:ext cx="862598" cy="845126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>
            <a:extLst>
              <a:ext uri="{FF2B5EF4-FFF2-40B4-BE49-F238E27FC236}">
                <a16:creationId xmlns:a16="http://schemas.microsoft.com/office/drawing/2014/main" id="{41051174-DACD-4165-85E1-6FF7B7C1F14C}"/>
              </a:ext>
            </a:extLst>
          </p:cNvPr>
          <p:cNvCxnSpPr>
            <a:cxnSpLocks/>
          </p:cNvCxnSpPr>
          <p:nvPr/>
        </p:nvCxnSpPr>
        <p:spPr>
          <a:xfrm>
            <a:off x="8793384" y="1516039"/>
            <a:ext cx="31961" cy="315294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79484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Рамка 4">
            <a:extLst>
              <a:ext uri="{FF2B5EF4-FFF2-40B4-BE49-F238E27FC236}">
                <a16:creationId xmlns:a16="http://schemas.microsoft.com/office/drawing/2014/main" id="{60107ECC-DEDE-449A-AC84-8DA6107608C6}"/>
              </a:ext>
            </a:extLst>
          </p:cNvPr>
          <p:cNvSpPr/>
          <p:nvPr/>
        </p:nvSpPr>
        <p:spPr>
          <a:xfrm>
            <a:off x="114300" y="152400"/>
            <a:ext cx="11952288" cy="6575426"/>
          </a:xfrm>
          <a:prstGeom prst="frame">
            <a:avLst>
              <a:gd name="adj1" fmla="val 1431"/>
            </a:avLst>
          </a:prstGeom>
          <a:solidFill>
            <a:srgbClr val="00FF0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Куб 5">
            <a:extLst>
              <a:ext uri="{FF2B5EF4-FFF2-40B4-BE49-F238E27FC236}">
                <a16:creationId xmlns:a16="http://schemas.microsoft.com/office/drawing/2014/main" id="{BC2A3A75-3F02-457E-A507-4C3BFAA516C8}"/>
              </a:ext>
            </a:extLst>
          </p:cNvPr>
          <p:cNvSpPr/>
          <p:nvPr/>
        </p:nvSpPr>
        <p:spPr>
          <a:xfrm>
            <a:off x="8005970" y="744517"/>
            <a:ext cx="3328707" cy="3976254"/>
          </a:xfrm>
          <a:prstGeom prst="cube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15CEDF2-B855-4E93-80F9-D0C770C2F8B3}"/>
                  </a:ext>
                </a:extLst>
              </p:cNvPr>
              <p:cNvSpPr txBox="1"/>
              <p:nvPr/>
            </p:nvSpPr>
            <p:spPr>
              <a:xfrm>
                <a:off x="8005970" y="562918"/>
                <a:ext cx="391133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𝒂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15CEDF2-B855-4E93-80F9-D0C770C2F8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05970" y="562918"/>
                <a:ext cx="391133" cy="55399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378A53EC-F9D8-4A44-B2DC-A08C64917451}"/>
                  </a:ext>
                </a:extLst>
              </p:cNvPr>
              <p:cNvSpPr txBox="1"/>
              <p:nvPr/>
            </p:nvSpPr>
            <p:spPr>
              <a:xfrm>
                <a:off x="7506451" y="2654793"/>
                <a:ext cx="336631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𝒄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378A53EC-F9D8-4A44-B2DC-A08C6491745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06451" y="2654793"/>
                <a:ext cx="336631" cy="55399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85F099DC-54EB-4A74-A753-76715CF61056}"/>
                  </a:ext>
                </a:extLst>
              </p:cNvPr>
              <p:cNvSpPr txBox="1"/>
              <p:nvPr/>
            </p:nvSpPr>
            <p:spPr>
              <a:xfrm>
                <a:off x="512063" y="491552"/>
                <a:ext cx="4418966" cy="62536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𝑺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d>
                        <m:d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  <m:sSup>
                            <m:sSup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e>
                            <m:sup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𝒂𝒄</m:t>
                          </m:r>
                        </m:e>
                      </m:d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 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85F099DC-54EB-4A74-A753-76715CF6105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2063" y="491552"/>
                <a:ext cx="4418966" cy="62536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284BED10-EBE2-48FE-B9C4-E7CB370CDB3C}"/>
                  </a:ext>
                </a:extLst>
              </p:cNvPr>
              <p:cNvSpPr txBox="1"/>
              <p:nvPr/>
            </p:nvSpPr>
            <p:spPr>
              <a:xfrm>
                <a:off x="359663" y="1384702"/>
                <a:ext cx="6077626" cy="127009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 = 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d>
                        <m:dPr>
                          <m:ctrlP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𝟐</m:t>
                          </m:r>
                          <m:sSup>
                            <m:sSupPr>
                              <m:ctrlPr>
                                <a:rPr lang="en-US" sz="3600" b="1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1" i="1"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e>
                            <m:sup>
                              <m:r>
                                <a:rPr lang="en-US" sz="3600" b="1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36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3600" b="1" i="1">
                                  <a:latin typeface="Cambria Math" panose="02040503050406030204" pitchFamily="18" charset="0"/>
                                </a:rPr>
                                <m:t>𝟏𝟑</m:t>
                              </m:r>
                              <m:r>
                                <a:rPr lang="en-US" sz="3600" b="1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600" b="1" i="1">
                                  <a:latin typeface="Cambria Math" panose="02040503050406030204" pitchFamily="18" charset="0"/>
                                </a:rPr>
                                <m:t>𝟓</m:t>
                              </m:r>
                              <m:r>
                                <a:rPr lang="en-US" sz="36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sSup>
                                <m:sSupPr>
                                  <m:ctrlPr>
                                    <a:rPr lang="en-US" sz="36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6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𝟏𝟎</m:t>
                                  </m:r>
                                </m:e>
                                <m:sup>
                                  <m:r>
                                    <a:rPr lang="en-US" sz="36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36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𝟑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𝒂</m:t>
                              </m:r>
                            </m:den>
                          </m:f>
                        </m:e>
                      </m:d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284BED10-EBE2-48FE-B9C4-E7CB370CDB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9663" y="1384702"/>
                <a:ext cx="6077626" cy="127009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C2606E0A-A05A-4E20-B982-4475A0AB976C}"/>
                  </a:ext>
                </a:extLst>
              </p:cNvPr>
              <p:cNvSpPr txBox="1"/>
              <p:nvPr/>
            </p:nvSpPr>
            <p:spPr>
              <a:xfrm>
                <a:off x="521466" y="2654793"/>
                <a:ext cx="3815019" cy="112575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𝟒</m:t>
                      </m:r>
                      <m:sSup>
                        <m:sSupPr>
                          <m:ctrlP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𝟐𝟕</m:t>
                          </m:r>
                          <m:r>
                            <a:rPr lang="en-US" sz="36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sSup>
                            <m:sSupPr>
                              <m:ctrlPr>
                                <a:rPr lang="en-US" sz="36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𝟏𝟎</m:t>
                              </m:r>
                            </m:e>
                            <m:sup>
                              <m:r>
                                <a:rPr lang="en-US" sz="36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36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𝟑</m:t>
                              </m:r>
                            </m:sup>
                          </m:sSup>
                        </m:num>
                        <m:den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𝒂</m:t>
                          </m:r>
                        </m:den>
                      </m:f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C2606E0A-A05A-4E20-B982-4475A0AB97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1466" y="2654793"/>
                <a:ext cx="3815019" cy="112575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13D574F6-C728-4CC8-97AC-47E1954B1882}"/>
                  </a:ext>
                </a:extLst>
              </p:cNvPr>
              <p:cNvSpPr txBox="1"/>
              <p:nvPr/>
            </p:nvSpPr>
            <p:spPr>
              <a:xfrm>
                <a:off x="512063" y="4128430"/>
                <a:ext cx="4122795" cy="112575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𝑺</m:t>
                          </m:r>
                        </m:e>
                        <m:sup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𝟖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𝒂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𝟐𝟕</m:t>
                          </m:r>
                          <m:r>
                            <a:rPr lang="en-US" sz="36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sSup>
                            <m:sSupPr>
                              <m:ctrlPr>
                                <a:rPr lang="en-US" sz="36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𝟏𝟎</m:t>
                              </m:r>
                            </m:e>
                            <m:sup>
                              <m:r>
                                <a:rPr lang="en-US" sz="36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36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𝟑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𝒂</m:t>
                              </m:r>
                            </m:e>
                            <m:sup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13D574F6-C728-4CC8-97AC-47E1954B188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2063" y="4128430"/>
                <a:ext cx="4122795" cy="112575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2" name="Прямая соединительная линия 21">
            <a:extLst>
              <a:ext uri="{FF2B5EF4-FFF2-40B4-BE49-F238E27FC236}">
                <a16:creationId xmlns:a16="http://schemas.microsoft.com/office/drawing/2014/main" id="{4678089E-6452-48FE-9AEB-D9F3D7B990B1}"/>
              </a:ext>
            </a:extLst>
          </p:cNvPr>
          <p:cNvCxnSpPr>
            <a:cxnSpLocks/>
          </p:cNvCxnSpPr>
          <p:nvPr/>
        </p:nvCxnSpPr>
        <p:spPr>
          <a:xfrm>
            <a:off x="8896550" y="3859045"/>
            <a:ext cx="2466109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>
            <a:extLst>
              <a:ext uri="{FF2B5EF4-FFF2-40B4-BE49-F238E27FC236}">
                <a16:creationId xmlns:a16="http://schemas.microsoft.com/office/drawing/2014/main" id="{C83DAE7A-B832-46AF-8C76-EBD236B81325}"/>
              </a:ext>
            </a:extLst>
          </p:cNvPr>
          <p:cNvCxnSpPr>
            <a:cxnSpLocks/>
          </p:cNvCxnSpPr>
          <p:nvPr/>
        </p:nvCxnSpPr>
        <p:spPr>
          <a:xfrm flipV="1">
            <a:off x="8033952" y="3859045"/>
            <a:ext cx="862598" cy="845126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>
            <a:extLst>
              <a:ext uri="{FF2B5EF4-FFF2-40B4-BE49-F238E27FC236}">
                <a16:creationId xmlns:a16="http://schemas.microsoft.com/office/drawing/2014/main" id="{F9CB5988-1A75-40EF-B10A-6AA950378D12}"/>
              </a:ext>
            </a:extLst>
          </p:cNvPr>
          <p:cNvCxnSpPr>
            <a:cxnSpLocks/>
          </p:cNvCxnSpPr>
          <p:nvPr/>
        </p:nvCxnSpPr>
        <p:spPr>
          <a:xfrm>
            <a:off x="8864589" y="706102"/>
            <a:ext cx="31961" cy="315294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595F11DE-A8E6-4B87-B4CE-B5AC26CC410C}"/>
                  </a:ext>
                </a:extLst>
              </p:cNvPr>
              <p:cNvSpPr txBox="1"/>
              <p:nvPr/>
            </p:nvSpPr>
            <p:spPr>
              <a:xfrm>
                <a:off x="9033931" y="1574991"/>
                <a:ext cx="1272784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𝒂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595F11DE-A8E6-4B87-B4CE-B5AC26CC410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33931" y="1574991"/>
                <a:ext cx="1272784" cy="55399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3351337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мка 3">
            <a:extLst>
              <a:ext uri="{FF2B5EF4-FFF2-40B4-BE49-F238E27FC236}">
                <a16:creationId xmlns:a16="http://schemas.microsoft.com/office/drawing/2014/main" id="{C65E7527-2D7A-4D61-8083-58D4A6CF026D}"/>
              </a:ext>
            </a:extLst>
          </p:cNvPr>
          <p:cNvSpPr/>
          <p:nvPr/>
        </p:nvSpPr>
        <p:spPr>
          <a:xfrm>
            <a:off x="114300" y="139148"/>
            <a:ext cx="11952288" cy="6588678"/>
          </a:xfrm>
          <a:prstGeom prst="frame">
            <a:avLst>
              <a:gd name="adj1" fmla="val 1431"/>
            </a:avLst>
          </a:prstGeom>
          <a:solidFill>
            <a:srgbClr val="00FF0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9334E2F2-81CB-450F-A8DD-11032F4E2B8A}"/>
                  </a:ext>
                </a:extLst>
              </p:cNvPr>
              <p:cNvSpPr txBox="1"/>
              <p:nvPr/>
            </p:nvSpPr>
            <p:spPr>
              <a:xfrm>
                <a:off x="1574381" y="443935"/>
                <a:ext cx="1381725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𝑺</m:t>
                          </m:r>
                        </m:e>
                        <m:sup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9334E2F2-81CB-450F-A8DD-11032F4E2B8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74381" y="443935"/>
                <a:ext cx="1381725" cy="55399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E06D24E-4571-41D6-9DDB-1DB94AB724C6}"/>
                  </a:ext>
                </a:extLst>
              </p:cNvPr>
              <p:cNvSpPr txBox="1"/>
              <p:nvPr/>
            </p:nvSpPr>
            <p:spPr>
              <a:xfrm>
                <a:off x="125412" y="1302720"/>
                <a:ext cx="4656044" cy="121809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𝟖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𝒂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𝟐𝟕</m:t>
                          </m:r>
                          <m:r>
                            <a:rPr lang="en-US" sz="36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sSup>
                            <m:sSupPr>
                              <m:ctrlPr>
                                <a:rPr lang="en-US" sz="36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𝟏𝟎</m:t>
                              </m:r>
                            </m:e>
                            <m:sup>
                              <m:r>
                                <a:rPr lang="en-US" sz="36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36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𝟑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𝒂</m:t>
                              </m:r>
                            </m:e>
                            <m:sup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FE06D24E-4571-41D6-9DDB-1DB94AB724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412" y="1302720"/>
                <a:ext cx="4656044" cy="121809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AC8261B2-A27A-4F8E-AB61-D841917D1C2B}"/>
                  </a:ext>
                </a:extLst>
              </p:cNvPr>
              <p:cNvSpPr txBox="1"/>
              <p:nvPr/>
            </p:nvSpPr>
            <p:spPr>
              <a:xfrm>
                <a:off x="5171608" y="1347027"/>
                <a:ext cx="2492141" cy="112947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𝟐𝟕</m:t>
                          </m:r>
                        </m:num>
                        <m:den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𝟖𝟎𝟎𝟎</m:t>
                          </m:r>
                        </m:den>
                      </m:f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AC8261B2-A27A-4F8E-AB61-D841917D1C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71608" y="1347027"/>
                <a:ext cx="2492141" cy="112947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DB18AD67-A543-4F6D-829B-36E68EECC67E}"/>
                  </a:ext>
                </a:extLst>
              </p:cNvPr>
              <p:cNvSpPr txBox="1"/>
              <p:nvPr/>
            </p:nvSpPr>
            <p:spPr>
              <a:xfrm>
                <a:off x="8304723" y="1181404"/>
                <a:ext cx="3120890" cy="146072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36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𝟑</m:t>
                                  </m:r>
                                </m:num>
                                <m:den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𝟐𝟎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DB18AD67-A543-4F6D-829B-36E68EECC6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04723" y="1181404"/>
                <a:ext cx="3120890" cy="146072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99D63FD3-904F-40C0-938C-03EF06C48470}"/>
                  </a:ext>
                </a:extLst>
              </p:cNvPr>
              <p:cNvSpPr txBox="1"/>
              <p:nvPr/>
            </p:nvSpPr>
            <p:spPr>
              <a:xfrm>
                <a:off x="452765" y="2763320"/>
                <a:ext cx="3143489" cy="104073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𝟐𝟎</m:t>
                          </m:r>
                        </m:den>
                      </m:f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𝟏𝟓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99D63FD3-904F-40C0-938C-03EF06C484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2765" y="2763320"/>
                <a:ext cx="3143489" cy="104073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5E8E4A11-044C-4187-BED2-F83E61E38DCB}"/>
                  </a:ext>
                </a:extLst>
              </p:cNvPr>
              <p:cNvSpPr txBox="1"/>
              <p:nvPr/>
            </p:nvSpPr>
            <p:spPr>
              <a:xfrm>
                <a:off x="5435507" y="3130383"/>
                <a:ext cx="2872581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𝒃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3600" b="1" i="1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3600" b="1" i="1">
                          <a:latin typeface="Cambria Math" panose="02040503050406030204" pitchFamily="18" charset="0"/>
                        </a:rPr>
                        <m:t>𝟏𝟓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5E8E4A11-044C-4187-BED2-F83E61E38DC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5507" y="3130383"/>
                <a:ext cx="2872581" cy="55399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6A7F59E0-1BBA-47E1-8C39-E1EB38458F3E}"/>
                  </a:ext>
                </a:extLst>
              </p:cNvPr>
              <p:cNvSpPr txBox="1"/>
              <p:nvPr/>
            </p:nvSpPr>
            <p:spPr>
              <a:xfrm>
                <a:off x="452765" y="4032136"/>
                <a:ext cx="8915839" cy="118436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𝒄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𝟏𝟑</m:t>
                          </m:r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3600" b="1" i="1">
                              <a:latin typeface="Cambria Math" panose="02040503050406030204" pitchFamily="18" charset="0"/>
                            </a:rPr>
                            <m:t>𝟓</m:t>
                          </m:r>
                          <m:r>
                            <a:rPr lang="en-US" sz="36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sSup>
                            <m:sSupPr>
                              <m:ctrlPr>
                                <a:rPr lang="en-US" sz="36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𝟏𝟎</m:t>
                              </m:r>
                            </m:e>
                            <m:sup>
                              <m:r>
                                <a:rPr lang="en-US" sz="36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36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𝟑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𝒂</m:t>
                              </m:r>
                            </m:e>
                            <m:sup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𝟎𝟏𝟑𝟓</m:t>
                          </m:r>
                        </m:num>
                        <m:den>
                          <m:sSup>
                            <m:sSup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</m:t>
                              </m:r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𝟏𝟓</m:t>
                              </m:r>
                            </m:e>
                            <m:sup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𝟎𝟏𝟑𝟓</m:t>
                          </m:r>
                        </m:num>
                        <m:den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𝟎𝟐𝟐𝟓</m:t>
                          </m:r>
                        </m:den>
                      </m:f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𝟔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6A7F59E0-1BBA-47E1-8C39-E1EB38458F3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2765" y="4032136"/>
                <a:ext cx="8915839" cy="118436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32BA1600-39A1-4F46-8643-FAB8B53A0777}"/>
                  </a:ext>
                </a:extLst>
              </p:cNvPr>
              <p:cNvSpPr txBox="1"/>
              <p:nvPr/>
            </p:nvSpPr>
            <p:spPr>
              <a:xfrm>
                <a:off x="1193042" y="5664386"/>
                <a:ext cx="10232571" cy="61555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4000" b="1" dirty="0" smtClean="0">
                    <a:solidFill>
                      <a:srgbClr val="FF0066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en-US" sz="4000" b="1" i="1">
                        <a:latin typeface="Cambria Math" panose="02040503050406030204" pitchFamily="18" charset="0"/>
                      </a:rPr>
                      <m:t>𝒂</m:t>
                    </m:r>
                    <m:r>
                      <a:rPr lang="en-US" sz="4000" b="1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000" b="1" i="1">
                        <a:latin typeface="Cambria Math" panose="02040503050406030204" pitchFamily="18" charset="0"/>
                      </a:rPr>
                      <m:t>𝟎</m:t>
                    </m:r>
                    <m:r>
                      <a:rPr lang="en-US" sz="4000" b="1" i="1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4000" b="1" i="1">
                        <a:latin typeface="Cambria Math" panose="02040503050406030204" pitchFamily="18" charset="0"/>
                      </a:rPr>
                      <m:t>𝟏𝟓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𝒎</m:t>
                    </m:r>
                  </m:oMath>
                </a14:m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; </a:t>
                </a:r>
                <a14:m>
                  <m:oMath xmlns:m="http://schemas.openxmlformats.org/officeDocument/2006/math">
                    <m:r>
                      <a:rPr lang="en-US" sz="4000" b="1" i="1">
                        <a:latin typeface="Cambria Math" panose="02040503050406030204" pitchFamily="18" charset="0"/>
                      </a:rPr>
                      <m:t>𝒃</m:t>
                    </m:r>
                    <m:r>
                      <a:rPr lang="en-US" sz="4000" b="1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000" b="1" i="1">
                        <a:latin typeface="Cambria Math" panose="02040503050406030204" pitchFamily="18" charset="0"/>
                      </a:rPr>
                      <m:t>𝟎</m:t>
                    </m:r>
                    <m:r>
                      <a:rPr lang="en-US" sz="4000" b="1" i="1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4000" b="1" i="1">
                        <a:latin typeface="Cambria Math" panose="02040503050406030204" pitchFamily="18" charset="0"/>
                      </a:rPr>
                      <m:t>𝟏𝟓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𝒎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;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𝒄</m:t>
                    </m:r>
                    <m:r>
                      <a:rPr lang="en-US" sz="4000" b="1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4000" b="1" i="1">
                        <a:latin typeface="Cambria Math" panose="02040503050406030204" pitchFamily="18" charset="0"/>
                      </a:rPr>
                      <m:t>𝟎</m:t>
                    </m:r>
                    <m:r>
                      <a:rPr lang="en-US" sz="4000" b="1" i="1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𝟔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𝒎</m:t>
                    </m:r>
                  </m:oMath>
                </a14:m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32BA1600-39A1-4F46-8643-FAB8B53A07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3042" y="5664386"/>
                <a:ext cx="10232571" cy="615553"/>
              </a:xfrm>
              <a:prstGeom prst="rect">
                <a:avLst/>
              </a:prstGeom>
              <a:blipFill>
                <a:blip r:embed="rId9"/>
                <a:stretch>
                  <a:fillRect l="-3039" t="-24752" b="-4950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7059221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2702697F-B6AD-4DC9-9B9C-9E98164B1748}"/>
              </a:ext>
            </a:extLst>
          </p:cNvPr>
          <p:cNvSpPr/>
          <p:nvPr/>
        </p:nvSpPr>
        <p:spPr>
          <a:xfrm>
            <a:off x="414462" y="936711"/>
            <a:ext cx="10734816" cy="92333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B050"/>
          </a:solidFill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4C40EF-DBF4-4CCF-AE73-D3E339D71EFB}"/>
              </a:ext>
            </a:extLst>
          </p:cNvPr>
          <p:cNvSpPr txBox="1"/>
          <p:nvPr/>
        </p:nvSpPr>
        <p:spPr>
          <a:xfrm>
            <a:off x="414462" y="1044433"/>
            <a:ext cx="853103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endParaRPr lang="en-US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2" descr="6 причин, почему домашнее задание бесполезно и даже вредно - Лайфхакер">
            <a:extLst>
              <a:ext uri="{FF2B5EF4-FFF2-40B4-BE49-F238E27FC236}">
                <a16:creationId xmlns:a16="http://schemas.microsoft.com/office/drawing/2014/main" id="{FA02963E-55AC-43E7-BF2F-3E4F6164E3D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60" t="37912" r="47329" b="10747"/>
          <a:stretch/>
        </p:blipFill>
        <p:spPr bwMode="auto">
          <a:xfrm>
            <a:off x="8638317" y="329328"/>
            <a:ext cx="3008672" cy="213809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Рамка 6">
            <a:extLst>
              <a:ext uri="{FF2B5EF4-FFF2-40B4-BE49-F238E27FC236}">
                <a16:creationId xmlns:a16="http://schemas.microsoft.com/office/drawing/2014/main" id="{0B9D5FEE-1145-4926-8C91-3706F5CDB9B7}"/>
              </a:ext>
            </a:extLst>
          </p:cNvPr>
          <p:cNvSpPr/>
          <p:nvPr/>
        </p:nvSpPr>
        <p:spPr>
          <a:xfrm>
            <a:off x="132735" y="125156"/>
            <a:ext cx="11916697" cy="6614858"/>
          </a:xfrm>
          <a:prstGeom prst="frame">
            <a:avLst>
              <a:gd name="adj1" fmla="val 1042"/>
            </a:avLst>
          </a:prstGeom>
          <a:solidFill>
            <a:srgbClr val="00B050"/>
          </a:solidFill>
          <a:ln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aphicFrame>
        <p:nvGraphicFramePr>
          <p:cNvPr id="3" name="Схема 2">
            <a:extLst>
              <a:ext uri="{FF2B5EF4-FFF2-40B4-BE49-F238E27FC236}">
                <a16:creationId xmlns:a16="http://schemas.microsoft.com/office/drawing/2014/main" id="{6264CCBD-3807-42C7-BC82-A423D2A4903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18795551"/>
              </p:ext>
            </p:extLst>
          </p:nvPr>
        </p:nvGraphicFramePr>
        <p:xfrm>
          <a:off x="989733" y="2077767"/>
          <a:ext cx="9799746" cy="42557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643983952"/>
      </p:ext>
    </p:extLst>
  </p:cSld>
  <p:clrMapOvr>
    <a:masterClrMapping/>
  </p:clrMapOvr>
  <p:transition spd="slow">
    <p:cover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object 2">
            <a:extLst>
              <a:ext uri="{FF2B5EF4-FFF2-40B4-BE49-F238E27FC236}">
                <a16:creationId xmlns:a16="http://schemas.microsoft.com/office/drawing/2014/main" id="{12C73530-9E5E-4AAC-89B7-57A3986EB7BF}"/>
              </a:ext>
            </a:extLst>
          </p:cNvPr>
          <p:cNvSpPr>
            <a:spLocks/>
          </p:cNvSpPr>
          <p:nvPr/>
        </p:nvSpPr>
        <p:spPr bwMode="auto">
          <a:xfrm>
            <a:off x="-4763" y="0"/>
            <a:ext cx="12196763" cy="766763"/>
          </a:xfrm>
          <a:custGeom>
            <a:avLst/>
            <a:gdLst>
              <a:gd name="T0" fmla="*/ 0 w 5760085"/>
              <a:gd name="T1" fmla="*/ 0 h 1021080"/>
              <a:gd name="T2" fmla="*/ 5760085 w 5760085"/>
              <a:gd name="T3" fmla="*/ 1021080 h 1021080"/>
            </a:gdLst>
            <a:ahLst/>
            <a:cxnLst/>
            <a:rect l="T0" t="T1" r="T2" b="T3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ru-RU" sz="4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Masalaning yechimi</a:t>
            </a:r>
            <a:endParaRPr lang="ru-RU" altLang="ru-RU" sz="48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F9F4A08B-6846-4598-ABCC-FFF6E63FBC00}"/>
              </a:ext>
            </a:extLst>
          </p:cNvPr>
          <p:cNvSpPr/>
          <p:nvPr/>
        </p:nvSpPr>
        <p:spPr>
          <a:xfrm>
            <a:off x="8108348" y="1572260"/>
            <a:ext cx="3580109" cy="2049651"/>
          </a:xfrm>
          <a:prstGeom prst="rect">
            <a:avLst/>
          </a:prstGeom>
          <a:gradFill flip="none" rotWithShape="1">
            <a:gsLst>
              <a:gs pos="2186">
                <a:srgbClr val="00FF00"/>
              </a:gs>
              <a:gs pos="100000">
                <a:schemeClr val="bg1"/>
              </a:gs>
            </a:gsLst>
            <a:path path="circle">
              <a:fillToRect l="100000" t="100000"/>
            </a:path>
            <a:tileRect r="-100000" b="-100000"/>
          </a:gradFill>
          <a:ln w="57150"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5CCFC8E5-FB5E-4682-99E5-995685C29D1F}"/>
              </a:ext>
            </a:extLst>
          </p:cNvPr>
          <p:cNvCxnSpPr/>
          <p:nvPr/>
        </p:nvCxnSpPr>
        <p:spPr>
          <a:xfrm flipH="1">
            <a:off x="4555279" y="1645934"/>
            <a:ext cx="398462" cy="847725"/>
          </a:xfrm>
          <a:prstGeom prst="line">
            <a:avLst/>
          </a:prstGeom>
          <a:ln w="7620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Рамка 17">
            <a:extLst>
              <a:ext uri="{FF2B5EF4-FFF2-40B4-BE49-F238E27FC236}">
                <a16:creationId xmlns:a16="http://schemas.microsoft.com/office/drawing/2014/main" id="{3DC91603-4BF6-40B7-8BA7-C217597CA90B}"/>
              </a:ext>
            </a:extLst>
          </p:cNvPr>
          <p:cNvSpPr/>
          <p:nvPr/>
        </p:nvSpPr>
        <p:spPr>
          <a:xfrm>
            <a:off x="114300" y="870156"/>
            <a:ext cx="11952288" cy="5857670"/>
          </a:xfrm>
          <a:prstGeom prst="frame">
            <a:avLst>
              <a:gd name="adj1" fmla="val 1431"/>
            </a:avLst>
          </a:prstGeom>
          <a:solidFill>
            <a:srgbClr val="00FF0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4C21351C-799D-42AD-8696-56933ED9AD32}"/>
                  </a:ext>
                </a:extLst>
              </p:cNvPr>
              <p:cNvSpPr txBox="1"/>
              <p:nvPr/>
            </p:nvSpPr>
            <p:spPr>
              <a:xfrm>
                <a:off x="832833" y="5055010"/>
                <a:ext cx="9025676" cy="6294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𝑺</m:t>
                      </m:r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𝒙𝒚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𝟏𝟓𝟎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𝟏𝟓𝟎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4C21351C-799D-42AD-8696-56933ED9AD3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2833" y="5055010"/>
                <a:ext cx="9025676" cy="62946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D6DB7378-DB83-4352-A5DE-422188B45496}"/>
                  </a:ext>
                </a:extLst>
              </p:cNvPr>
              <p:cNvSpPr txBox="1"/>
              <p:nvPr/>
            </p:nvSpPr>
            <p:spPr>
              <a:xfrm>
                <a:off x="9284249" y="3755840"/>
                <a:ext cx="1148520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sz="32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𝒎</m:t>
                          </m:r>
                        </m:e>
                      </m:d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D6DB7378-DB83-4352-A5DE-422188B454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84249" y="3755840"/>
                <a:ext cx="1148520" cy="49244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E388B548-ADAC-4D88-A4FC-EF5FC77351F9}"/>
                  </a:ext>
                </a:extLst>
              </p:cNvPr>
              <p:cNvSpPr txBox="1"/>
              <p:nvPr/>
            </p:nvSpPr>
            <p:spPr>
              <a:xfrm>
                <a:off x="6676774" y="2247438"/>
                <a:ext cx="1148520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sz="32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𝒎</m:t>
                          </m:r>
                        </m:e>
                      </m:d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E388B548-ADAC-4D88-A4FC-EF5FC77351F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76774" y="2247438"/>
                <a:ext cx="1148520" cy="49244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997BD44-879D-4855-A497-89FC20047BD4}"/>
                  </a:ext>
                </a:extLst>
              </p:cNvPr>
              <p:cNvSpPr txBox="1"/>
              <p:nvPr/>
            </p:nvSpPr>
            <p:spPr>
              <a:xfrm>
                <a:off x="882478" y="4002061"/>
                <a:ext cx="2915863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𝟏𝟓𝟎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997BD44-879D-4855-A497-89FC20047BD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2478" y="4002061"/>
                <a:ext cx="2915863" cy="61555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23908765-C8C6-4EA5-A0EF-04E0038FC581}"/>
                  </a:ext>
                </a:extLst>
              </p:cNvPr>
              <p:cNvSpPr txBox="1"/>
              <p:nvPr/>
            </p:nvSpPr>
            <p:spPr>
              <a:xfrm>
                <a:off x="930344" y="2935875"/>
                <a:ext cx="2915863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𝟏𝟓𝟎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23908765-C8C6-4EA5-A0EF-04E0038FC58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0344" y="2935875"/>
                <a:ext cx="2915863" cy="61555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5589B860-025A-4D75-8291-7D205BF7E74B}"/>
                  </a:ext>
                </a:extLst>
              </p:cNvPr>
              <p:cNvSpPr txBox="1"/>
              <p:nvPr/>
            </p:nvSpPr>
            <p:spPr>
              <a:xfrm>
                <a:off x="915645" y="1805342"/>
                <a:ext cx="3528210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𝟑𝟎𝟎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5589B860-025A-4D75-8291-7D205BF7E7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5645" y="1805342"/>
                <a:ext cx="3528210" cy="61555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3C487C88-80C2-4AB1-BFEE-C45266FE98AB}"/>
                  </a:ext>
                </a:extLst>
              </p:cNvPr>
              <p:cNvSpPr txBox="1"/>
              <p:nvPr/>
            </p:nvSpPr>
            <p:spPr>
              <a:xfrm>
                <a:off x="4953741" y="1762019"/>
                <a:ext cx="641714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3C487C88-80C2-4AB1-BFEE-C45266FE98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3741" y="1762019"/>
                <a:ext cx="641714" cy="61555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Прямая со стрелкой 7">
            <a:extLst>
              <a:ext uri="{FF2B5EF4-FFF2-40B4-BE49-F238E27FC236}">
                <a16:creationId xmlns:a16="http://schemas.microsoft.com/office/drawing/2014/main" id="{93A2BC14-387C-4006-8DBD-B44230C55C17}"/>
              </a:ext>
            </a:extLst>
          </p:cNvPr>
          <p:cNvCxnSpPr/>
          <p:nvPr/>
        </p:nvCxnSpPr>
        <p:spPr>
          <a:xfrm>
            <a:off x="5957888" y="1876425"/>
            <a:ext cx="5132387" cy="0"/>
          </a:xfrm>
          <a:prstGeom prst="straightConnector1">
            <a:avLst/>
          </a:prstGeom>
          <a:ln w="762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9A47841C-B3F1-4744-9B85-34BEE100940C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8013763" y="2002767"/>
            <a:ext cx="583493" cy="492443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11" name="Дуга 10">
            <a:extLst>
              <a:ext uri="{FF2B5EF4-FFF2-40B4-BE49-F238E27FC236}">
                <a16:creationId xmlns:a16="http://schemas.microsoft.com/office/drawing/2014/main" id="{ED192476-80EF-4B01-8198-6636F20DEA9B}"/>
              </a:ext>
            </a:extLst>
          </p:cNvPr>
          <p:cNvSpPr/>
          <p:nvPr/>
        </p:nvSpPr>
        <p:spPr>
          <a:xfrm>
            <a:off x="4139788" y="857250"/>
            <a:ext cx="4166012" cy="1847850"/>
          </a:xfrm>
          <a:prstGeom prst="arc">
            <a:avLst>
              <a:gd name="adj1" fmla="val 16701077"/>
              <a:gd name="adj2" fmla="val 0"/>
            </a:avLst>
          </a:prstGeom>
          <a:ln w="76200">
            <a:solidFill>
              <a:srgbClr val="00C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2" name="Дуга 11">
            <a:extLst>
              <a:ext uri="{FF2B5EF4-FFF2-40B4-BE49-F238E27FC236}">
                <a16:creationId xmlns:a16="http://schemas.microsoft.com/office/drawing/2014/main" id="{03DE428A-A6E4-461C-A2E3-8D47625856D6}"/>
              </a:ext>
            </a:extLst>
          </p:cNvPr>
          <p:cNvSpPr/>
          <p:nvPr/>
        </p:nvSpPr>
        <p:spPr>
          <a:xfrm flipH="1">
            <a:off x="8305798" y="857250"/>
            <a:ext cx="4375445" cy="1847850"/>
          </a:xfrm>
          <a:prstGeom prst="arc">
            <a:avLst>
              <a:gd name="adj1" fmla="val 16701077"/>
              <a:gd name="adj2" fmla="val 0"/>
            </a:avLst>
          </a:prstGeom>
          <a:ln w="76200">
            <a:solidFill>
              <a:srgbClr val="00C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3" name="Овал 12">
            <a:extLst>
              <a:ext uri="{FF2B5EF4-FFF2-40B4-BE49-F238E27FC236}">
                <a16:creationId xmlns:a16="http://schemas.microsoft.com/office/drawing/2014/main" id="{E4375742-FDBF-4CC7-9405-138C5FFBD5AB}"/>
              </a:ext>
            </a:extLst>
          </p:cNvPr>
          <p:cNvSpPr/>
          <p:nvPr/>
        </p:nvSpPr>
        <p:spPr>
          <a:xfrm>
            <a:off x="8200701" y="1765301"/>
            <a:ext cx="210198" cy="192287"/>
          </a:xfrm>
          <a:prstGeom prst="ellipse">
            <a:avLst/>
          </a:prstGeom>
          <a:solidFill>
            <a:srgbClr val="FF0066"/>
          </a:soli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91992235-DA41-46A3-9911-6FD29404AF2B}"/>
                  </a:ext>
                </a:extLst>
              </p:cNvPr>
              <p:cNvSpPr txBox="1"/>
              <p:nvPr/>
            </p:nvSpPr>
            <p:spPr>
              <a:xfrm>
                <a:off x="8931971" y="1125934"/>
                <a:ext cx="448841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91992235-DA41-46A3-9911-6FD29404AF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31971" y="1125934"/>
                <a:ext cx="448841" cy="55399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9E1EAB29-EEDD-4044-A012-9E4F630E9D2E}"/>
                  </a:ext>
                </a:extLst>
              </p:cNvPr>
              <p:cNvSpPr txBox="1"/>
              <p:nvPr/>
            </p:nvSpPr>
            <p:spPr>
              <a:xfrm>
                <a:off x="7167081" y="1121964"/>
                <a:ext cx="448841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9E1EAB29-EEDD-4044-A012-9E4F630E9D2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67081" y="1121964"/>
                <a:ext cx="448841" cy="55399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2E37226-286B-4FC4-84C9-6E1A9033D881}"/>
                  </a:ext>
                </a:extLst>
              </p:cNvPr>
              <p:cNvSpPr txBox="1"/>
              <p:nvPr/>
            </p:nvSpPr>
            <p:spPr>
              <a:xfrm>
                <a:off x="796886" y="1545821"/>
                <a:ext cx="4084260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𝑺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𝟏𝟓𝟎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2E37226-286B-4FC4-84C9-6E1A9033D88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6886" y="1545821"/>
                <a:ext cx="4084260" cy="61555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C4324C6C-E113-40DD-9D08-E62AF2450728}"/>
                  </a:ext>
                </a:extLst>
              </p:cNvPr>
              <p:cNvSpPr txBox="1"/>
              <p:nvPr/>
            </p:nvSpPr>
            <p:spPr>
              <a:xfrm>
                <a:off x="811937" y="523079"/>
                <a:ext cx="4166012" cy="6294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𝑺</m:t>
                      </m:r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𝟏𝟓𝟎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C4324C6C-E113-40DD-9D08-E62AF245072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1937" y="523079"/>
                <a:ext cx="4166012" cy="62946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1635B5DC-1F3E-4063-8245-6594FB1C282C}"/>
                  </a:ext>
                </a:extLst>
              </p:cNvPr>
              <p:cNvSpPr txBox="1"/>
              <p:nvPr/>
            </p:nvSpPr>
            <p:spPr>
              <a:xfrm>
                <a:off x="728957" y="2540602"/>
                <a:ext cx="3222036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𝟏𝟓𝟎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1635B5DC-1F3E-4063-8245-6594FB1C28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8957" y="2540602"/>
                <a:ext cx="3222036" cy="61555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82B9D18C-6FFF-4537-8392-520EEC75E2C6}"/>
                  </a:ext>
                </a:extLst>
              </p:cNvPr>
              <p:cNvSpPr txBox="1"/>
              <p:nvPr/>
            </p:nvSpPr>
            <p:spPr>
              <a:xfrm>
                <a:off x="728957" y="3567886"/>
                <a:ext cx="2304733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𝟏𝟓𝟎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82B9D18C-6FFF-4537-8392-520EEC75E2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8957" y="3567886"/>
                <a:ext cx="2304733" cy="61555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158D24D1-D864-47E8-8AA6-48978F9EAEE2}"/>
                  </a:ext>
                </a:extLst>
              </p:cNvPr>
              <p:cNvSpPr txBox="1"/>
              <p:nvPr/>
            </p:nvSpPr>
            <p:spPr>
              <a:xfrm>
                <a:off x="796886" y="4445394"/>
                <a:ext cx="1692386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𝟕𝟓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158D24D1-D864-47E8-8AA6-48978F9EAE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6886" y="4445394"/>
                <a:ext cx="1692386" cy="615553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Рамка 20">
            <a:extLst>
              <a:ext uri="{FF2B5EF4-FFF2-40B4-BE49-F238E27FC236}">
                <a16:creationId xmlns:a16="http://schemas.microsoft.com/office/drawing/2014/main" id="{F2D20FC6-2228-4C7C-ADD9-E356005BC9E8}"/>
              </a:ext>
            </a:extLst>
          </p:cNvPr>
          <p:cNvSpPr/>
          <p:nvPr/>
        </p:nvSpPr>
        <p:spPr>
          <a:xfrm>
            <a:off x="114300" y="133350"/>
            <a:ext cx="11952288" cy="6594476"/>
          </a:xfrm>
          <a:prstGeom prst="frame">
            <a:avLst>
              <a:gd name="adj1" fmla="val 1431"/>
            </a:avLst>
          </a:prstGeom>
          <a:solidFill>
            <a:srgbClr val="00FF0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Прямая со стрелкой 7">
            <a:extLst>
              <a:ext uri="{FF2B5EF4-FFF2-40B4-BE49-F238E27FC236}">
                <a16:creationId xmlns:a16="http://schemas.microsoft.com/office/drawing/2014/main" id="{93A2BC14-387C-4006-8DBD-B44230C55C17}"/>
              </a:ext>
            </a:extLst>
          </p:cNvPr>
          <p:cNvCxnSpPr/>
          <p:nvPr/>
        </p:nvCxnSpPr>
        <p:spPr>
          <a:xfrm>
            <a:off x="5957888" y="1876425"/>
            <a:ext cx="5132387" cy="0"/>
          </a:xfrm>
          <a:prstGeom prst="straightConnector1">
            <a:avLst/>
          </a:prstGeom>
          <a:ln w="762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9A47841C-B3F1-4744-9B85-34BEE100940C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8013763" y="2002767"/>
            <a:ext cx="583493" cy="492443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11" name="Дуга 10">
            <a:extLst>
              <a:ext uri="{FF2B5EF4-FFF2-40B4-BE49-F238E27FC236}">
                <a16:creationId xmlns:a16="http://schemas.microsoft.com/office/drawing/2014/main" id="{ED192476-80EF-4B01-8198-6636F20DEA9B}"/>
              </a:ext>
            </a:extLst>
          </p:cNvPr>
          <p:cNvSpPr/>
          <p:nvPr/>
        </p:nvSpPr>
        <p:spPr>
          <a:xfrm>
            <a:off x="4139788" y="857250"/>
            <a:ext cx="4166012" cy="1847850"/>
          </a:xfrm>
          <a:prstGeom prst="arc">
            <a:avLst>
              <a:gd name="adj1" fmla="val 16701077"/>
              <a:gd name="adj2" fmla="val 0"/>
            </a:avLst>
          </a:prstGeom>
          <a:ln w="76200">
            <a:solidFill>
              <a:srgbClr val="00C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2" name="Дуга 11">
            <a:extLst>
              <a:ext uri="{FF2B5EF4-FFF2-40B4-BE49-F238E27FC236}">
                <a16:creationId xmlns:a16="http://schemas.microsoft.com/office/drawing/2014/main" id="{03DE428A-A6E4-461C-A2E3-8D47625856D6}"/>
              </a:ext>
            </a:extLst>
          </p:cNvPr>
          <p:cNvSpPr/>
          <p:nvPr/>
        </p:nvSpPr>
        <p:spPr>
          <a:xfrm flipH="1">
            <a:off x="8305798" y="857250"/>
            <a:ext cx="4375445" cy="1847850"/>
          </a:xfrm>
          <a:prstGeom prst="arc">
            <a:avLst>
              <a:gd name="adj1" fmla="val 16701077"/>
              <a:gd name="adj2" fmla="val 0"/>
            </a:avLst>
          </a:prstGeom>
          <a:ln w="76200">
            <a:solidFill>
              <a:srgbClr val="00C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3" name="Овал 12">
            <a:extLst>
              <a:ext uri="{FF2B5EF4-FFF2-40B4-BE49-F238E27FC236}">
                <a16:creationId xmlns:a16="http://schemas.microsoft.com/office/drawing/2014/main" id="{E4375742-FDBF-4CC7-9405-138C5FFBD5AB}"/>
              </a:ext>
            </a:extLst>
          </p:cNvPr>
          <p:cNvSpPr/>
          <p:nvPr/>
        </p:nvSpPr>
        <p:spPr>
          <a:xfrm>
            <a:off x="8200701" y="1765301"/>
            <a:ext cx="210198" cy="192287"/>
          </a:xfrm>
          <a:prstGeom prst="ellipse">
            <a:avLst/>
          </a:prstGeom>
          <a:solidFill>
            <a:srgbClr val="FF0066"/>
          </a:solidFill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91992235-DA41-46A3-9911-6FD29404AF2B}"/>
                  </a:ext>
                </a:extLst>
              </p:cNvPr>
              <p:cNvSpPr txBox="1"/>
              <p:nvPr/>
            </p:nvSpPr>
            <p:spPr>
              <a:xfrm>
                <a:off x="8931971" y="1125934"/>
                <a:ext cx="448841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91992235-DA41-46A3-9911-6FD29404AF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31971" y="1125934"/>
                <a:ext cx="448841" cy="55399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9E1EAB29-EEDD-4044-A012-9E4F630E9D2E}"/>
                  </a:ext>
                </a:extLst>
              </p:cNvPr>
              <p:cNvSpPr txBox="1"/>
              <p:nvPr/>
            </p:nvSpPr>
            <p:spPr>
              <a:xfrm>
                <a:off x="7167081" y="1121964"/>
                <a:ext cx="448841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9E1EAB29-EEDD-4044-A012-9E4F630E9D2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67081" y="1121964"/>
                <a:ext cx="448841" cy="55399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2E37226-286B-4FC4-84C9-6E1A9033D881}"/>
                  </a:ext>
                </a:extLst>
              </p:cNvPr>
              <p:cNvSpPr txBox="1"/>
              <p:nvPr/>
            </p:nvSpPr>
            <p:spPr>
              <a:xfrm>
                <a:off x="916413" y="2252230"/>
                <a:ext cx="2259658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𝑺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&gt;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2E37226-286B-4FC4-84C9-6E1A9033D88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6413" y="2252230"/>
                <a:ext cx="2259658" cy="61555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1635B5DC-1F3E-4063-8245-6594FB1C282C}"/>
                  </a:ext>
                </a:extLst>
              </p:cNvPr>
              <p:cNvSpPr txBox="1"/>
              <p:nvPr/>
            </p:nvSpPr>
            <p:spPr>
              <a:xfrm>
                <a:off x="3586565" y="2222453"/>
                <a:ext cx="2192780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b="1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∞;</m:t>
                          </m:r>
                          <m:r>
                            <a:rPr lang="en-US" sz="4000" b="1" i="1" dirty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𝟕𝟓</m:t>
                          </m:r>
                        </m:e>
                      </m:d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1635B5DC-1F3E-4063-8245-6594FB1C28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6565" y="2222453"/>
                <a:ext cx="2192780" cy="61555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Рамка 20">
            <a:extLst>
              <a:ext uri="{FF2B5EF4-FFF2-40B4-BE49-F238E27FC236}">
                <a16:creationId xmlns:a16="http://schemas.microsoft.com/office/drawing/2014/main" id="{F2D20FC6-2228-4C7C-ADD9-E356005BC9E8}"/>
              </a:ext>
            </a:extLst>
          </p:cNvPr>
          <p:cNvSpPr/>
          <p:nvPr/>
        </p:nvSpPr>
        <p:spPr>
          <a:xfrm>
            <a:off x="114300" y="133350"/>
            <a:ext cx="11952288" cy="6594476"/>
          </a:xfrm>
          <a:prstGeom prst="frame">
            <a:avLst>
              <a:gd name="adj1" fmla="val 1431"/>
            </a:avLst>
          </a:prstGeom>
          <a:solidFill>
            <a:srgbClr val="00FF0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F50C43B1-C007-4172-AC94-EEFE4C1164C1}"/>
                  </a:ext>
                </a:extLst>
              </p:cNvPr>
              <p:cNvSpPr txBox="1"/>
              <p:nvPr/>
            </p:nvSpPr>
            <p:spPr>
              <a:xfrm>
                <a:off x="906563" y="3005231"/>
                <a:ext cx="2259658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𝑺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&lt;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F50C43B1-C007-4172-AC94-EEFE4C1164C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6563" y="3005231"/>
                <a:ext cx="2259658" cy="61555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78E2130A-7CB1-4728-A645-CBD4B9BF0515}"/>
                  </a:ext>
                </a:extLst>
              </p:cNvPr>
              <p:cNvSpPr txBox="1"/>
              <p:nvPr/>
            </p:nvSpPr>
            <p:spPr>
              <a:xfrm>
                <a:off x="3586565" y="3005231"/>
                <a:ext cx="2192780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  <m:t>𝟕𝟓</m:t>
                          </m:r>
                          <m:r>
                            <a:rPr lang="en-US" sz="4000" b="1" i="1" dirty="0" smtClean="0">
                              <a:latin typeface="Cambria Math" panose="02040503050406030204" pitchFamily="18" charset="0"/>
                            </a:rPr>
                            <m:t>;+∞</m:t>
                          </m:r>
                        </m:e>
                      </m:d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78E2130A-7CB1-4728-A645-CBD4B9BF051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6565" y="3005231"/>
                <a:ext cx="2192780" cy="61555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E56B6B39-6770-4B6C-98E3-E7C6C32C7240}"/>
                  </a:ext>
                </a:extLst>
              </p:cNvPr>
              <p:cNvSpPr txBox="1"/>
              <p:nvPr/>
            </p:nvSpPr>
            <p:spPr>
              <a:xfrm>
                <a:off x="894674" y="4422612"/>
                <a:ext cx="7378430" cy="6294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𝑺</m:t>
                      </m:r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𝟕𝟓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𝟏𝟓𝟎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𝟕𝟓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𝟕𝟓</m:t>
                          </m:r>
                        </m:e>
                        <m:sup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𝟓𝟔𝟐𝟓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E56B6B39-6770-4B6C-98E3-E7C6C32C724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4674" y="4422612"/>
                <a:ext cx="7378430" cy="629468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BBE81373-6051-421A-8C1A-6BEA5D8E1AAD}"/>
                  </a:ext>
                </a:extLst>
              </p:cNvPr>
              <p:cNvSpPr txBox="1"/>
              <p:nvPr/>
            </p:nvSpPr>
            <p:spPr>
              <a:xfrm>
                <a:off x="894674" y="3711563"/>
                <a:ext cx="1692386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𝟕𝟓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BBE81373-6051-421A-8C1A-6BEA5D8E1AA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4674" y="3711563"/>
                <a:ext cx="1692386" cy="615553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210EE106-92EF-4F1C-97EF-3607A6DB9CAA}"/>
                  </a:ext>
                </a:extLst>
              </p:cNvPr>
              <p:cNvSpPr txBox="1"/>
              <p:nvPr/>
            </p:nvSpPr>
            <p:spPr>
              <a:xfrm>
                <a:off x="6821083" y="5224440"/>
                <a:ext cx="3854068" cy="62946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4000" b="1" dirty="0">
                    <a:solidFill>
                      <a:srgbClr val="FF0066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𝟓𝟔𝟐𝟓</m:t>
                    </m:r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𝒎</m:t>
                        </m:r>
                      </m:e>
                      <m:sup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210EE106-92EF-4F1C-97EF-3607A6DB9CA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21083" y="5224440"/>
                <a:ext cx="3854068" cy="629468"/>
              </a:xfrm>
              <a:prstGeom prst="rect">
                <a:avLst/>
              </a:prstGeom>
              <a:blipFill>
                <a:blip r:embed="rId11"/>
                <a:stretch>
                  <a:fillRect l="-8070" t="-22330" b="-4854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865952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object 2">
            <a:extLst>
              <a:ext uri="{FF2B5EF4-FFF2-40B4-BE49-F238E27FC236}">
                <a16:creationId xmlns:a16="http://schemas.microsoft.com/office/drawing/2014/main" id="{4A3A2D87-9F6B-4186-8446-13E6FE22807A}"/>
              </a:ext>
            </a:extLst>
          </p:cNvPr>
          <p:cNvSpPr>
            <a:spLocks/>
          </p:cNvSpPr>
          <p:nvPr/>
        </p:nvSpPr>
        <p:spPr bwMode="auto">
          <a:xfrm>
            <a:off x="-4763" y="0"/>
            <a:ext cx="12196763" cy="766763"/>
          </a:xfrm>
          <a:custGeom>
            <a:avLst/>
            <a:gdLst>
              <a:gd name="T0" fmla="*/ 0 w 5760085"/>
              <a:gd name="T1" fmla="*/ 0 h 1021080"/>
              <a:gd name="T2" fmla="*/ 5760085 w 5760085"/>
              <a:gd name="T3" fmla="*/ 1021080 h 1021080"/>
            </a:gdLst>
            <a:ahLst/>
            <a:cxnLst/>
            <a:rect l="T0" t="T1" r="T2" b="T3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ru-RU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2-masala</a:t>
            </a:r>
            <a:endParaRPr lang="ru-RU" alt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71" name="TextBox 2">
            <a:extLst>
              <a:ext uri="{FF2B5EF4-FFF2-40B4-BE49-F238E27FC236}">
                <a16:creationId xmlns:a16="http://schemas.microsoft.com/office/drawing/2014/main" id="{5793973D-F0E2-4C1C-A6C1-BB0B82BACC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094" y="1044391"/>
            <a:ext cx="11236699" cy="550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altLang="ru-R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Tomoni</a:t>
            </a:r>
            <a:r>
              <a:rPr lang="en-US" alt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 120 cm </a:t>
            </a:r>
            <a:r>
              <a:rPr lang="en-US" altLang="ru-R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alt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kvadrat</a:t>
            </a:r>
            <a:r>
              <a:rPr lang="en-US" alt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shaklidagi</a:t>
            </a:r>
            <a:r>
              <a:rPr lang="en-US" alt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kartondan</a:t>
            </a:r>
            <a:r>
              <a:rPr lang="en-US" alt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usti</a:t>
            </a:r>
            <a:r>
              <a:rPr lang="en-US" alt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ochiq</a:t>
            </a:r>
            <a:r>
              <a:rPr lang="en-US" alt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quti</a:t>
            </a:r>
            <a:r>
              <a:rPr lang="en-US" alt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tayyorlandi</a:t>
            </a:r>
            <a:r>
              <a:rPr lang="en-US" alt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altLang="ru-R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Bunda</a:t>
            </a:r>
            <a:r>
              <a:rPr lang="en-US" alt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kartonning</a:t>
            </a:r>
            <a:r>
              <a:rPr lang="en-US" alt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uchlaridan</a:t>
            </a:r>
            <a:r>
              <a:rPr lang="en-US" alt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alt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xil</a:t>
            </a:r>
            <a:r>
              <a:rPr lang="en-US" alt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kvadratchalar</a:t>
            </a:r>
            <a:r>
              <a:rPr lang="en-US" alt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kesib</a:t>
            </a:r>
            <a:r>
              <a:rPr lang="en-US" alt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olindi</a:t>
            </a:r>
            <a:r>
              <a:rPr lang="en-US" alt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altLang="ru-R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Qutining</a:t>
            </a:r>
            <a:r>
              <a:rPr lang="en-US" alt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hajmi</a:t>
            </a:r>
            <a:r>
              <a:rPr lang="en-US" alt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alt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alt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bo‘lishi</a:t>
            </a:r>
            <a:r>
              <a:rPr lang="en-US" alt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alt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kesib</a:t>
            </a:r>
            <a:r>
              <a:rPr lang="en-US" alt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olingan</a:t>
            </a:r>
            <a:r>
              <a:rPr lang="en-US" alt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kvadratchaning</a:t>
            </a:r>
            <a:r>
              <a:rPr lang="en-US" alt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tomoni</a:t>
            </a:r>
            <a:r>
              <a:rPr lang="en-US" alt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alt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santimetr</a:t>
            </a:r>
            <a:r>
              <a:rPr lang="en-US" alt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bo‘lishi</a:t>
            </a:r>
            <a:r>
              <a:rPr lang="en-US" alt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alt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endParaRPr lang="ru-RU" alt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Рамка 4">
            <a:extLst>
              <a:ext uri="{FF2B5EF4-FFF2-40B4-BE49-F238E27FC236}">
                <a16:creationId xmlns:a16="http://schemas.microsoft.com/office/drawing/2014/main" id="{CB2B3621-F6FE-4052-8E67-0800C4C267CA}"/>
              </a:ext>
            </a:extLst>
          </p:cNvPr>
          <p:cNvSpPr/>
          <p:nvPr/>
        </p:nvSpPr>
        <p:spPr>
          <a:xfrm>
            <a:off x="114300" y="870156"/>
            <a:ext cx="11952288" cy="5857670"/>
          </a:xfrm>
          <a:prstGeom prst="frame">
            <a:avLst>
              <a:gd name="adj1" fmla="val 1431"/>
            </a:avLst>
          </a:prstGeom>
          <a:solidFill>
            <a:srgbClr val="00FF0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56645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B08B1731-9927-440E-A109-6BC6DA901DDA}"/>
              </a:ext>
            </a:extLst>
          </p:cNvPr>
          <p:cNvSpPr>
            <a:spLocks/>
          </p:cNvSpPr>
          <p:nvPr/>
        </p:nvSpPr>
        <p:spPr bwMode="auto">
          <a:xfrm>
            <a:off x="-4763" y="0"/>
            <a:ext cx="12196763" cy="766763"/>
          </a:xfrm>
          <a:custGeom>
            <a:avLst/>
            <a:gdLst>
              <a:gd name="T0" fmla="*/ 0 w 5760085"/>
              <a:gd name="T1" fmla="*/ 0 h 1021080"/>
              <a:gd name="T2" fmla="*/ 5760085 w 5760085"/>
              <a:gd name="T3" fmla="*/ 1021080 h 1021080"/>
            </a:gdLst>
            <a:ahLst/>
            <a:cxnLst/>
            <a:rect l="T0" t="T1" r="T2" b="T3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ru-RU" sz="4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Masalaning yechimi</a:t>
            </a:r>
            <a:endParaRPr lang="ru-RU" altLang="ru-RU" sz="48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030D8C6A-9B67-4B50-82EB-5CF05DC43B91}"/>
              </a:ext>
            </a:extLst>
          </p:cNvPr>
          <p:cNvSpPr/>
          <p:nvPr/>
        </p:nvSpPr>
        <p:spPr>
          <a:xfrm>
            <a:off x="6810191" y="1629535"/>
            <a:ext cx="4309143" cy="4338911"/>
          </a:xfrm>
          <a:prstGeom prst="rect">
            <a:avLst/>
          </a:prstGeom>
          <a:gradFill flip="none" rotWithShape="1">
            <a:gsLst>
              <a:gs pos="0">
                <a:srgbClr val="FF0066">
                  <a:tint val="66000"/>
                  <a:satMod val="160000"/>
                </a:srgbClr>
              </a:gs>
              <a:gs pos="50000">
                <a:srgbClr val="FF0066">
                  <a:tint val="44500"/>
                  <a:satMod val="160000"/>
                </a:srgbClr>
              </a:gs>
              <a:gs pos="100000">
                <a:srgbClr val="FF0066">
                  <a:tint val="23500"/>
                  <a:satMod val="160000"/>
                </a:srgbClr>
              </a:gs>
            </a:gsLst>
            <a:lin ang="2700000" scaled="1"/>
            <a:tileRect/>
          </a:gradFill>
          <a:ln w="5715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" name="Рамка 5">
            <a:extLst>
              <a:ext uri="{FF2B5EF4-FFF2-40B4-BE49-F238E27FC236}">
                <a16:creationId xmlns:a16="http://schemas.microsoft.com/office/drawing/2014/main" id="{7E64FF86-AAB7-4559-8E1F-79713222874B}"/>
              </a:ext>
            </a:extLst>
          </p:cNvPr>
          <p:cNvSpPr/>
          <p:nvPr/>
        </p:nvSpPr>
        <p:spPr>
          <a:xfrm>
            <a:off x="114300" y="870156"/>
            <a:ext cx="11952288" cy="5857670"/>
          </a:xfrm>
          <a:prstGeom prst="frame">
            <a:avLst>
              <a:gd name="adj1" fmla="val 1431"/>
            </a:avLst>
          </a:prstGeom>
          <a:solidFill>
            <a:srgbClr val="00FF0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3" name="Прямая со стрелкой 2">
            <a:extLst>
              <a:ext uri="{FF2B5EF4-FFF2-40B4-BE49-F238E27FC236}">
                <a16:creationId xmlns:a16="http://schemas.microsoft.com/office/drawing/2014/main" id="{198D626F-7D85-44D3-8244-464F40B334A5}"/>
              </a:ext>
            </a:extLst>
          </p:cNvPr>
          <p:cNvCxnSpPr>
            <a:cxnSpLocks/>
          </p:cNvCxnSpPr>
          <p:nvPr/>
        </p:nvCxnSpPr>
        <p:spPr>
          <a:xfrm>
            <a:off x="6564006" y="1629535"/>
            <a:ext cx="0" cy="4397649"/>
          </a:xfrm>
          <a:prstGeom prst="straightConnector1">
            <a:avLst/>
          </a:prstGeom>
          <a:ln w="76200">
            <a:solidFill>
              <a:srgbClr val="00206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8DAD85E-196C-40D2-9C89-2BD6E1461401}"/>
                  </a:ext>
                </a:extLst>
              </p:cNvPr>
              <p:cNvSpPr txBox="1"/>
              <p:nvPr/>
            </p:nvSpPr>
            <p:spPr>
              <a:xfrm>
                <a:off x="6035480" y="3353574"/>
                <a:ext cx="434413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𝒂</m:t>
                      </m:r>
                    </m:oMath>
                  </m:oMathPara>
                </a14:m>
                <a:endParaRPr lang="ru-RU" sz="4000" b="1" i="1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8DAD85E-196C-40D2-9C89-2BD6E146140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35480" y="3353574"/>
                <a:ext cx="434413" cy="61555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2" name="Прямая со стрелкой 21">
            <a:extLst>
              <a:ext uri="{FF2B5EF4-FFF2-40B4-BE49-F238E27FC236}">
                <a16:creationId xmlns:a16="http://schemas.microsoft.com/office/drawing/2014/main" id="{8A3AC21A-0E38-4199-AE50-9C9CF9C07A82}"/>
              </a:ext>
            </a:extLst>
          </p:cNvPr>
          <p:cNvCxnSpPr>
            <a:cxnSpLocks/>
          </p:cNvCxnSpPr>
          <p:nvPr/>
        </p:nvCxnSpPr>
        <p:spPr>
          <a:xfrm rot="16200000">
            <a:off x="8920510" y="-730524"/>
            <a:ext cx="0" cy="4397649"/>
          </a:xfrm>
          <a:prstGeom prst="straightConnector1">
            <a:avLst/>
          </a:prstGeom>
          <a:ln w="76200">
            <a:solidFill>
              <a:srgbClr val="00206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0E11FC91-20FF-4002-8EC9-FECCE2B640B6}"/>
                  </a:ext>
                </a:extLst>
              </p:cNvPr>
              <p:cNvSpPr txBox="1"/>
              <p:nvPr/>
            </p:nvSpPr>
            <p:spPr>
              <a:xfrm>
                <a:off x="8703303" y="838676"/>
                <a:ext cx="434413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𝒂</m:t>
                      </m:r>
                    </m:oMath>
                  </m:oMathPara>
                </a14:m>
                <a:endParaRPr lang="ru-RU" sz="4000" b="1" i="1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0E11FC91-20FF-4002-8EC9-FECCE2B640B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03303" y="838676"/>
                <a:ext cx="434413" cy="61555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4" name="Прямая со стрелкой 23">
            <a:extLst>
              <a:ext uri="{FF2B5EF4-FFF2-40B4-BE49-F238E27FC236}">
                <a16:creationId xmlns:a16="http://schemas.microsoft.com/office/drawing/2014/main" id="{5C8F8B26-E706-4E22-BAE1-2475D9D89EE4}"/>
              </a:ext>
            </a:extLst>
          </p:cNvPr>
          <p:cNvCxnSpPr>
            <a:cxnSpLocks/>
          </p:cNvCxnSpPr>
          <p:nvPr/>
        </p:nvCxnSpPr>
        <p:spPr>
          <a:xfrm rot="16200000">
            <a:off x="8920509" y="3965429"/>
            <a:ext cx="0" cy="4397649"/>
          </a:xfrm>
          <a:prstGeom prst="straightConnector1">
            <a:avLst/>
          </a:prstGeom>
          <a:ln w="76200">
            <a:solidFill>
              <a:srgbClr val="00206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C8F8F66A-3537-4334-BBDD-635B33929D8E}"/>
                  </a:ext>
                </a:extLst>
              </p:cNvPr>
              <p:cNvSpPr txBox="1"/>
              <p:nvPr/>
            </p:nvSpPr>
            <p:spPr>
              <a:xfrm>
                <a:off x="8747555" y="6053402"/>
                <a:ext cx="434413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𝒂</m:t>
                      </m:r>
                    </m:oMath>
                  </m:oMathPara>
                </a14:m>
                <a:endParaRPr lang="ru-RU" sz="4000" b="1" i="1" dirty="0"/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C8F8F66A-3537-4334-BBDD-635B33929D8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47555" y="6053402"/>
                <a:ext cx="434413" cy="61555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8" name="Прямая со стрелкой 27">
            <a:extLst>
              <a:ext uri="{FF2B5EF4-FFF2-40B4-BE49-F238E27FC236}">
                <a16:creationId xmlns:a16="http://schemas.microsoft.com/office/drawing/2014/main" id="{F22B4E7A-9642-4026-8A0E-B5AF7EBEB11A}"/>
              </a:ext>
            </a:extLst>
          </p:cNvPr>
          <p:cNvCxnSpPr>
            <a:cxnSpLocks/>
          </p:cNvCxnSpPr>
          <p:nvPr/>
        </p:nvCxnSpPr>
        <p:spPr>
          <a:xfrm>
            <a:off x="11341160" y="1629535"/>
            <a:ext cx="0" cy="4397649"/>
          </a:xfrm>
          <a:prstGeom prst="straightConnector1">
            <a:avLst/>
          </a:prstGeom>
          <a:ln w="76200">
            <a:solidFill>
              <a:srgbClr val="00206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AC4B1D83-F475-404A-A46D-72CC0BB90893}"/>
                  </a:ext>
                </a:extLst>
              </p:cNvPr>
              <p:cNvSpPr txBox="1"/>
              <p:nvPr/>
            </p:nvSpPr>
            <p:spPr>
              <a:xfrm>
                <a:off x="11448025" y="3441589"/>
                <a:ext cx="434413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𝒂</m:t>
                      </m:r>
                    </m:oMath>
                  </m:oMathPara>
                </a14:m>
                <a:endParaRPr lang="ru-RU" sz="4000" b="1" i="1" dirty="0"/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AC4B1D83-F475-404A-A46D-72CC0BB908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48025" y="3441589"/>
                <a:ext cx="434413" cy="61555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AC17A018-C9FF-4FFF-99A6-ED6AF254FCD3}"/>
                  </a:ext>
                </a:extLst>
              </p:cNvPr>
              <p:cNvSpPr txBox="1"/>
              <p:nvPr/>
            </p:nvSpPr>
            <p:spPr>
              <a:xfrm>
                <a:off x="1072666" y="1544983"/>
                <a:ext cx="2868991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𝟏𝟐𝟎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𝒄𝒎</m:t>
                      </m:r>
                    </m:oMath>
                  </m:oMathPara>
                </a14:m>
                <a:endParaRPr lang="ru-RU" sz="4000" b="1" i="1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AC17A018-C9FF-4FFF-99A6-ED6AF254FCD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2666" y="1544983"/>
                <a:ext cx="2868991" cy="61555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131875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030D8C6A-9B67-4B50-82EB-5CF05DC43B91}"/>
              </a:ext>
            </a:extLst>
          </p:cNvPr>
          <p:cNvSpPr/>
          <p:nvPr/>
        </p:nvSpPr>
        <p:spPr>
          <a:xfrm>
            <a:off x="6651104" y="1259544"/>
            <a:ext cx="4341720" cy="4338911"/>
          </a:xfrm>
          <a:prstGeom prst="rect">
            <a:avLst/>
          </a:prstGeom>
          <a:gradFill flip="none" rotWithShape="1">
            <a:gsLst>
              <a:gs pos="0">
                <a:srgbClr val="FF0066">
                  <a:tint val="66000"/>
                  <a:satMod val="160000"/>
                </a:srgbClr>
              </a:gs>
              <a:gs pos="50000">
                <a:srgbClr val="FF0066">
                  <a:tint val="44500"/>
                  <a:satMod val="160000"/>
                </a:srgbClr>
              </a:gs>
              <a:gs pos="100000">
                <a:srgbClr val="FF0066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5715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" name="Рамка 5">
            <a:extLst>
              <a:ext uri="{FF2B5EF4-FFF2-40B4-BE49-F238E27FC236}">
                <a16:creationId xmlns:a16="http://schemas.microsoft.com/office/drawing/2014/main" id="{7E64FF86-AAB7-4559-8E1F-79713222874B}"/>
              </a:ext>
            </a:extLst>
          </p:cNvPr>
          <p:cNvSpPr/>
          <p:nvPr/>
        </p:nvSpPr>
        <p:spPr>
          <a:xfrm>
            <a:off x="114300" y="187021"/>
            <a:ext cx="11952288" cy="6540805"/>
          </a:xfrm>
          <a:prstGeom prst="frame">
            <a:avLst>
              <a:gd name="adj1" fmla="val 1431"/>
            </a:avLst>
          </a:prstGeom>
          <a:solidFill>
            <a:srgbClr val="00FF0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5FBF3D45-58AE-4B39-B88C-99DB9E5CA690}"/>
              </a:ext>
            </a:extLst>
          </p:cNvPr>
          <p:cNvSpPr/>
          <p:nvPr/>
        </p:nvSpPr>
        <p:spPr>
          <a:xfrm>
            <a:off x="6600103" y="1165953"/>
            <a:ext cx="941540" cy="101779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05A06D2B-F32D-4897-9126-B5515C4E18E9}"/>
              </a:ext>
            </a:extLst>
          </p:cNvPr>
          <p:cNvSpPr/>
          <p:nvPr/>
        </p:nvSpPr>
        <p:spPr>
          <a:xfrm>
            <a:off x="6430925" y="4639761"/>
            <a:ext cx="1173342" cy="107141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0569E4AF-10D4-4623-9E46-33D5515086E1}"/>
              </a:ext>
            </a:extLst>
          </p:cNvPr>
          <p:cNvSpPr/>
          <p:nvPr/>
        </p:nvSpPr>
        <p:spPr>
          <a:xfrm>
            <a:off x="10131800" y="4624442"/>
            <a:ext cx="977073" cy="100407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71BB6985-A926-4870-92A8-913CCAB02DC6}"/>
              </a:ext>
            </a:extLst>
          </p:cNvPr>
          <p:cNvSpPr/>
          <p:nvPr/>
        </p:nvSpPr>
        <p:spPr>
          <a:xfrm>
            <a:off x="10087002" y="987717"/>
            <a:ext cx="1066667" cy="116115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F4C51E6B-88C5-431B-B4ED-E28832884A67}"/>
              </a:ext>
            </a:extLst>
          </p:cNvPr>
          <p:cNvCxnSpPr>
            <a:cxnSpLocks/>
          </p:cNvCxnSpPr>
          <p:nvPr/>
        </p:nvCxnSpPr>
        <p:spPr>
          <a:xfrm>
            <a:off x="6624657" y="2217729"/>
            <a:ext cx="941540" cy="0"/>
          </a:xfrm>
          <a:prstGeom prst="line">
            <a:avLst/>
          </a:prstGeom>
          <a:ln w="5715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id="{AB78C2E8-835C-4C1B-8FB3-D1484E3A3B16}"/>
              </a:ext>
            </a:extLst>
          </p:cNvPr>
          <p:cNvCxnSpPr>
            <a:cxnSpLocks/>
          </p:cNvCxnSpPr>
          <p:nvPr/>
        </p:nvCxnSpPr>
        <p:spPr>
          <a:xfrm flipV="1">
            <a:off x="7568066" y="1247629"/>
            <a:ext cx="0" cy="995385"/>
          </a:xfrm>
          <a:prstGeom prst="line">
            <a:avLst/>
          </a:prstGeom>
          <a:ln w="5715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>
            <a:extLst>
              <a:ext uri="{FF2B5EF4-FFF2-40B4-BE49-F238E27FC236}">
                <a16:creationId xmlns:a16="http://schemas.microsoft.com/office/drawing/2014/main" id="{BC030ED8-36EF-4C5B-8450-CE7F87084431}"/>
              </a:ext>
            </a:extLst>
          </p:cNvPr>
          <p:cNvCxnSpPr>
            <a:cxnSpLocks/>
          </p:cNvCxnSpPr>
          <p:nvPr/>
        </p:nvCxnSpPr>
        <p:spPr>
          <a:xfrm>
            <a:off x="10080767" y="2177770"/>
            <a:ext cx="941540" cy="0"/>
          </a:xfrm>
          <a:prstGeom prst="line">
            <a:avLst/>
          </a:prstGeom>
          <a:ln w="5715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>
            <a:extLst>
              <a:ext uri="{FF2B5EF4-FFF2-40B4-BE49-F238E27FC236}">
                <a16:creationId xmlns:a16="http://schemas.microsoft.com/office/drawing/2014/main" id="{3FB5AB96-562B-41FE-979A-C228E827A6E6}"/>
              </a:ext>
            </a:extLst>
          </p:cNvPr>
          <p:cNvCxnSpPr>
            <a:cxnSpLocks/>
          </p:cNvCxnSpPr>
          <p:nvPr/>
        </p:nvCxnSpPr>
        <p:spPr>
          <a:xfrm flipV="1">
            <a:off x="10069374" y="1247629"/>
            <a:ext cx="0" cy="959044"/>
          </a:xfrm>
          <a:prstGeom prst="line">
            <a:avLst/>
          </a:prstGeom>
          <a:ln w="5715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>
            <a:extLst>
              <a:ext uri="{FF2B5EF4-FFF2-40B4-BE49-F238E27FC236}">
                <a16:creationId xmlns:a16="http://schemas.microsoft.com/office/drawing/2014/main" id="{5A366E43-0C0E-4578-B224-E65C3AF8E816}"/>
              </a:ext>
            </a:extLst>
          </p:cNvPr>
          <p:cNvCxnSpPr>
            <a:cxnSpLocks/>
          </p:cNvCxnSpPr>
          <p:nvPr/>
        </p:nvCxnSpPr>
        <p:spPr>
          <a:xfrm flipV="1">
            <a:off x="6618663" y="4642832"/>
            <a:ext cx="1012051" cy="1"/>
          </a:xfrm>
          <a:prstGeom prst="line">
            <a:avLst/>
          </a:prstGeom>
          <a:ln w="5715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>
            <a:extLst>
              <a:ext uri="{FF2B5EF4-FFF2-40B4-BE49-F238E27FC236}">
                <a16:creationId xmlns:a16="http://schemas.microsoft.com/office/drawing/2014/main" id="{E9A7874E-AC62-4B29-B666-802E2ABB70A3}"/>
              </a:ext>
            </a:extLst>
          </p:cNvPr>
          <p:cNvCxnSpPr>
            <a:cxnSpLocks/>
          </p:cNvCxnSpPr>
          <p:nvPr/>
        </p:nvCxnSpPr>
        <p:spPr>
          <a:xfrm flipV="1">
            <a:off x="7606862" y="4646936"/>
            <a:ext cx="0" cy="981581"/>
          </a:xfrm>
          <a:prstGeom prst="line">
            <a:avLst/>
          </a:prstGeom>
          <a:ln w="5715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>
            <a:extLst>
              <a:ext uri="{FF2B5EF4-FFF2-40B4-BE49-F238E27FC236}">
                <a16:creationId xmlns:a16="http://schemas.microsoft.com/office/drawing/2014/main" id="{404FD5CE-6460-4F36-823B-691684E3F4C6}"/>
              </a:ext>
            </a:extLst>
          </p:cNvPr>
          <p:cNvCxnSpPr>
            <a:cxnSpLocks/>
          </p:cNvCxnSpPr>
          <p:nvPr/>
        </p:nvCxnSpPr>
        <p:spPr>
          <a:xfrm>
            <a:off x="10074005" y="4639761"/>
            <a:ext cx="948302" cy="0"/>
          </a:xfrm>
          <a:prstGeom prst="line">
            <a:avLst/>
          </a:prstGeom>
          <a:ln w="5715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>
            <a:extLst>
              <a:ext uri="{FF2B5EF4-FFF2-40B4-BE49-F238E27FC236}">
                <a16:creationId xmlns:a16="http://schemas.microsoft.com/office/drawing/2014/main" id="{19B7FE4B-22BA-4F90-8619-42F933A3E57C}"/>
              </a:ext>
            </a:extLst>
          </p:cNvPr>
          <p:cNvCxnSpPr>
            <a:cxnSpLocks/>
          </p:cNvCxnSpPr>
          <p:nvPr/>
        </p:nvCxnSpPr>
        <p:spPr>
          <a:xfrm flipV="1">
            <a:off x="10080767" y="4620978"/>
            <a:ext cx="0" cy="981580"/>
          </a:xfrm>
          <a:prstGeom prst="line">
            <a:avLst/>
          </a:prstGeom>
          <a:ln w="5715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>
            <a:extLst>
              <a:ext uri="{FF2B5EF4-FFF2-40B4-BE49-F238E27FC236}">
                <a16:creationId xmlns:a16="http://schemas.microsoft.com/office/drawing/2014/main" id="{941F65B8-26A7-4D14-93F0-2F3108F6C1BA}"/>
              </a:ext>
            </a:extLst>
          </p:cNvPr>
          <p:cNvCxnSpPr>
            <a:cxnSpLocks/>
          </p:cNvCxnSpPr>
          <p:nvPr/>
        </p:nvCxnSpPr>
        <p:spPr>
          <a:xfrm flipV="1">
            <a:off x="6977165" y="2219292"/>
            <a:ext cx="0" cy="635097"/>
          </a:xfrm>
          <a:prstGeom prst="straightConnector1">
            <a:avLst/>
          </a:prstGeom>
          <a:ln w="762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 стрелкой 44">
            <a:extLst>
              <a:ext uri="{FF2B5EF4-FFF2-40B4-BE49-F238E27FC236}">
                <a16:creationId xmlns:a16="http://schemas.microsoft.com/office/drawing/2014/main" id="{B2F7147D-8C36-44DD-9CF7-A0DB35554475}"/>
              </a:ext>
            </a:extLst>
          </p:cNvPr>
          <p:cNvCxnSpPr>
            <a:cxnSpLocks/>
          </p:cNvCxnSpPr>
          <p:nvPr/>
        </p:nvCxnSpPr>
        <p:spPr>
          <a:xfrm>
            <a:off x="6977165" y="3620199"/>
            <a:ext cx="0" cy="635097"/>
          </a:xfrm>
          <a:prstGeom prst="straightConnector1">
            <a:avLst/>
          </a:prstGeom>
          <a:ln w="762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22720BDB-B8B1-4E93-B041-87D38CC30FEB}"/>
                  </a:ext>
                </a:extLst>
              </p:cNvPr>
              <p:cNvSpPr txBox="1"/>
              <p:nvPr/>
            </p:nvSpPr>
            <p:spPr>
              <a:xfrm>
                <a:off x="6759958" y="2873228"/>
                <a:ext cx="411972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ru-RU" sz="4000" b="1" i="1" dirty="0"/>
              </a:p>
            </p:txBody>
          </p:sp>
        </mc:Choice>
        <mc:Fallback xmlns="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22720BDB-B8B1-4E93-B041-87D38CC30FE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59958" y="2873228"/>
                <a:ext cx="411972" cy="61555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7" name="Прямая со стрелкой 46">
            <a:extLst>
              <a:ext uri="{FF2B5EF4-FFF2-40B4-BE49-F238E27FC236}">
                <a16:creationId xmlns:a16="http://schemas.microsoft.com/office/drawing/2014/main" id="{B081D879-56E7-4DBA-A7A1-A3E0EBC39BB4}"/>
              </a:ext>
            </a:extLst>
          </p:cNvPr>
          <p:cNvCxnSpPr>
            <a:cxnSpLocks/>
          </p:cNvCxnSpPr>
          <p:nvPr/>
        </p:nvCxnSpPr>
        <p:spPr>
          <a:xfrm flipV="1">
            <a:off x="10739511" y="2269063"/>
            <a:ext cx="0" cy="635097"/>
          </a:xfrm>
          <a:prstGeom prst="straightConnector1">
            <a:avLst/>
          </a:prstGeom>
          <a:ln w="762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 стрелкой 47">
            <a:extLst>
              <a:ext uri="{FF2B5EF4-FFF2-40B4-BE49-F238E27FC236}">
                <a16:creationId xmlns:a16="http://schemas.microsoft.com/office/drawing/2014/main" id="{2BF56525-C6E3-4BB9-87E9-C4ABBA9B958E}"/>
              </a:ext>
            </a:extLst>
          </p:cNvPr>
          <p:cNvCxnSpPr>
            <a:cxnSpLocks/>
          </p:cNvCxnSpPr>
          <p:nvPr/>
        </p:nvCxnSpPr>
        <p:spPr>
          <a:xfrm>
            <a:off x="10739511" y="3669970"/>
            <a:ext cx="0" cy="635097"/>
          </a:xfrm>
          <a:prstGeom prst="straightConnector1">
            <a:avLst/>
          </a:prstGeom>
          <a:ln w="762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4FEA3D17-0A05-4416-BE5B-BF671378DADB}"/>
                  </a:ext>
                </a:extLst>
              </p:cNvPr>
              <p:cNvSpPr txBox="1"/>
              <p:nvPr/>
            </p:nvSpPr>
            <p:spPr>
              <a:xfrm>
                <a:off x="10522304" y="2922999"/>
                <a:ext cx="411972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ru-RU" sz="4000" b="1" i="1" dirty="0"/>
              </a:p>
            </p:txBody>
          </p:sp>
        </mc:Choice>
        <mc:Fallback xmlns="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4FEA3D17-0A05-4416-BE5B-BF671378DAD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22304" y="2922999"/>
                <a:ext cx="411972" cy="61555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0" name="Прямая со стрелкой 49">
            <a:extLst>
              <a:ext uri="{FF2B5EF4-FFF2-40B4-BE49-F238E27FC236}">
                <a16:creationId xmlns:a16="http://schemas.microsoft.com/office/drawing/2014/main" id="{A1A2B938-E332-4406-90C6-80AF5C6BF246}"/>
              </a:ext>
            </a:extLst>
          </p:cNvPr>
          <p:cNvCxnSpPr>
            <a:cxnSpLocks/>
          </p:cNvCxnSpPr>
          <p:nvPr/>
        </p:nvCxnSpPr>
        <p:spPr>
          <a:xfrm rot="16200000" flipV="1">
            <a:off x="8132542" y="1186662"/>
            <a:ext cx="0" cy="635097"/>
          </a:xfrm>
          <a:prstGeom prst="straightConnector1">
            <a:avLst/>
          </a:prstGeom>
          <a:ln w="762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 стрелкой 50">
            <a:extLst>
              <a:ext uri="{FF2B5EF4-FFF2-40B4-BE49-F238E27FC236}">
                <a16:creationId xmlns:a16="http://schemas.microsoft.com/office/drawing/2014/main" id="{58238CB9-3CA5-41C4-BC2B-BB7875E35636}"/>
              </a:ext>
            </a:extLst>
          </p:cNvPr>
          <p:cNvCxnSpPr>
            <a:cxnSpLocks/>
          </p:cNvCxnSpPr>
          <p:nvPr/>
        </p:nvCxnSpPr>
        <p:spPr>
          <a:xfrm rot="16200000">
            <a:off x="9471186" y="1202990"/>
            <a:ext cx="0" cy="635097"/>
          </a:xfrm>
          <a:prstGeom prst="straightConnector1">
            <a:avLst/>
          </a:prstGeom>
          <a:ln w="762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28F54EC9-0F9F-41B2-A9DD-C4AB7CA8F9F9}"/>
                  </a:ext>
                </a:extLst>
              </p:cNvPr>
              <p:cNvSpPr txBox="1"/>
              <p:nvPr/>
            </p:nvSpPr>
            <p:spPr>
              <a:xfrm>
                <a:off x="8614098" y="1164636"/>
                <a:ext cx="411972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ru-RU" sz="4000" b="1" i="1" dirty="0"/>
              </a:p>
            </p:txBody>
          </p:sp>
        </mc:Choice>
        <mc:Fallback xmlns="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28F54EC9-0F9F-41B2-A9DD-C4AB7CA8F9F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14098" y="1164636"/>
                <a:ext cx="411972" cy="61555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3" name="Прямая со стрелкой 52">
            <a:extLst>
              <a:ext uri="{FF2B5EF4-FFF2-40B4-BE49-F238E27FC236}">
                <a16:creationId xmlns:a16="http://schemas.microsoft.com/office/drawing/2014/main" id="{7ADA39CA-6F2E-40A8-9D97-A07DCC2CA816}"/>
              </a:ext>
            </a:extLst>
          </p:cNvPr>
          <p:cNvCxnSpPr>
            <a:cxnSpLocks/>
          </p:cNvCxnSpPr>
          <p:nvPr/>
        </p:nvCxnSpPr>
        <p:spPr>
          <a:xfrm rot="16200000" flipV="1">
            <a:off x="8161380" y="4866400"/>
            <a:ext cx="0" cy="635097"/>
          </a:xfrm>
          <a:prstGeom prst="straightConnector1">
            <a:avLst/>
          </a:prstGeom>
          <a:ln w="762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 стрелкой 53">
            <a:extLst>
              <a:ext uri="{FF2B5EF4-FFF2-40B4-BE49-F238E27FC236}">
                <a16:creationId xmlns:a16="http://schemas.microsoft.com/office/drawing/2014/main" id="{03885740-3F17-4B83-AE34-8A815F2C0816}"/>
              </a:ext>
            </a:extLst>
          </p:cNvPr>
          <p:cNvCxnSpPr>
            <a:cxnSpLocks/>
          </p:cNvCxnSpPr>
          <p:nvPr/>
        </p:nvCxnSpPr>
        <p:spPr>
          <a:xfrm rot="16200000">
            <a:off x="9566709" y="4880809"/>
            <a:ext cx="0" cy="635097"/>
          </a:xfrm>
          <a:prstGeom prst="straightConnector1">
            <a:avLst/>
          </a:prstGeom>
          <a:ln w="762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CE3E3E43-BE97-4D71-90C5-BA19826A1111}"/>
                  </a:ext>
                </a:extLst>
              </p:cNvPr>
              <p:cNvSpPr txBox="1"/>
              <p:nvPr/>
            </p:nvSpPr>
            <p:spPr>
              <a:xfrm>
                <a:off x="8658116" y="4803992"/>
                <a:ext cx="411972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ru-RU" sz="4000" b="1" i="1" dirty="0"/>
              </a:p>
            </p:txBody>
          </p:sp>
        </mc:Choice>
        <mc:Fallback xmlns=""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CE3E3E43-BE97-4D71-90C5-BA19826A11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58116" y="4803992"/>
                <a:ext cx="411972" cy="61555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6" name="Прямая со стрелкой 55">
            <a:extLst>
              <a:ext uri="{FF2B5EF4-FFF2-40B4-BE49-F238E27FC236}">
                <a16:creationId xmlns:a16="http://schemas.microsoft.com/office/drawing/2014/main" id="{CDB28A53-1D89-4E68-B2BB-F0C739A3A183}"/>
              </a:ext>
            </a:extLst>
          </p:cNvPr>
          <p:cNvCxnSpPr>
            <a:cxnSpLocks/>
          </p:cNvCxnSpPr>
          <p:nvPr/>
        </p:nvCxnSpPr>
        <p:spPr>
          <a:xfrm>
            <a:off x="6430925" y="1275677"/>
            <a:ext cx="0" cy="4397649"/>
          </a:xfrm>
          <a:prstGeom prst="straightConnector1">
            <a:avLst/>
          </a:prstGeom>
          <a:ln w="76200">
            <a:solidFill>
              <a:srgbClr val="00206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B6541F8E-4FE5-4594-BCD9-93DE62AF4BB3}"/>
                  </a:ext>
                </a:extLst>
              </p:cNvPr>
              <p:cNvSpPr txBox="1"/>
              <p:nvPr/>
            </p:nvSpPr>
            <p:spPr>
              <a:xfrm>
                <a:off x="5851998" y="2932288"/>
                <a:ext cx="434413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𝒂</m:t>
                      </m:r>
                    </m:oMath>
                  </m:oMathPara>
                </a14:m>
                <a:endParaRPr lang="ru-RU" sz="4000" b="1" i="1" dirty="0"/>
              </a:p>
            </p:txBody>
          </p:sp>
        </mc:Choice>
        <mc:Fallback xmlns=""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B6541F8E-4FE5-4594-BCD9-93DE62AF4B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1998" y="2932288"/>
                <a:ext cx="434413" cy="61555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8" name="Прямая со стрелкой 57">
            <a:extLst>
              <a:ext uri="{FF2B5EF4-FFF2-40B4-BE49-F238E27FC236}">
                <a16:creationId xmlns:a16="http://schemas.microsoft.com/office/drawing/2014/main" id="{1B64F0BD-BAD4-4D8C-8192-71BF72F1912A}"/>
              </a:ext>
            </a:extLst>
          </p:cNvPr>
          <p:cNvCxnSpPr>
            <a:cxnSpLocks/>
          </p:cNvCxnSpPr>
          <p:nvPr/>
        </p:nvCxnSpPr>
        <p:spPr>
          <a:xfrm>
            <a:off x="6566967" y="1047830"/>
            <a:ext cx="4683927" cy="458"/>
          </a:xfrm>
          <a:prstGeom prst="straightConnector1">
            <a:avLst/>
          </a:prstGeom>
          <a:ln w="76200">
            <a:solidFill>
              <a:srgbClr val="00206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9F45D5C8-9CCF-41EC-AC6C-730E2B9AA928}"/>
                  </a:ext>
                </a:extLst>
              </p:cNvPr>
              <p:cNvSpPr txBox="1"/>
              <p:nvPr/>
            </p:nvSpPr>
            <p:spPr>
              <a:xfrm>
                <a:off x="8657289" y="333064"/>
                <a:ext cx="434413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𝒂</m:t>
                      </m:r>
                    </m:oMath>
                  </m:oMathPara>
                </a14:m>
                <a:endParaRPr lang="ru-RU" sz="4000" b="1" i="1" dirty="0"/>
              </a:p>
            </p:txBody>
          </p:sp>
        </mc:Choice>
        <mc:Fallback xmlns=""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9F45D5C8-9CCF-41EC-AC6C-730E2B9AA92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57289" y="333064"/>
                <a:ext cx="434413" cy="61555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0" name="Прямая со стрелкой 59">
            <a:extLst>
              <a:ext uri="{FF2B5EF4-FFF2-40B4-BE49-F238E27FC236}">
                <a16:creationId xmlns:a16="http://schemas.microsoft.com/office/drawing/2014/main" id="{E7CB08AC-3D1F-43B3-9941-451062972738}"/>
              </a:ext>
            </a:extLst>
          </p:cNvPr>
          <p:cNvCxnSpPr>
            <a:cxnSpLocks/>
          </p:cNvCxnSpPr>
          <p:nvPr/>
        </p:nvCxnSpPr>
        <p:spPr>
          <a:xfrm rot="16200000">
            <a:off x="8830243" y="3660909"/>
            <a:ext cx="0" cy="4397649"/>
          </a:xfrm>
          <a:prstGeom prst="straightConnector1">
            <a:avLst/>
          </a:prstGeom>
          <a:ln w="76200">
            <a:solidFill>
              <a:srgbClr val="00206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F745307B-BED8-4C2F-A823-FA33DFA9B17E}"/>
                  </a:ext>
                </a:extLst>
              </p:cNvPr>
              <p:cNvSpPr txBox="1"/>
              <p:nvPr/>
            </p:nvSpPr>
            <p:spPr>
              <a:xfrm>
                <a:off x="8657289" y="5748882"/>
                <a:ext cx="434413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𝒂</m:t>
                      </m:r>
                    </m:oMath>
                  </m:oMathPara>
                </a14:m>
                <a:endParaRPr lang="ru-RU" sz="4000" b="1" i="1" dirty="0"/>
              </a:p>
            </p:txBody>
          </p:sp>
        </mc:Choice>
        <mc:Fallback xmlns=""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F745307B-BED8-4C2F-A823-FA33DFA9B1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57289" y="5748882"/>
                <a:ext cx="434413" cy="61555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2" name="Прямая со стрелкой 61">
            <a:extLst>
              <a:ext uri="{FF2B5EF4-FFF2-40B4-BE49-F238E27FC236}">
                <a16:creationId xmlns:a16="http://schemas.microsoft.com/office/drawing/2014/main" id="{3CEAF2B6-51DC-4C24-BD90-2D1C70236A05}"/>
              </a:ext>
            </a:extLst>
          </p:cNvPr>
          <p:cNvCxnSpPr>
            <a:cxnSpLocks/>
          </p:cNvCxnSpPr>
          <p:nvPr/>
        </p:nvCxnSpPr>
        <p:spPr>
          <a:xfrm>
            <a:off x="11250894" y="1275677"/>
            <a:ext cx="0" cy="4397649"/>
          </a:xfrm>
          <a:prstGeom prst="straightConnector1">
            <a:avLst/>
          </a:prstGeom>
          <a:ln w="76200">
            <a:solidFill>
              <a:srgbClr val="00206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CF8291FE-C74A-4DF5-8DC8-D0E562323F4C}"/>
                  </a:ext>
                </a:extLst>
              </p:cNvPr>
              <p:cNvSpPr txBox="1"/>
              <p:nvPr/>
            </p:nvSpPr>
            <p:spPr>
              <a:xfrm>
                <a:off x="11376019" y="3026259"/>
                <a:ext cx="434413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𝒂</m:t>
                      </m:r>
                    </m:oMath>
                  </m:oMathPara>
                </a14:m>
                <a:endParaRPr lang="ru-RU" sz="4000" b="1" i="1" dirty="0"/>
              </a:p>
            </p:txBody>
          </p:sp>
        </mc:Choice>
        <mc:Fallback xmlns=""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CF8291FE-C74A-4DF5-8DC8-D0E562323F4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76019" y="3026259"/>
                <a:ext cx="434413" cy="615553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Равнобедренный треугольник 22">
            <a:extLst>
              <a:ext uri="{FF2B5EF4-FFF2-40B4-BE49-F238E27FC236}">
                <a16:creationId xmlns:a16="http://schemas.microsoft.com/office/drawing/2014/main" id="{CCB65AE4-07EC-43A6-AB51-AF4566B26532}"/>
              </a:ext>
            </a:extLst>
          </p:cNvPr>
          <p:cNvSpPr/>
          <p:nvPr/>
        </p:nvSpPr>
        <p:spPr>
          <a:xfrm rot="20768078">
            <a:off x="4467833" y="2466834"/>
            <a:ext cx="589442" cy="914400"/>
          </a:xfrm>
          <a:prstGeom prst="triangl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7" name="Равнобедренный треугольник 76">
            <a:extLst>
              <a:ext uri="{FF2B5EF4-FFF2-40B4-BE49-F238E27FC236}">
                <a16:creationId xmlns:a16="http://schemas.microsoft.com/office/drawing/2014/main" id="{D884E403-CDA7-4D79-9D37-6508AEE47AB1}"/>
              </a:ext>
            </a:extLst>
          </p:cNvPr>
          <p:cNvSpPr/>
          <p:nvPr/>
        </p:nvSpPr>
        <p:spPr>
          <a:xfrm rot="986028">
            <a:off x="882449" y="1914563"/>
            <a:ext cx="589442" cy="1011981"/>
          </a:xfrm>
          <a:prstGeom prst="triangl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0" name="Равнобедренный треугольник 79">
            <a:extLst>
              <a:ext uri="{FF2B5EF4-FFF2-40B4-BE49-F238E27FC236}">
                <a16:creationId xmlns:a16="http://schemas.microsoft.com/office/drawing/2014/main" id="{280C1306-F460-4DEE-B181-7013B2EB2067}"/>
              </a:ext>
            </a:extLst>
          </p:cNvPr>
          <p:cNvSpPr/>
          <p:nvPr/>
        </p:nvSpPr>
        <p:spPr>
          <a:xfrm rot="20768078">
            <a:off x="1115951" y="3234037"/>
            <a:ext cx="792167" cy="1145695"/>
          </a:xfrm>
          <a:prstGeom prst="triangle">
            <a:avLst>
              <a:gd name="adj" fmla="val 52926"/>
            </a:avLst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6" name="TextBox 95">
                <a:extLst>
                  <a:ext uri="{FF2B5EF4-FFF2-40B4-BE49-F238E27FC236}">
                    <a16:creationId xmlns:a16="http://schemas.microsoft.com/office/drawing/2014/main" id="{C3C7762B-B2DF-4315-8504-16573AF019C0}"/>
                  </a:ext>
                </a:extLst>
              </p:cNvPr>
              <p:cNvSpPr txBox="1"/>
              <p:nvPr/>
            </p:nvSpPr>
            <p:spPr>
              <a:xfrm>
                <a:off x="587048" y="952740"/>
                <a:ext cx="2868991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𝒂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𝟏𝟐𝟎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𝒄𝒎</m:t>
                      </m:r>
                    </m:oMath>
                  </m:oMathPara>
                </a14:m>
                <a:endParaRPr lang="ru-RU" sz="4000" b="1" i="1" dirty="0"/>
              </a:p>
            </p:txBody>
          </p:sp>
        </mc:Choice>
        <mc:Fallback xmlns="">
          <p:sp>
            <p:nvSpPr>
              <p:cNvPr id="96" name="TextBox 95">
                <a:extLst>
                  <a:ext uri="{FF2B5EF4-FFF2-40B4-BE49-F238E27FC236}">
                    <a16:creationId xmlns:a16="http://schemas.microsoft.com/office/drawing/2014/main" id="{C3C7762B-B2DF-4315-8504-16573AF019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7048" y="952740"/>
                <a:ext cx="2868991" cy="615553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216630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Рамка 5">
            <a:extLst>
              <a:ext uri="{FF2B5EF4-FFF2-40B4-BE49-F238E27FC236}">
                <a16:creationId xmlns:a16="http://schemas.microsoft.com/office/drawing/2014/main" id="{7E64FF86-AAB7-4559-8E1F-79713222874B}"/>
              </a:ext>
            </a:extLst>
          </p:cNvPr>
          <p:cNvSpPr/>
          <p:nvPr/>
        </p:nvSpPr>
        <p:spPr>
          <a:xfrm>
            <a:off x="114300" y="182880"/>
            <a:ext cx="11952288" cy="6544946"/>
          </a:xfrm>
          <a:prstGeom prst="frame">
            <a:avLst>
              <a:gd name="adj1" fmla="val 1431"/>
            </a:avLst>
          </a:prstGeom>
          <a:solidFill>
            <a:srgbClr val="00FF0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5FBF3D45-58AE-4B39-B88C-99DB9E5CA690}"/>
              </a:ext>
            </a:extLst>
          </p:cNvPr>
          <p:cNvSpPr/>
          <p:nvPr/>
        </p:nvSpPr>
        <p:spPr>
          <a:xfrm>
            <a:off x="6702843" y="1472497"/>
            <a:ext cx="941540" cy="101779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0569E4AF-10D4-4623-9E46-33D5515086E1}"/>
              </a:ext>
            </a:extLst>
          </p:cNvPr>
          <p:cNvSpPr/>
          <p:nvPr/>
        </p:nvSpPr>
        <p:spPr>
          <a:xfrm>
            <a:off x="10234540" y="4930986"/>
            <a:ext cx="977073" cy="100407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71BB6985-A926-4870-92A8-913CCAB02DC6}"/>
              </a:ext>
            </a:extLst>
          </p:cNvPr>
          <p:cNvSpPr/>
          <p:nvPr/>
        </p:nvSpPr>
        <p:spPr>
          <a:xfrm>
            <a:off x="10189742" y="1294261"/>
            <a:ext cx="1066667" cy="116115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 39">
            <a:extLst>
              <a:ext uri="{FF2B5EF4-FFF2-40B4-BE49-F238E27FC236}">
                <a16:creationId xmlns:a16="http://schemas.microsoft.com/office/drawing/2014/main" id="{5C1B734F-563B-4140-8081-5E1200FC722A}"/>
              </a:ext>
            </a:extLst>
          </p:cNvPr>
          <p:cNvSpPr/>
          <p:nvPr/>
        </p:nvSpPr>
        <p:spPr>
          <a:xfrm>
            <a:off x="9113852" y="1603345"/>
            <a:ext cx="1075890" cy="1017793"/>
          </a:xfrm>
          <a:prstGeom prst="rect">
            <a:avLst/>
          </a:prstGeom>
          <a:gradFill>
            <a:gsLst>
              <a:gs pos="0">
                <a:schemeClr val="bg1"/>
              </a:gs>
              <a:gs pos="90000">
                <a:srgbClr val="FF0066">
                  <a:alpha val="73000"/>
                </a:srgbClr>
              </a:gs>
            </a:gsLst>
            <a:lin ang="5400000" scaled="1"/>
          </a:gradFill>
          <a:ln w="5715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A15B6B73-0752-46CC-830E-6B83A93F4F6A}"/>
                  </a:ext>
                </a:extLst>
              </p:cNvPr>
              <p:cNvSpPr txBox="1"/>
              <p:nvPr/>
            </p:nvSpPr>
            <p:spPr>
              <a:xfrm>
                <a:off x="9063310" y="561627"/>
                <a:ext cx="1277594" cy="88620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4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𝟏𝟐𝟎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num>
                      <m:den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4000" b="1" dirty="0"/>
                  <a:t> </a:t>
                </a:r>
                <a:endParaRPr lang="ru-RU" sz="4000" b="1" dirty="0"/>
              </a:p>
            </p:txBody>
          </p:sp>
        </mc:Choice>
        <mc:Fallback xmlns=""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A15B6B73-0752-46CC-830E-6B83A93F4F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63310" y="561627"/>
                <a:ext cx="1277594" cy="886205"/>
              </a:xfrm>
              <a:prstGeom prst="rect">
                <a:avLst/>
              </a:prstGeom>
              <a:blipFill>
                <a:blip r:embed="rId2"/>
                <a:stretch>
                  <a:fillRect l="-47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7" name="Прямоугольник 96">
            <a:extLst>
              <a:ext uri="{FF2B5EF4-FFF2-40B4-BE49-F238E27FC236}">
                <a16:creationId xmlns:a16="http://schemas.microsoft.com/office/drawing/2014/main" id="{CB609A02-A0A9-4681-846B-50B51DFD0F1A}"/>
              </a:ext>
            </a:extLst>
          </p:cNvPr>
          <p:cNvSpPr/>
          <p:nvPr/>
        </p:nvSpPr>
        <p:spPr>
          <a:xfrm rot="20649244">
            <a:off x="1478134" y="1688461"/>
            <a:ext cx="3660274" cy="3254242"/>
          </a:xfrm>
          <a:prstGeom prst="rect">
            <a:avLst/>
          </a:prstGeom>
          <a:gradFill>
            <a:gsLst>
              <a:gs pos="39000">
                <a:schemeClr val="bg1">
                  <a:lumMod val="88000"/>
                  <a:lumOff val="12000"/>
                  <a:alpha val="56000"/>
                </a:schemeClr>
              </a:gs>
              <a:gs pos="0">
                <a:srgbClr val="FF0066">
                  <a:alpha val="72000"/>
                </a:srgbClr>
              </a:gs>
              <a:gs pos="97814">
                <a:srgbClr val="FF0066">
                  <a:alpha val="38000"/>
                </a:srgbClr>
              </a:gs>
            </a:gsLst>
            <a:lin ang="5400000" scaled="1"/>
          </a:gra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8" name="Прямая соединительная линия 97">
            <a:extLst>
              <a:ext uri="{FF2B5EF4-FFF2-40B4-BE49-F238E27FC236}">
                <a16:creationId xmlns:a16="http://schemas.microsoft.com/office/drawing/2014/main" id="{F9539E42-2646-4FF0-ACC6-68A11E182F17}"/>
              </a:ext>
            </a:extLst>
          </p:cNvPr>
          <p:cNvCxnSpPr>
            <a:cxnSpLocks/>
          </p:cNvCxnSpPr>
          <p:nvPr/>
        </p:nvCxnSpPr>
        <p:spPr>
          <a:xfrm flipV="1">
            <a:off x="1337202" y="1460428"/>
            <a:ext cx="2589755" cy="733746"/>
          </a:xfrm>
          <a:prstGeom prst="line">
            <a:avLst/>
          </a:prstGeom>
          <a:ln w="5715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Прямая соединительная линия 102">
            <a:extLst>
              <a:ext uri="{FF2B5EF4-FFF2-40B4-BE49-F238E27FC236}">
                <a16:creationId xmlns:a16="http://schemas.microsoft.com/office/drawing/2014/main" id="{10758F48-4DB5-4DAC-90E6-04A42216F6DA}"/>
              </a:ext>
            </a:extLst>
          </p:cNvPr>
          <p:cNvCxnSpPr>
            <a:cxnSpLocks/>
          </p:cNvCxnSpPr>
          <p:nvPr/>
        </p:nvCxnSpPr>
        <p:spPr>
          <a:xfrm flipH="1" flipV="1">
            <a:off x="3898620" y="1448341"/>
            <a:ext cx="1400897" cy="2178544"/>
          </a:xfrm>
          <a:prstGeom prst="line">
            <a:avLst/>
          </a:prstGeom>
          <a:ln w="5715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Прямая соединительная линия 105">
            <a:extLst>
              <a:ext uri="{FF2B5EF4-FFF2-40B4-BE49-F238E27FC236}">
                <a16:creationId xmlns:a16="http://schemas.microsoft.com/office/drawing/2014/main" id="{8F1198E0-9B56-4E6D-887E-34B73B8D8DE0}"/>
              </a:ext>
            </a:extLst>
          </p:cNvPr>
          <p:cNvCxnSpPr>
            <a:cxnSpLocks/>
          </p:cNvCxnSpPr>
          <p:nvPr/>
        </p:nvCxnSpPr>
        <p:spPr>
          <a:xfrm flipV="1">
            <a:off x="3913423" y="1447832"/>
            <a:ext cx="0" cy="936141"/>
          </a:xfrm>
          <a:prstGeom prst="line">
            <a:avLst/>
          </a:prstGeom>
          <a:ln w="5715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>
            <a:extLst>
              <a:ext uri="{FF2B5EF4-FFF2-40B4-BE49-F238E27FC236}">
                <a16:creationId xmlns:a16="http://schemas.microsoft.com/office/drawing/2014/main" id="{CA1E0124-1BE1-4171-96F7-C8C94E45CE74}"/>
              </a:ext>
            </a:extLst>
          </p:cNvPr>
          <p:cNvCxnSpPr>
            <a:cxnSpLocks/>
          </p:cNvCxnSpPr>
          <p:nvPr/>
        </p:nvCxnSpPr>
        <p:spPr>
          <a:xfrm flipV="1">
            <a:off x="5261068" y="3659027"/>
            <a:ext cx="45707" cy="847782"/>
          </a:xfrm>
          <a:prstGeom prst="line">
            <a:avLst/>
          </a:prstGeom>
          <a:ln w="5715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>
            <a:extLst>
              <a:ext uri="{FF2B5EF4-FFF2-40B4-BE49-F238E27FC236}">
                <a16:creationId xmlns:a16="http://schemas.microsoft.com/office/drawing/2014/main" id="{49503713-FA2F-4F4A-993C-C1BD4CA36D7B}"/>
              </a:ext>
            </a:extLst>
          </p:cNvPr>
          <p:cNvCxnSpPr>
            <a:cxnSpLocks/>
          </p:cNvCxnSpPr>
          <p:nvPr/>
        </p:nvCxnSpPr>
        <p:spPr>
          <a:xfrm flipV="1">
            <a:off x="1360880" y="2175912"/>
            <a:ext cx="0" cy="936141"/>
          </a:xfrm>
          <a:prstGeom prst="line">
            <a:avLst/>
          </a:prstGeom>
          <a:ln w="5715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>
            <a:extLst>
              <a:ext uri="{FF2B5EF4-FFF2-40B4-BE49-F238E27FC236}">
                <a16:creationId xmlns:a16="http://schemas.microsoft.com/office/drawing/2014/main" id="{3FE1B6C2-6023-4138-8EE1-B701152B064A}"/>
              </a:ext>
            </a:extLst>
          </p:cNvPr>
          <p:cNvCxnSpPr>
            <a:cxnSpLocks/>
          </p:cNvCxnSpPr>
          <p:nvPr/>
        </p:nvCxnSpPr>
        <p:spPr>
          <a:xfrm flipV="1">
            <a:off x="1831204" y="2383975"/>
            <a:ext cx="2061039" cy="603211"/>
          </a:xfrm>
          <a:prstGeom prst="line">
            <a:avLst/>
          </a:prstGeom>
          <a:ln w="5715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>
            <a:extLst>
              <a:ext uri="{FF2B5EF4-FFF2-40B4-BE49-F238E27FC236}">
                <a16:creationId xmlns:a16="http://schemas.microsoft.com/office/drawing/2014/main" id="{6D0656F5-646B-4F22-9D82-DD13CE7150DF}"/>
              </a:ext>
            </a:extLst>
          </p:cNvPr>
          <p:cNvCxnSpPr>
            <a:cxnSpLocks/>
          </p:cNvCxnSpPr>
          <p:nvPr/>
        </p:nvCxnSpPr>
        <p:spPr>
          <a:xfrm flipH="1" flipV="1">
            <a:off x="1360885" y="2215424"/>
            <a:ext cx="1369233" cy="2235635"/>
          </a:xfrm>
          <a:prstGeom prst="line">
            <a:avLst/>
          </a:prstGeom>
          <a:ln w="5715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>
            <a:extLst>
              <a:ext uri="{FF2B5EF4-FFF2-40B4-BE49-F238E27FC236}">
                <a16:creationId xmlns:a16="http://schemas.microsoft.com/office/drawing/2014/main" id="{0F8604CE-A7D3-4F54-B864-28C2C14543FF}"/>
              </a:ext>
            </a:extLst>
          </p:cNvPr>
          <p:cNvCxnSpPr>
            <a:cxnSpLocks/>
          </p:cNvCxnSpPr>
          <p:nvPr/>
        </p:nvCxnSpPr>
        <p:spPr>
          <a:xfrm flipH="1" flipV="1">
            <a:off x="1356095" y="3095951"/>
            <a:ext cx="1305299" cy="2119552"/>
          </a:xfrm>
          <a:prstGeom prst="line">
            <a:avLst/>
          </a:prstGeom>
          <a:ln w="5715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единительная линия 71">
            <a:extLst>
              <a:ext uri="{FF2B5EF4-FFF2-40B4-BE49-F238E27FC236}">
                <a16:creationId xmlns:a16="http://schemas.microsoft.com/office/drawing/2014/main" id="{495C1A1B-9741-4FA8-A6E2-8921C9000403}"/>
              </a:ext>
            </a:extLst>
          </p:cNvPr>
          <p:cNvCxnSpPr>
            <a:cxnSpLocks/>
          </p:cNvCxnSpPr>
          <p:nvPr/>
        </p:nvCxnSpPr>
        <p:spPr>
          <a:xfrm flipV="1">
            <a:off x="2675274" y="4419346"/>
            <a:ext cx="39901" cy="796157"/>
          </a:xfrm>
          <a:prstGeom prst="line">
            <a:avLst/>
          </a:prstGeom>
          <a:ln w="5715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я соединительная линия 74">
            <a:extLst>
              <a:ext uri="{FF2B5EF4-FFF2-40B4-BE49-F238E27FC236}">
                <a16:creationId xmlns:a16="http://schemas.microsoft.com/office/drawing/2014/main" id="{0A7435F3-272A-438E-BC41-EBA83A7E00F3}"/>
              </a:ext>
            </a:extLst>
          </p:cNvPr>
          <p:cNvCxnSpPr>
            <a:cxnSpLocks/>
          </p:cNvCxnSpPr>
          <p:nvPr/>
        </p:nvCxnSpPr>
        <p:spPr>
          <a:xfrm flipV="1">
            <a:off x="2661394" y="4482045"/>
            <a:ext cx="2613166" cy="737877"/>
          </a:xfrm>
          <a:prstGeom prst="line">
            <a:avLst/>
          </a:prstGeom>
          <a:ln w="5715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Прямая соединительная линия 78">
            <a:extLst>
              <a:ext uri="{FF2B5EF4-FFF2-40B4-BE49-F238E27FC236}">
                <a16:creationId xmlns:a16="http://schemas.microsoft.com/office/drawing/2014/main" id="{7C93B420-6F90-4E5E-8CA2-76C85B436313}"/>
              </a:ext>
            </a:extLst>
          </p:cNvPr>
          <p:cNvCxnSpPr>
            <a:cxnSpLocks/>
          </p:cNvCxnSpPr>
          <p:nvPr/>
        </p:nvCxnSpPr>
        <p:spPr>
          <a:xfrm flipV="1">
            <a:off x="2700741" y="3631120"/>
            <a:ext cx="2639967" cy="792544"/>
          </a:xfrm>
          <a:prstGeom prst="line">
            <a:avLst/>
          </a:prstGeom>
          <a:ln w="5715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>
            <a:extLst>
              <a:ext uri="{FF2B5EF4-FFF2-40B4-BE49-F238E27FC236}">
                <a16:creationId xmlns:a16="http://schemas.microsoft.com/office/drawing/2014/main" id="{45664BBB-E0E4-4761-B3F6-EBD40449A3C4}"/>
              </a:ext>
            </a:extLst>
          </p:cNvPr>
          <p:cNvCxnSpPr>
            <a:cxnSpLocks/>
          </p:cNvCxnSpPr>
          <p:nvPr/>
        </p:nvCxnSpPr>
        <p:spPr>
          <a:xfrm flipH="1" flipV="1">
            <a:off x="3890870" y="2350959"/>
            <a:ext cx="908282" cy="1448032"/>
          </a:xfrm>
          <a:prstGeom prst="line">
            <a:avLst/>
          </a:prstGeom>
          <a:ln w="5715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Равнобедренный треугольник 75">
            <a:extLst>
              <a:ext uri="{FF2B5EF4-FFF2-40B4-BE49-F238E27FC236}">
                <a16:creationId xmlns:a16="http://schemas.microsoft.com/office/drawing/2014/main" id="{8ED80B91-2CD2-4098-9700-830311B26EDB}"/>
              </a:ext>
            </a:extLst>
          </p:cNvPr>
          <p:cNvSpPr/>
          <p:nvPr/>
        </p:nvSpPr>
        <p:spPr>
          <a:xfrm rot="9509505">
            <a:off x="4405866" y="1100723"/>
            <a:ext cx="1090627" cy="2958063"/>
          </a:xfrm>
          <a:prstGeom prst="triangle">
            <a:avLst>
              <a:gd name="adj" fmla="val 45105"/>
            </a:avLst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7" name="Равнобедренный треугольник 76">
            <a:extLst>
              <a:ext uri="{FF2B5EF4-FFF2-40B4-BE49-F238E27FC236}">
                <a16:creationId xmlns:a16="http://schemas.microsoft.com/office/drawing/2014/main" id="{D884E403-CDA7-4D79-9D37-6508AEE47AB1}"/>
              </a:ext>
            </a:extLst>
          </p:cNvPr>
          <p:cNvSpPr/>
          <p:nvPr/>
        </p:nvSpPr>
        <p:spPr>
          <a:xfrm rot="986028">
            <a:off x="695438" y="1836145"/>
            <a:ext cx="800885" cy="1170092"/>
          </a:xfrm>
          <a:prstGeom prst="triangle">
            <a:avLst>
              <a:gd name="adj" fmla="val 58141"/>
            </a:avLst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0" name="Равнобедренный треугольник 79">
            <a:extLst>
              <a:ext uri="{FF2B5EF4-FFF2-40B4-BE49-F238E27FC236}">
                <a16:creationId xmlns:a16="http://schemas.microsoft.com/office/drawing/2014/main" id="{280C1306-F460-4DEE-B181-7013B2EB2067}"/>
              </a:ext>
            </a:extLst>
          </p:cNvPr>
          <p:cNvSpPr/>
          <p:nvPr/>
        </p:nvSpPr>
        <p:spPr>
          <a:xfrm rot="20432860">
            <a:off x="1012337" y="2649553"/>
            <a:ext cx="1231528" cy="3012347"/>
          </a:xfrm>
          <a:prstGeom prst="triangle">
            <a:avLst>
              <a:gd name="adj" fmla="val 47978"/>
            </a:avLst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4" name="TextBox 83">
                <a:extLst>
                  <a:ext uri="{FF2B5EF4-FFF2-40B4-BE49-F238E27FC236}">
                    <a16:creationId xmlns:a16="http://schemas.microsoft.com/office/drawing/2014/main" id="{8BA7C1C6-D279-4E80-9DC2-F94B59D4E3CE}"/>
                  </a:ext>
                </a:extLst>
              </p:cNvPr>
              <p:cNvSpPr txBox="1"/>
              <p:nvPr/>
            </p:nvSpPr>
            <p:spPr>
              <a:xfrm>
                <a:off x="7698875" y="1651408"/>
                <a:ext cx="1277594" cy="88620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4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𝟏𝟐𝟎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num>
                      <m:den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4000" b="1" dirty="0"/>
                  <a:t> </a:t>
                </a:r>
                <a:endParaRPr lang="ru-RU" sz="4000" b="1" dirty="0"/>
              </a:p>
            </p:txBody>
          </p:sp>
        </mc:Choice>
        <mc:Fallback xmlns="">
          <p:sp>
            <p:nvSpPr>
              <p:cNvPr id="84" name="TextBox 83">
                <a:extLst>
                  <a:ext uri="{FF2B5EF4-FFF2-40B4-BE49-F238E27FC236}">
                    <a16:creationId xmlns:a16="http://schemas.microsoft.com/office/drawing/2014/main" id="{8BA7C1C6-D279-4E80-9DC2-F94B59D4E3C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98875" y="1651408"/>
                <a:ext cx="1277594" cy="886205"/>
              </a:xfrm>
              <a:prstGeom prst="rect">
                <a:avLst/>
              </a:prstGeom>
              <a:blipFill>
                <a:blip r:embed="rId3"/>
                <a:stretch>
                  <a:fillRect l="-47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5" name="TextBox 84">
                <a:extLst>
                  <a:ext uri="{FF2B5EF4-FFF2-40B4-BE49-F238E27FC236}">
                    <a16:creationId xmlns:a16="http://schemas.microsoft.com/office/drawing/2014/main" id="{DB48905A-2D3F-47CE-8DC3-FAA01AD551C9}"/>
                  </a:ext>
                </a:extLst>
              </p:cNvPr>
              <p:cNvSpPr txBox="1"/>
              <p:nvPr/>
            </p:nvSpPr>
            <p:spPr>
              <a:xfrm>
                <a:off x="4566903" y="2022264"/>
                <a:ext cx="531330" cy="55399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85" name="TextBox 84">
                <a:extLst>
                  <a:ext uri="{FF2B5EF4-FFF2-40B4-BE49-F238E27FC236}">
                    <a16:creationId xmlns:a16="http://schemas.microsoft.com/office/drawing/2014/main" id="{DB48905A-2D3F-47CE-8DC3-FAA01AD551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66903" y="2022264"/>
                <a:ext cx="531330" cy="55399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6" name="TextBox 85">
                <a:extLst>
                  <a:ext uri="{FF2B5EF4-FFF2-40B4-BE49-F238E27FC236}">
                    <a16:creationId xmlns:a16="http://schemas.microsoft.com/office/drawing/2014/main" id="{BCD99EB5-4C50-4AEB-A4AC-7CC6A8B82A48}"/>
                  </a:ext>
                </a:extLst>
              </p:cNvPr>
              <p:cNvSpPr txBox="1"/>
              <p:nvPr/>
            </p:nvSpPr>
            <p:spPr>
              <a:xfrm>
                <a:off x="3516584" y="3539687"/>
                <a:ext cx="531330" cy="55399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86" name="TextBox 85">
                <a:extLst>
                  <a:ext uri="{FF2B5EF4-FFF2-40B4-BE49-F238E27FC236}">
                    <a16:creationId xmlns:a16="http://schemas.microsoft.com/office/drawing/2014/main" id="{BCD99EB5-4C50-4AEB-A4AC-7CC6A8B82A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16584" y="3539687"/>
                <a:ext cx="531330" cy="55399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8" name="Равнобедренный треугольник 77">
            <a:extLst>
              <a:ext uri="{FF2B5EF4-FFF2-40B4-BE49-F238E27FC236}">
                <a16:creationId xmlns:a16="http://schemas.microsoft.com/office/drawing/2014/main" id="{A90D5250-B26C-486A-9C95-076308BBE886}"/>
              </a:ext>
            </a:extLst>
          </p:cNvPr>
          <p:cNvSpPr/>
          <p:nvPr/>
        </p:nvSpPr>
        <p:spPr>
          <a:xfrm rot="12587860">
            <a:off x="5054668" y="3722154"/>
            <a:ext cx="861287" cy="973923"/>
          </a:xfrm>
          <a:prstGeom prst="triangle">
            <a:avLst>
              <a:gd name="adj" fmla="val 43656"/>
            </a:avLst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1" name="TextBox 80">
                <a:extLst>
                  <a:ext uri="{FF2B5EF4-FFF2-40B4-BE49-F238E27FC236}">
                    <a16:creationId xmlns:a16="http://schemas.microsoft.com/office/drawing/2014/main" id="{EA1175A6-AF8F-4183-97DA-C6C14CFB8F68}"/>
                  </a:ext>
                </a:extLst>
              </p:cNvPr>
              <p:cNvSpPr txBox="1"/>
              <p:nvPr/>
            </p:nvSpPr>
            <p:spPr>
              <a:xfrm>
                <a:off x="5415393" y="3664064"/>
                <a:ext cx="1277594" cy="88620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4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𝟏𝟐𝟎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num>
                      <m:den>
                        <m:r>
                          <a:rPr lang="en-US" sz="40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4000" b="1" dirty="0"/>
                  <a:t> </a:t>
                </a:r>
                <a:endParaRPr lang="ru-RU" sz="4000" b="1" dirty="0"/>
              </a:p>
            </p:txBody>
          </p:sp>
        </mc:Choice>
        <mc:Fallback xmlns="">
          <p:sp>
            <p:nvSpPr>
              <p:cNvPr id="81" name="TextBox 80">
                <a:extLst>
                  <a:ext uri="{FF2B5EF4-FFF2-40B4-BE49-F238E27FC236}">
                    <a16:creationId xmlns:a16="http://schemas.microsoft.com/office/drawing/2014/main" id="{EA1175A6-AF8F-4183-97DA-C6C14CFB8F6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5393" y="3664064"/>
                <a:ext cx="1277594" cy="88620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5" name="Прямая соединительная линия 34">
            <a:extLst>
              <a:ext uri="{FF2B5EF4-FFF2-40B4-BE49-F238E27FC236}">
                <a16:creationId xmlns:a16="http://schemas.microsoft.com/office/drawing/2014/main" id="{8060F5FC-7865-402A-8365-E21BF10AAE73}"/>
              </a:ext>
            </a:extLst>
          </p:cNvPr>
          <p:cNvCxnSpPr>
            <a:cxnSpLocks/>
          </p:cNvCxnSpPr>
          <p:nvPr/>
        </p:nvCxnSpPr>
        <p:spPr>
          <a:xfrm>
            <a:off x="3910452" y="1437093"/>
            <a:ext cx="1399594" cy="2186739"/>
          </a:xfrm>
          <a:prstGeom prst="line">
            <a:avLst/>
          </a:prstGeom>
          <a:ln w="7620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единительная линия 81">
            <a:extLst>
              <a:ext uri="{FF2B5EF4-FFF2-40B4-BE49-F238E27FC236}">
                <a16:creationId xmlns:a16="http://schemas.microsoft.com/office/drawing/2014/main" id="{82B85C54-E8AE-4C0B-8EB2-8D49E1A8F257}"/>
              </a:ext>
            </a:extLst>
          </p:cNvPr>
          <p:cNvCxnSpPr>
            <a:cxnSpLocks/>
          </p:cNvCxnSpPr>
          <p:nvPr/>
        </p:nvCxnSpPr>
        <p:spPr>
          <a:xfrm flipV="1">
            <a:off x="2693483" y="3626334"/>
            <a:ext cx="2621687" cy="790772"/>
          </a:xfrm>
          <a:prstGeom prst="line">
            <a:avLst/>
          </a:prstGeom>
          <a:ln w="7620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Прямая соединительная линия 86">
            <a:extLst>
              <a:ext uri="{FF2B5EF4-FFF2-40B4-BE49-F238E27FC236}">
                <a16:creationId xmlns:a16="http://schemas.microsoft.com/office/drawing/2014/main" id="{9F0784CD-0FFB-446E-885B-09A770BDB304}"/>
              </a:ext>
            </a:extLst>
          </p:cNvPr>
          <p:cNvCxnSpPr>
            <a:cxnSpLocks/>
          </p:cNvCxnSpPr>
          <p:nvPr/>
        </p:nvCxnSpPr>
        <p:spPr>
          <a:xfrm flipV="1">
            <a:off x="5247846" y="3596048"/>
            <a:ext cx="59805" cy="916265"/>
          </a:xfrm>
          <a:prstGeom prst="line">
            <a:avLst/>
          </a:prstGeom>
          <a:ln w="7620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8" name="TextBox 87">
                <a:extLst>
                  <a:ext uri="{FF2B5EF4-FFF2-40B4-BE49-F238E27FC236}">
                    <a16:creationId xmlns:a16="http://schemas.microsoft.com/office/drawing/2014/main" id="{E1756599-08BD-4384-B4F9-90FB37D30662}"/>
                  </a:ext>
                </a:extLst>
              </p:cNvPr>
              <p:cNvSpPr txBox="1"/>
              <p:nvPr/>
            </p:nvSpPr>
            <p:spPr>
              <a:xfrm>
                <a:off x="5340708" y="4845698"/>
                <a:ext cx="5003101" cy="115249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𝑽</m:t>
                      </m:r>
                      <m:d>
                        <m:d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4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4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𝟏𝟐𝟎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num>
                        <m:den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4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88" name="TextBox 87">
                <a:extLst>
                  <a:ext uri="{FF2B5EF4-FFF2-40B4-BE49-F238E27FC236}">
                    <a16:creationId xmlns:a16="http://schemas.microsoft.com/office/drawing/2014/main" id="{E1756599-08BD-4384-B4F9-90FB37D3066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0708" y="4845698"/>
                <a:ext cx="5003101" cy="115249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0639561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337</Words>
  <Application>Microsoft Office PowerPoint</Application>
  <PresentationFormat>Широкоэкранный</PresentationFormat>
  <Paragraphs>178</Paragraphs>
  <Slides>25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0" baseType="lpstr">
      <vt:lpstr>Arial</vt:lpstr>
      <vt:lpstr>Calibri</vt:lpstr>
      <vt:lpstr>Calibri Light</vt:lpstr>
      <vt:lpstr>Cambria Math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68</cp:revision>
  <dcterms:created xsi:type="dcterms:W3CDTF">2020-10-28T03:36:38Z</dcterms:created>
  <dcterms:modified xsi:type="dcterms:W3CDTF">2021-02-20T04:04:57Z</dcterms:modified>
</cp:coreProperties>
</file>