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95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4" r:id="rId17"/>
    <p:sldId id="272" r:id="rId18"/>
    <p:sldId id="276" r:id="rId19"/>
    <p:sldId id="278" r:id="rId20"/>
    <p:sldId id="279" r:id="rId21"/>
    <p:sldId id="277" r:id="rId22"/>
    <p:sldId id="280" r:id="rId23"/>
    <p:sldId id="281" r:id="rId24"/>
    <p:sldId id="282" r:id="rId25"/>
    <p:sldId id="283" r:id="rId26"/>
    <p:sldId id="273" r:id="rId27"/>
    <p:sldId id="284" r:id="rId28"/>
    <p:sldId id="286" r:id="rId29"/>
    <p:sldId id="287" r:id="rId30"/>
    <p:sldId id="142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2EE71C"/>
    <a:srgbClr val="FFC000"/>
    <a:srgbClr val="000000"/>
    <a:srgbClr val="A7F30E"/>
    <a:srgbClr val="29DB80"/>
    <a:srgbClr val="66FFCC"/>
    <a:srgbClr val="CC00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8AEB5-B1AF-4502-A5BE-222F6AF0C7CF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EA9682-B55C-422B-AED1-93D0FE372ED2}">
      <dgm:prSet phldrT="[Текст]" custT="1"/>
      <dgm:spPr>
        <a:solidFill>
          <a:srgbClr val="FF99CC">
            <a:alpha val="6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Aniqlanish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0B87B-1879-4568-BA80-4E1F6A096AD7}" type="parTrans" cxnId="{C95B3CEE-3344-49B7-AE7A-63A69C0E4C46}">
      <dgm:prSet/>
      <dgm:spPr/>
      <dgm:t>
        <a:bodyPr/>
        <a:lstStyle/>
        <a:p>
          <a:endParaRPr lang="ru-RU" sz="3600"/>
        </a:p>
      </dgm:t>
    </dgm:pt>
    <dgm:pt modelId="{CC0F4087-AD07-46C5-87FD-8D18C480BD5F}" type="sibTrans" cxnId="{C95B3CEE-3344-49B7-AE7A-63A69C0E4C46}">
      <dgm:prSet/>
      <dgm:spPr/>
      <dgm:t>
        <a:bodyPr/>
        <a:lstStyle/>
        <a:p>
          <a:endParaRPr lang="ru-RU" sz="3600"/>
        </a:p>
      </dgm:t>
    </dgm:pt>
    <dgm:pt modelId="{20E1D328-02E0-4E84-BCF2-BBD7C8376ABF}">
      <dgm:prSet phldrT="[Текст]" custT="1"/>
      <dgm:spPr>
        <a:solidFill>
          <a:srgbClr val="66FFCC">
            <a:alpha val="72941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Statsionar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nuqtalar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03F17-2CEE-4859-BBFE-5336044E9558}" type="parTrans" cxnId="{08E77473-9008-4927-B6EA-C561482A8BC8}">
      <dgm:prSet/>
      <dgm:spPr/>
      <dgm:t>
        <a:bodyPr/>
        <a:lstStyle/>
        <a:p>
          <a:endParaRPr lang="ru-RU" sz="3600"/>
        </a:p>
      </dgm:t>
    </dgm:pt>
    <dgm:pt modelId="{4F736FB7-DB87-4E27-B6E4-5E33FE0BB58B}" type="sibTrans" cxnId="{08E77473-9008-4927-B6EA-C561482A8BC8}">
      <dgm:prSet/>
      <dgm:spPr/>
      <dgm:t>
        <a:bodyPr/>
        <a:lstStyle/>
        <a:p>
          <a:endParaRPr lang="ru-RU" sz="3600"/>
        </a:p>
      </dgm:t>
    </dgm:pt>
    <dgm:pt modelId="{6B413A1A-497F-42C1-BDD8-AC110DA89FFC}">
      <dgm:prSet phldrT="[Текст]" custT="1"/>
      <dgm:spPr>
        <a:solidFill>
          <a:srgbClr val="29DB80">
            <a:alpha val="76863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O‘sish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kamayish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oraliqlari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9C2F9-554D-4F1E-A2A9-5081800FA756}" type="parTrans" cxnId="{0BB71245-8699-4381-AEEF-A57AF7A392BB}">
      <dgm:prSet/>
      <dgm:spPr/>
      <dgm:t>
        <a:bodyPr/>
        <a:lstStyle/>
        <a:p>
          <a:endParaRPr lang="ru-RU" sz="3600"/>
        </a:p>
      </dgm:t>
    </dgm:pt>
    <dgm:pt modelId="{3F7D7AB9-900D-4711-AAD9-4EB92D822C02}" type="sibTrans" cxnId="{0BB71245-8699-4381-AEEF-A57AF7A392BB}">
      <dgm:prSet/>
      <dgm:spPr/>
      <dgm:t>
        <a:bodyPr/>
        <a:lstStyle/>
        <a:p>
          <a:endParaRPr lang="ru-RU" sz="3600"/>
        </a:p>
      </dgm:t>
    </dgm:pt>
    <dgm:pt modelId="{50BE8C52-818A-47FF-8A6D-03DAC07BAAB6}">
      <dgm:prSet phldrT="[Текст]" custT="1"/>
      <dgm:spPr>
        <a:solidFill>
          <a:srgbClr val="2EE71C">
            <a:alpha val="74118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maksimum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minimumlari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funksiyaning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nuqtadagi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qiymatlari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D1CD0-CEB8-4950-BF33-94A0ADE9E2BD}" type="parTrans" cxnId="{8D885CA5-69BE-4930-ACF8-155788397F18}">
      <dgm:prSet/>
      <dgm:spPr/>
      <dgm:t>
        <a:bodyPr/>
        <a:lstStyle/>
        <a:p>
          <a:endParaRPr lang="ru-RU" sz="3600"/>
        </a:p>
      </dgm:t>
    </dgm:pt>
    <dgm:pt modelId="{9F71684E-D388-4F08-87F4-3A3E5E8E43AC}" type="sibTrans" cxnId="{8D885CA5-69BE-4930-ACF8-155788397F18}">
      <dgm:prSet/>
      <dgm:spPr/>
      <dgm:t>
        <a:bodyPr/>
        <a:lstStyle/>
        <a:p>
          <a:endParaRPr lang="ru-RU" sz="3600"/>
        </a:p>
      </dgm:t>
    </dgm:pt>
    <dgm:pt modelId="{106ACE94-2216-4CB7-B803-8710AE685981}">
      <dgm:prSet phldrT="[Текст]" custT="1"/>
      <dgm:spPr>
        <a:solidFill>
          <a:srgbClr val="A7F30E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Ox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o‘qi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kesishish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nuqtalari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CDB00-D6CB-41D8-A834-56ADFB908DA0}" type="parTrans" cxnId="{324CCE51-E555-41F0-A95C-3F9431276D99}">
      <dgm:prSet/>
      <dgm:spPr/>
      <dgm:t>
        <a:bodyPr/>
        <a:lstStyle/>
        <a:p>
          <a:endParaRPr lang="ru-RU" sz="3600"/>
        </a:p>
      </dgm:t>
    </dgm:pt>
    <dgm:pt modelId="{BCAE1322-C85E-4C55-B98A-DBDE58D58BB3}" type="sibTrans" cxnId="{324CCE51-E555-41F0-A95C-3F9431276D99}">
      <dgm:prSet/>
      <dgm:spPr/>
      <dgm:t>
        <a:bodyPr/>
        <a:lstStyle/>
        <a:p>
          <a:endParaRPr lang="ru-RU" sz="3600"/>
        </a:p>
      </dgm:t>
    </dgm:pt>
    <dgm:pt modelId="{794801AC-58D6-4E9F-95DF-9225013C9F54}">
      <dgm:prSet phldrT="[Текст]" custT="1"/>
      <dgm:spPr>
        <a:solidFill>
          <a:srgbClr val="FFC000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Grafik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yasaladi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7E233-55B4-4C75-AD28-078DA6B56977}" type="parTrans" cxnId="{8F636DB1-CEA7-4941-8538-17978CEE7A7B}">
      <dgm:prSet/>
      <dgm:spPr/>
      <dgm:t>
        <a:bodyPr/>
        <a:lstStyle/>
        <a:p>
          <a:endParaRPr lang="ru-RU"/>
        </a:p>
      </dgm:t>
    </dgm:pt>
    <dgm:pt modelId="{6F6F2829-BBDF-42D1-A07E-3BBA603AF57A}" type="sibTrans" cxnId="{8F636DB1-CEA7-4941-8538-17978CEE7A7B}">
      <dgm:prSet/>
      <dgm:spPr/>
      <dgm:t>
        <a:bodyPr/>
        <a:lstStyle/>
        <a:p>
          <a:endParaRPr lang="ru-RU"/>
        </a:p>
      </dgm:t>
    </dgm:pt>
    <dgm:pt modelId="{2FDCF178-0BDC-4980-934C-D447F409E9FF}" type="pres">
      <dgm:prSet presAssocID="{D938AEB5-B1AF-4502-A5BE-222F6AF0C7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ECC20-EC8A-45D8-9963-59FC1C5F497F}" type="pres">
      <dgm:prSet presAssocID="{794801AC-58D6-4E9F-95DF-9225013C9F54}" presName="box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0D6CAED-1274-4534-839C-1513C5178100}" type="pres">
      <dgm:prSet presAssocID="{794801AC-58D6-4E9F-95DF-9225013C9F54}" presName="parentTextBox" presStyleLbl="node1" presStyleIdx="0" presStyleCnt="6"/>
      <dgm:spPr/>
      <dgm:t>
        <a:bodyPr/>
        <a:lstStyle/>
        <a:p>
          <a:endParaRPr lang="ru-RU"/>
        </a:p>
      </dgm:t>
    </dgm:pt>
    <dgm:pt modelId="{5A6C915F-CCDF-4D7E-A7BE-B7F670FB5CF1}" type="pres">
      <dgm:prSet presAssocID="{BCAE1322-C85E-4C55-B98A-DBDE58D58BB3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7176905-9886-49C5-8B80-3EEC353ADAB0}" type="pres">
      <dgm:prSet presAssocID="{106ACE94-2216-4CB7-B803-8710AE685981}" presName="arrow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9938882-7494-43BD-978D-BA7CB20C7205}" type="pres">
      <dgm:prSet presAssocID="{106ACE94-2216-4CB7-B803-8710AE68598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11F1F13-8F9A-4114-8B5E-2CAFAE3F8C3B}" type="pres">
      <dgm:prSet presAssocID="{9F71684E-D388-4F08-87F4-3A3E5E8E43AC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3E14920-1262-4360-8204-65DB72E0BC45}" type="pres">
      <dgm:prSet presAssocID="{50BE8C52-818A-47FF-8A6D-03DAC07BAAB6}" presName="arrow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38178BF-E815-4F05-A872-B1FC5283F31D}" type="pres">
      <dgm:prSet presAssocID="{50BE8C52-818A-47FF-8A6D-03DAC07BAAB6}" presName="parentTextArrow" presStyleLbl="node1" presStyleIdx="2" presStyleCnt="6" custScaleY="171512"/>
      <dgm:spPr/>
      <dgm:t>
        <a:bodyPr/>
        <a:lstStyle/>
        <a:p>
          <a:endParaRPr lang="ru-RU"/>
        </a:p>
      </dgm:t>
    </dgm:pt>
    <dgm:pt modelId="{2A784D65-E5D8-4093-B0AC-7E9CDE83A4FC}" type="pres">
      <dgm:prSet presAssocID="{3F7D7AB9-900D-4711-AAD9-4EB92D822C02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8C58C6F-88C8-4147-BA8F-36266C56187C}" type="pres">
      <dgm:prSet presAssocID="{6B413A1A-497F-42C1-BDD8-AC110DA89FFC}" presName="arrow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797B9AB-3B5C-475C-A414-B16B89C46969}" type="pres">
      <dgm:prSet presAssocID="{6B413A1A-497F-42C1-BDD8-AC110DA89FFC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B5197726-895D-4DF4-B77B-EB964B192485}" type="pres">
      <dgm:prSet presAssocID="{4F736FB7-DB87-4E27-B6E4-5E33FE0BB58B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9B5749E-9BCF-48C5-9ED0-EBDA5C60E2FF}" type="pres">
      <dgm:prSet presAssocID="{20E1D328-02E0-4E84-BCF2-BBD7C8376ABF}" presName="arrow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D1B9F48-5AB9-43EF-8E0B-A09BDE2A63A6}" type="pres">
      <dgm:prSet presAssocID="{20E1D328-02E0-4E84-BCF2-BBD7C8376ABF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B1C6AE15-0593-4E89-84F6-62B37E0A80F3}" type="pres">
      <dgm:prSet presAssocID="{CC0F4087-AD07-46C5-87FD-8D18C480BD5F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96FD5CD-2169-4040-8E3C-F8146E072650}" type="pres">
      <dgm:prSet presAssocID="{5CEA9682-B55C-422B-AED1-93D0FE372ED2}" presName="arrowAndChildre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8E443E3-9913-4E6C-8C70-03845968A6CF}" type="pres">
      <dgm:prSet presAssocID="{5CEA9682-B55C-422B-AED1-93D0FE372ED2}" presName="parentTextArrow" presStyleLbl="node1" presStyleIdx="5" presStyleCnt="6" custLinFactNeighborY="3974"/>
      <dgm:spPr/>
      <dgm:t>
        <a:bodyPr/>
        <a:lstStyle/>
        <a:p>
          <a:endParaRPr lang="ru-RU"/>
        </a:p>
      </dgm:t>
    </dgm:pt>
  </dgm:ptLst>
  <dgm:cxnLst>
    <dgm:cxn modelId="{50C4F65B-453C-46F5-B339-AE02531CB8C1}" type="presOf" srcId="{794801AC-58D6-4E9F-95DF-9225013C9F54}" destId="{D0D6CAED-1274-4534-839C-1513C5178100}" srcOrd="0" destOrd="0" presId="urn:microsoft.com/office/officeart/2005/8/layout/process4"/>
    <dgm:cxn modelId="{8F636DB1-CEA7-4941-8538-17978CEE7A7B}" srcId="{D938AEB5-B1AF-4502-A5BE-222F6AF0C7CF}" destId="{794801AC-58D6-4E9F-95DF-9225013C9F54}" srcOrd="5" destOrd="0" parTransId="{DEA7E233-55B4-4C75-AD28-078DA6B56977}" sibTransId="{6F6F2829-BBDF-42D1-A07E-3BBA603AF57A}"/>
    <dgm:cxn modelId="{2F5A61C4-58CC-40AD-BDDA-1E36141F7D20}" type="presOf" srcId="{6B413A1A-497F-42C1-BDD8-AC110DA89FFC}" destId="{0797B9AB-3B5C-475C-A414-B16B89C46969}" srcOrd="0" destOrd="0" presId="urn:microsoft.com/office/officeart/2005/8/layout/process4"/>
    <dgm:cxn modelId="{D9F94331-6EFB-449E-92B4-2F74BBFA6825}" type="presOf" srcId="{50BE8C52-818A-47FF-8A6D-03DAC07BAAB6}" destId="{938178BF-E815-4F05-A872-B1FC5283F31D}" srcOrd="0" destOrd="0" presId="urn:microsoft.com/office/officeart/2005/8/layout/process4"/>
    <dgm:cxn modelId="{08E77473-9008-4927-B6EA-C561482A8BC8}" srcId="{D938AEB5-B1AF-4502-A5BE-222F6AF0C7CF}" destId="{20E1D328-02E0-4E84-BCF2-BBD7C8376ABF}" srcOrd="1" destOrd="0" parTransId="{7D703F17-2CEE-4859-BBFE-5336044E9558}" sibTransId="{4F736FB7-DB87-4E27-B6E4-5E33FE0BB58B}"/>
    <dgm:cxn modelId="{F7071458-1E53-438F-BCE1-699E1ED843DA}" type="presOf" srcId="{D938AEB5-B1AF-4502-A5BE-222F6AF0C7CF}" destId="{2FDCF178-0BDC-4980-934C-D447F409E9FF}" srcOrd="0" destOrd="0" presId="urn:microsoft.com/office/officeart/2005/8/layout/process4"/>
    <dgm:cxn modelId="{0BB71245-8699-4381-AEEF-A57AF7A392BB}" srcId="{D938AEB5-B1AF-4502-A5BE-222F6AF0C7CF}" destId="{6B413A1A-497F-42C1-BDD8-AC110DA89FFC}" srcOrd="2" destOrd="0" parTransId="{A479C2F9-554D-4F1E-A2A9-5081800FA756}" sibTransId="{3F7D7AB9-900D-4711-AAD9-4EB92D822C02}"/>
    <dgm:cxn modelId="{C95B3CEE-3344-49B7-AE7A-63A69C0E4C46}" srcId="{D938AEB5-B1AF-4502-A5BE-222F6AF0C7CF}" destId="{5CEA9682-B55C-422B-AED1-93D0FE372ED2}" srcOrd="0" destOrd="0" parTransId="{6B20B87B-1879-4568-BA80-4E1F6A096AD7}" sibTransId="{CC0F4087-AD07-46C5-87FD-8D18C480BD5F}"/>
    <dgm:cxn modelId="{D4291B95-A8A0-4815-B8C2-287715CFCFF2}" type="presOf" srcId="{106ACE94-2216-4CB7-B803-8710AE685981}" destId="{59938882-7494-43BD-978D-BA7CB20C7205}" srcOrd="0" destOrd="0" presId="urn:microsoft.com/office/officeart/2005/8/layout/process4"/>
    <dgm:cxn modelId="{8D885CA5-69BE-4930-ACF8-155788397F18}" srcId="{D938AEB5-B1AF-4502-A5BE-222F6AF0C7CF}" destId="{50BE8C52-818A-47FF-8A6D-03DAC07BAAB6}" srcOrd="3" destOrd="0" parTransId="{969D1CD0-CEB8-4950-BF33-94A0ADE9E2BD}" sibTransId="{9F71684E-D388-4F08-87F4-3A3E5E8E43AC}"/>
    <dgm:cxn modelId="{69973C1F-B297-4235-8CBA-8DE7438460AA}" type="presOf" srcId="{5CEA9682-B55C-422B-AED1-93D0FE372ED2}" destId="{28E443E3-9913-4E6C-8C70-03845968A6CF}" srcOrd="0" destOrd="0" presId="urn:microsoft.com/office/officeart/2005/8/layout/process4"/>
    <dgm:cxn modelId="{324CCE51-E555-41F0-A95C-3F9431276D99}" srcId="{D938AEB5-B1AF-4502-A5BE-222F6AF0C7CF}" destId="{106ACE94-2216-4CB7-B803-8710AE685981}" srcOrd="4" destOrd="0" parTransId="{CADCDB00-D6CB-41D8-A834-56ADFB908DA0}" sibTransId="{BCAE1322-C85E-4C55-B98A-DBDE58D58BB3}"/>
    <dgm:cxn modelId="{81A83F79-979D-428E-B440-F641548274AC}" type="presOf" srcId="{20E1D328-02E0-4E84-BCF2-BBD7C8376ABF}" destId="{FD1B9F48-5AB9-43EF-8E0B-A09BDE2A63A6}" srcOrd="0" destOrd="0" presId="urn:microsoft.com/office/officeart/2005/8/layout/process4"/>
    <dgm:cxn modelId="{343AD272-0279-4BBA-BA79-20290786B6BA}" type="presParOf" srcId="{2FDCF178-0BDC-4980-934C-D447F409E9FF}" destId="{967ECC20-EC8A-45D8-9963-59FC1C5F497F}" srcOrd="0" destOrd="0" presId="urn:microsoft.com/office/officeart/2005/8/layout/process4"/>
    <dgm:cxn modelId="{E7204DFA-A6A9-45C4-8029-27A916ED1ABC}" type="presParOf" srcId="{967ECC20-EC8A-45D8-9963-59FC1C5F497F}" destId="{D0D6CAED-1274-4534-839C-1513C5178100}" srcOrd="0" destOrd="0" presId="urn:microsoft.com/office/officeart/2005/8/layout/process4"/>
    <dgm:cxn modelId="{9E366A4E-DB85-4CBD-9345-C7790207D99F}" type="presParOf" srcId="{2FDCF178-0BDC-4980-934C-D447F409E9FF}" destId="{5A6C915F-CCDF-4D7E-A7BE-B7F670FB5CF1}" srcOrd="1" destOrd="0" presId="urn:microsoft.com/office/officeart/2005/8/layout/process4"/>
    <dgm:cxn modelId="{5062E75B-BF34-45B8-9880-5C01ACF50E19}" type="presParOf" srcId="{2FDCF178-0BDC-4980-934C-D447F409E9FF}" destId="{97176905-9886-49C5-8B80-3EEC353ADAB0}" srcOrd="2" destOrd="0" presId="urn:microsoft.com/office/officeart/2005/8/layout/process4"/>
    <dgm:cxn modelId="{FD5900A2-F159-442D-B6F1-9AC85790D3ED}" type="presParOf" srcId="{97176905-9886-49C5-8B80-3EEC353ADAB0}" destId="{59938882-7494-43BD-978D-BA7CB20C7205}" srcOrd="0" destOrd="0" presId="urn:microsoft.com/office/officeart/2005/8/layout/process4"/>
    <dgm:cxn modelId="{D38850C6-1F16-4C8E-B47D-4B0288A6BC7E}" type="presParOf" srcId="{2FDCF178-0BDC-4980-934C-D447F409E9FF}" destId="{111F1F13-8F9A-4114-8B5E-2CAFAE3F8C3B}" srcOrd="3" destOrd="0" presId="urn:microsoft.com/office/officeart/2005/8/layout/process4"/>
    <dgm:cxn modelId="{23ABC8FC-FDEE-4380-AF28-E105E1273BD9}" type="presParOf" srcId="{2FDCF178-0BDC-4980-934C-D447F409E9FF}" destId="{53E14920-1262-4360-8204-65DB72E0BC45}" srcOrd="4" destOrd="0" presId="urn:microsoft.com/office/officeart/2005/8/layout/process4"/>
    <dgm:cxn modelId="{8944064A-D5B9-44E1-92A0-AF6D2F2DA506}" type="presParOf" srcId="{53E14920-1262-4360-8204-65DB72E0BC45}" destId="{938178BF-E815-4F05-A872-B1FC5283F31D}" srcOrd="0" destOrd="0" presId="urn:microsoft.com/office/officeart/2005/8/layout/process4"/>
    <dgm:cxn modelId="{0BA81DE5-762C-473F-8518-6E708E28B553}" type="presParOf" srcId="{2FDCF178-0BDC-4980-934C-D447F409E9FF}" destId="{2A784D65-E5D8-4093-B0AC-7E9CDE83A4FC}" srcOrd="5" destOrd="0" presId="urn:microsoft.com/office/officeart/2005/8/layout/process4"/>
    <dgm:cxn modelId="{BC0EE977-3987-493B-BD5A-0B843798B737}" type="presParOf" srcId="{2FDCF178-0BDC-4980-934C-D447F409E9FF}" destId="{E8C58C6F-88C8-4147-BA8F-36266C56187C}" srcOrd="6" destOrd="0" presId="urn:microsoft.com/office/officeart/2005/8/layout/process4"/>
    <dgm:cxn modelId="{08C00080-9B34-44D8-993D-441E3BD730CA}" type="presParOf" srcId="{E8C58C6F-88C8-4147-BA8F-36266C56187C}" destId="{0797B9AB-3B5C-475C-A414-B16B89C46969}" srcOrd="0" destOrd="0" presId="urn:microsoft.com/office/officeart/2005/8/layout/process4"/>
    <dgm:cxn modelId="{C51F4B76-34C4-42CB-99E8-1E69FF751D23}" type="presParOf" srcId="{2FDCF178-0BDC-4980-934C-D447F409E9FF}" destId="{B5197726-895D-4DF4-B77B-EB964B192485}" srcOrd="7" destOrd="0" presId="urn:microsoft.com/office/officeart/2005/8/layout/process4"/>
    <dgm:cxn modelId="{533C5F9D-2FF9-43E6-A914-5A0A24A3ECD9}" type="presParOf" srcId="{2FDCF178-0BDC-4980-934C-D447F409E9FF}" destId="{49B5749E-9BCF-48C5-9ED0-EBDA5C60E2FF}" srcOrd="8" destOrd="0" presId="urn:microsoft.com/office/officeart/2005/8/layout/process4"/>
    <dgm:cxn modelId="{2B2B94DC-F3C3-45F9-A09D-447B0AA2B6FD}" type="presParOf" srcId="{49B5749E-9BCF-48C5-9ED0-EBDA5C60E2FF}" destId="{FD1B9F48-5AB9-43EF-8E0B-A09BDE2A63A6}" srcOrd="0" destOrd="0" presId="urn:microsoft.com/office/officeart/2005/8/layout/process4"/>
    <dgm:cxn modelId="{78A06E99-8434-4065-BB9C-3FD1C42445D8}" type="presParOf" srcId="{2FDCF178-0BDC-4980-934C-D447F409E9FF}" destId="{B1C6AE15-0593-4E89-84F6-62B37E0A80F3}" srcOrd="9" destOrd="0" presId="urn:microsoft.com/office/officeart/2005/8/layout/process4"/>
    <dgm:cxn modelId="{742F1CA7-2423-40DE-B6C6-280E2CCC786E}" type="presParOf" srcId="{2FDCF178-0BDC-4980-934C-D447F409E9FF}" destId="{996FD5CD-2169-4040-8E3C-F8146E072650}" srcOrd="10" destOrd="0" presId="urn:microsoft.com/office/officeart/2005/8/layout/process4"/>
    <dgm:cxn modelId="{ABD3FCF3-3413-454F-81E1-8AB2EBB6EE68}" type="presParOf" srcId="{996FD5CD-2169-4040-8E3C-F8146E072650}" destId="{28E443E3-9913-4E6C-8C70-03845968A6CF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C8C3A-5EAB-4D1D-89AB-4DC12828A74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D3A80-A234-480F-8FF1-7DDA6E7F18C9}">
      <dgm:prSet phldrT="[Текст]" custT="1"/>
      <dgm:spPr>
        <a:solidFill>
          <a:srgbClr val="FF99CC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48-sahifa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B69CE-70CC-44E5-9004-3B763CDBB8F1}" type="parTrans" cxnId="{1226C8FB-B999-4F2D-8658-ABFE1FFBC42A}">
      <dgm:prSet/>
      <dgm:spPr/>
      <dgm:t>
        <a:bodyPr/>
        <a:lstStyle/>
        <a:p>
          <a:endParaRPr lang="ru-RU"/>
        </a:p>
      </dgm:t>
    </dgm:pt>
    <dgm:pt modelId="{4B9CEFD9-5AC2-4E26-9902-FDADBCB17892}" type="sibTrans" cxnId="{1226C8FB-B999-4F2D-8658-ABFE1FFBC42A}">
      <dgm:prSet/>
      <dgm:spPr/>
      <dgm:t>
        <a:bodyPr/>
        <a:lstStyle/>
        <a:p>
          <a:endParaRPr lang="ru-RU"/>
        </a:p>
      </dgm:t>
    </dgm:pt>
    <dgm:pt modelId="{AA956240-8CA2-4BE5-AECB-3833F8D8CD19}">
      <dgm:prSet/>
      <dgm:spPr>
        <a:solidFill>
          <a:srgbClr val="2EE71C">
            <a:alpha val="90000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74-misol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CA85F-4103-40C3-8C69-15E2EEFA4DFD}" type="parTrans" cxnId="{78C5A432-CE2E-48CA-9503-B3AF5020CE4D}">
      <dgm:prSet/>
      <dgm:spPr/>
      <dgm:t>
        <a:bodyPr/>
        <a:lstStyle/>
        <a:p>
          <a:endParaRPr lang="ru-RU"/>
        </a:p>
      </dgm:t>
    </dgm:pt>
    <dgm:pt modelId="{F5858CF3-B0FA-4E72-935B-7587E0D4D0DC}" type="sibTrans" cxnId="{78C5A432-CE2E-48CA-9503-B3AF5020CE4D}">
      <dgm:prSet/>
      <dgm:spPr/>
      <dgm:t>
        <a:bodyPr/>
        <a:lstStyle/>
        <a:p>
          <a:endParaRPr lang="ru-RU"/>
        </a:p>
      </dgm:t>
    </dgm:pt>
    <dgm:pt modelId="{F188982F-CEC8-48D2-8DFC-43B87129E6D6}" type="pres">
      <dgm:prSet presAssocID="{CF4C8C3A-5EAB-4D1D-89AB-4DC12828A74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3EDBE1-7331-4BB0-91FE-F0DEF42BFB9C}" type="pres">
      <dgm:prSet presAssocID="{B06D3A80-A234-480F-8FF1-7DDA6E7F18C9}" presName="posSpace" presStyleCnt="0"/>
      <dgm:spPr/>
    </dgm:pt>
    <dgm:pt modelId="{B2F61876-A8C9-4488-BEA2-38C63F338A48}" type="pres">
      <dgm:prSet presAssocID="{B06D3A80-A234-480F-8FF1-7DDA6E7F18C9}" presName="vertFlow" presStyleCnt="0"/>
      <dgm:spPr/>
    </dgm:pt>
    <dgm:pt modelId="{0669DFD7-537C-447E-8BF3-B978039A2466}" type="pres">
      <dgm:prSet presAssocID="{B06D3A80-A234-480F-8FF1-7DDA6E7F18C9}" presName="topSpace" presStyleCnt="0"/>
      <dgm:spPr/>
    </dgm:pt>
    <dgm:pt modelId="{8019DB85-B97A-409C-8DCA-3A6C303E3AE3}" type="pres">
      <dgm:prSet presAssocID="{B06D3A80-A234-480F-8FF1-7DDA6E7F18C9}" presName="firstComp" presStyleCnt="0"/>
      <dgm:spPr/>
    </dgm:pt>
    <dgm:pt modelId="{81E90375-D22D-4797-93A6-0BCDC5BCF308}" type="pres">
      <dgm:prSet presAssocID="{B06D3A80-A234-480F-8FF1-7DDA6E7F18C9}" presName="firstChild" presStyleLbl="bgAccFollowNode1" presStyleIdx="0" presStyleCnt="1" custScaleX="171263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1BBCE19-5D17-4B44-840A-485AA41414FC}" type="pres">
      <dgm:prSet presAssocID="{B06D3A80-A234-480F-8FF1-7DDA6E7F18C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B580E-09F8-4F56-B83D-68C73135882E}" type="pres">
      <dgm:prSet presAssocID="{B06D3A80-A234-480F-8FF1-7DDA6E7F18C9}" presName="negSpace" presStyleCnt="0"/>
      <dgm:spPr/>
    </dgm:pt>
    <dgm:pt modelId="{E4CA13A8-F9B7-416E-A004-F4C15D5DFD0F}" type="pres">
      <dgm:prSet presAssocID="{B06D3A80-A234-480F-8FF1-7DDA6E7F18C9}" presName="circle" presStyleLbl="node1" presStyleIdx="0" presStyleCnt="1" custScaleX="203634" custLinFactX="-55112" custLinFactNeighborX="-100000" custLinFactNeighborY="-5076"/>
      <dgm:spPr/>
      <dgm:t>
        <a:bodyPr/>
        <a:lstStyle/>
        <a:p>
          <a:endParaRPr lang="ru-RU"/>
        </a:p>
      </dgm:t>
    </dgm:pt>
  </dgm:ptLst>
  <dgm:cxnLst>
    <dgm:cxn modelId="{78C5A432-CE2E-48CA-9503-B3AF5020CE4D}" srcId="{B06D3A80-A234-480F-8FF1-7DDA6E7F18C9}" destId="{AA956240-8CA2-4BE5-AECB-3833F8D8CD19}" srcOrd="0" destOrd="0" parTransId="{7E0CA85F-4103-40C3-8C69-15E2EEFA4DFD}" sibTransId="{F5858CF3-B0FA-4E72-935B-7587E0D4D0DC}"/>
    <dgm:cxn modelId="{936B4E94-62B2-4B8B-99E4-658B0C8FA356}" type="presOf" srcId="{CF4C8C3A-5EAB-4D1D-89AB-4DC12828A740}" destId="{F188982F-CEC8-48D2-8DFC-43B87129E6D6}" srcOrd="0" destOrd="0" presId="urn:microsoft.com/office/officeart/2005/8/layout/hList9"/>
    <dgm:cxn modelId="{1226C8FB-B999-4F2D-8658-ABFE1FFBC42A}" srcId="{CF4C8C3A-5EAB-4D1D-89AB-4DC12828A740}" destId="{B06D3A80-A234-480F-8FF1-7DDA6E7F18C9}" srcOrd="0" destOrd="0" parTransId="{435B69CE-70CC-44E5-9004-3B763CDBB8F1}" sibTransId="{4B9CEFD9-5AC2-4E26-9902-FDADBCB17892}"/>
    <dgm:cxn modelId="{E751D4AC-0BA5-4467-87E6-3E27155133F3}" type="presOf" srcId="{AA956240-8CA2-4BE5-AECB-3833F8D8CD19}" destId="{81E90375-D22D-4797-93A6-0BCDC5BCF308}" srcOrd="0" destOrd="0" presId="urn:microsoft.com/office/officeart/2005/8/layout/hList9"/>
    <dgm:cxn modelId="{22F3DE8E-C922-4986-94E0-E56BD4D59346}" type="presOf" srcId="{B06D3A80-A234-480F-8FF1-7DDA6E7F18C9}" destId="{E4CA13A8-F9B7-416E-A004-F4C15D5DFD0F}" srcOrd="0" destOrd="0" presId="urn:microsoft.com/office/officeart/2005/8/layout/hList9"/>
    <dgm:cxn modelId="{E55E5C14-69C9-45F6-9310-646173C473A7}" type="presOf" srcId="{AA956240-8CA2-4BE5-AECB-3833F8D8CD19}" destId="{81BBCE19-5D17-4B44-840A-485AA41414FC}" srcOrd="1" destOrd="0" presId="urn:microsoft.com/office/officeart/2005/8/layout/hList9"/>
    <dgm:cxn modelId="{2C3C71F5-F545-4FE8-A105-89D47B426E02}" type="presParOf" srcId="{F188982F-CEC8-48D2-8DFC-43B87129E6D6}" destId="{EA3EDBE1-7331-4BB0-91FE-F0DEF42BFB9C}" srcOrd="0" destOrd="0" presId="urn:microsoft.com/office/officeart/2005/8/layout/hList9"/>
    <dgm:cxn modelId="{9EBBF45C-9D85-4195-9630-9D7007B748CC}" type="presParOf" srcId="{F188982F-CEC8-48D2-8DFC-43B87129E6D6}" destId="{B2F61876-A8C9-4488-BEA2-38C63F338A48}" srcOrd="1" destOrd="0" presId="urn:microsoft.com/office/officeart/2005/8/layout/hList9"/>
    <dgm:cxn modelId="{9E3ED0E4-9803-43C4-966A-881674B7C724}" type="presParOf" srcId="{B2F61876-A8C9-4488-BEA2-38C63F338A48}" destId="{0669DFD7-537C-447E-8BF3-B978039A2466}" srcOrd="0" destOrd="0" presId="urn:microsoft.com/office/officeart/2005/8/layout/hList9"/>
    <dgm:cxn modelId="{E1500132-7C9F-4FF3-8721-78A5949FE580}" type="presParOf" srcId="{B2F61876-A8C9-4488-BEA2-38C63F338A48}" destId="{8019DB85-B97A-409C-8DCA-3A6C303E3AE3}" srcOrd="1" destOrd="0" presId="urn:microsoft.com/office/officeart/2005/8/layout/hList9"/>
    <dgm:cxn modelId="{0619E6A3-4EA1-4F63-B8DD-B4717F9B5C11}" type="presParOf" srcId="{8019DB85-B97A-409C-8DCA-3A6C303E3AE3}" destId="{81E90375-D22D-4797-93A6-0BCDC5BCF308}" srcOrd="0" destOrd="0" presId="urn:microsoft.com/office/officeart/2005/8/layout/hList9"/>
    <dgm:cxn modelId="{30615F79-5F0D-4CA5-A83E-8B0807F48E70}" type="presParOf" srcId="{8019DB85-B97A-409C-8DCA-3A6C303E3AE3}" destId="{81BBCE19-5D17-4B44-840A-485AA41414FC}" srcOrd="1" destOrd="0" presId="urn:microsoft.com/office/officeart/2005/8/layout/hList9"/>
    <dgm:cxn modelId="{097EB203-1538-41BE-AA4C-163465506D08}" type="presParOf" srcId="{F188982F-CEC8-48D2-8DFC-43B87129E6D6}" destId="{B0AB580E-09F8-4F56-B83D-68C73135882E}" srcOrd="2" destOrd="0" presId="urn:microsoft.com/office/officeart/2005/8/layout/hList9"/>
    <dgm:cxn modelId="{CD558511-8923-48FF-AAA6-053D7E60632F}" type="presParOf" srcId="{F188982F-CEC8-48D2-8DFC-43B87129E6D6}" destId="{E4CA13A8-F9B7-416E-A004-F4C15D5DFD0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6CAED-1274-4534-839C-1513C5178100}">
      <dsp:nvSpPr>
        <dsp:cNvPr id="0" name=""/>
        <dsp:cNvSpPr/>
      </dsp:nvSpPr>
      <dsp:spPr>
        <a:xfrm>
          <a:off x="0" y="4720942"/>
          <a:ext cx="11610257" cy="541624"/>
        </a:xfrm>
        <a:prstGeom prst="rect">
          <a:avLst/>
        </a:prstGeom>
        <a:solidFill>
          <a:srgbClr val="FFC00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Grafik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yasaladi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720942"/>
        <a:ext cx="11610257" cy="541624"/>
      </dsp:txXfrm>
    </dsp:sp>
    <dsp:sp modelId="{59938882-7494-43BD-978D-BA7CB20C7205}">
      <dsp:nvSpPr>
        <dsp:cNvPr id="0" name=""/>
        <dsp:cNvSpPr/>
      </dsp:nvSpPr>
      <dsp:spPr>
        <a:xfrm rot="10800000">
          <a:off x="0" y="3896048"/>
          <a:ext cx="11610257" cy="833018"/>
        </a:xfrm>
        <a:prstGeom prst="upArrowCallout">
          <a:avLst/>
        </a:prstGeom>
        <a:solidFill>
          <a:srgbClr val="A7F30E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Ox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o‘qi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kesishish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nuqtalari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896048"/>
        <a:ext cx="11610257" cy="541270"/>
      </dsp:txXfrm>
    </dsp:sp>
    <dsp:sp modelId="{938178BF-E815-4F05-A872-B1FC5283F31D}">
      <dsp:nvSpPr>
        <dsp:cNvPr id="0" name=""/>
        <dsp:cNvSpPr/>
      </dsp:nvSpPr>
      <dsp:spPr>
        <a:xfrm rot="10800000">
          <a:off x="0" y="2475446"/>
          <a:ext cx="11610257" cy="1428726"/>
        </a:xfrm>
        <a:prstGeom prst="upArrowCallout">
          <a:avLst/>
        </a:prstGeom>
        <a:solidFill>
          <a:srgbClr val="2EE71C">
            <a:alpha val="7411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maksimum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minimumlari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funksiyaning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nuqtadagi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qiymatlari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475446"/>
        <a:ext cx="11610257" cy="928343"/>
      </dsp:txXfrm>
    </dsp:sp>
    <dsp:sp modelId="{0797B9AB-3B5C-475C-A414-B16B89C46969}">
      <dsp:nvSpPr>
        <dsp:cNvPr id="0" name=""/>
        <dsp:cNvSpPr/>
      </dsp:nvSpPr>
      <dsp:spPr>
        <a:xfrm rot="10800000">
          <a:off x="0" y="1650552"/>
          <a:ext cx="11610257" cy="833018"/>
        </a:xfrm>
        <a:prstGeom prst="upArrowCallout">
          <a:avLst/>
        </a:prstGeom>
        <a:solidFill>
          <a:srgbClr val="29DB80">
            <a:alpha val="7686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O‘sish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kamayish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oraliqlari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50552"/>
        <a:ext cx="11610257" cy="541270"/>
      </dsp:txXfrm>
    </dsp:sp>
    <dsp:sp modelId="{FD1B9F48-5AB9-43EF-8E0B-A09BDE2A63A6}">
      <dsp:nvSpPr>
        <dsp:cNvPr id="0" name=""/>
        <dsp:cNvSpPr/>
      </dsp:nvSpPr>
      <dsp:spPr>
        <a:xfrm rot="10800000">
          <a:off x="0" y="825657"/>
          <a:ext cx="11610257" cy="833018"/>
        </a:xfrm>
        <a:prstGeom prst="upArrowCallout">
          <a:avLst/>
        </a:prstGeom>
        <a:solidFill>
          <a:srgbClr val="66FFCC">
            <a:alpha val="72941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Statsionar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nuqtalar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825657"/>
        <a:ext cx="11610257" cy="541270"/>
      </dsp:txXfrm>
    </dsp:sp>
    <dsp:sp modelId="{28E443E3-9913-4E6C-8C70-03845968A6CF}">
      <dsp:nvSpPr>
        <dsp:cNvPr id="0" name=""/>
        <dsp:cNvSpPr/>
      </dsp:nvSpPr>
      <dsp:spPr>
        <a:xfrm rot="10800000">
          <a:off x="0" y="33867"/>
          <a:ext cx="11610257" cy="833018"/>
        </a:xfrm>
        <a:prstGeom prst="upArrowCallout">
          <a:avLst/>
        </a:prstGeom>
        <a:solidFill>
          <a:srgbClr val="FF99CC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Aniqlanish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topiladi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3867"/>
        <a:ext cx="11610257" cy="54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0375-D22D-4797-93A6-0BCDC5BCF308}">
      <dsp:nvSpPr>
        <dsp:cNvPr id="0" name=""/>
        <dsp:cNvSpPr/>
      </dsp:nvSpPr>
      <dsp:spPr>
        <a:xfrm>
          <a:off x="884926" y="816822"/>
          <a:ext cx="8980343" cy="2042168"/>
        </a:xfrm>
        <a:prstGeom prst="round2DiagRect">
          <a:avLst/>
        </a:prstGeom>
        <a:solidFill>
          <a:srgbClr val="2EE71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latin typeface="Arial" panose="020B0604020202020204" pitchFamily="34" charset="0"/>
              <a:cs typeface="Arial" panose="020B0604020202020204" pitchFamily="34" charset="0"/>
            </a:rPr>
            <a:t>74-misol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1781" y="816822"/>
        <a:ext cx="7543488" cy="2042168"/>
      </dsp:txXfrm>
    </dsp:sp>
    <dsp:sp modelId="{E4CA13A8-F9B7-416E-A004-F4C15D5DFD0F}">
      <dsp:nvSpPr>
        <dsp:cNvPr id="0" name=""/>
        <dsp:cNvSpPr/>
      </dsp:nvSpPr>
      <dsp:spPr>
        <a:xfrm>
          <a:off x="0" y="0"/>
          <a:ext cx="4156472" cy="2041148"/>
        </a:xfrm>
        <a:prstGeom prst="ellipse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48-sahifa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701" y="298919"/>
        <a:ext cx="2939070" cy="144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BFB80-1FFE-49AF-A505-6C9EB20F44E8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CC3E-8715-4644-9E3B-1C0351453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6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7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0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50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1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7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7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2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32B6-F705-4BD8-AF03-9F3878D1A609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070F-C5E3-4C62-8EFF-7DA7B5D6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5.png"/><Relationship Id="rId4" Type="http://schemas.openxmlformats.org/officeDocument/2006/relationships/image" Target="../media/image134.png"/><Relationship Id="rId9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microsoft.com/office/2007/relationships/hdphoto" Target="../media/hdphoto1.wdp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2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60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53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2.png"/><Relationship Id="rId7" Type="http://schemas.openxmlformats.org/officeDocument/2006/relationships/image" Target="../media/image1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71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3.png"/><Relationship Id="rId9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2.png"/><Relationship Id="rId7" Type="http://schemas.openxmlformats.org/officeDocument/2006/relationships/image" Target="../media/image1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71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3.png"/><Relationship Id="rId9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75.png"/><Relationship Id="rId3" Type="http://schemas.openxmlformats.org/officeDocument/2006/relationships/image" Target="../media/image152.png"/><Relationship Id="rId7" Type="http://schemas.openxmlformats.org/officeDocument/2006/relationships/image" Target="../media/image163.png"/><Relationship Id="rId12" Type="http://schemas.openxmlformats.org/officeDocument/2006/relationships/image" Target="../media/image17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71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3.png"/><Relationship Id="rId9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82.png"/><Relationship Id="rId4" Type="http://schemas.openxmlformats.org/officeDocument/2006/relationships/image" Target="../media/image177.png"/><Relationship Id="rId9" Type="http://schemas.openxmlformats.org/officeDocument/2006/relationships/image" Target="../media/image1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4.png"/><Relationship Id="rId7" Type="http://schemas.openxmlformats.org/officeDocument/2006/relationships/image" Target="../media/image137.png"/><Relationship Id="rId12" Type="http://schemas.openxmlformats.org/officeDocument/2006/relationships/image" Target="../media/image191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0.png"/><Relationship Id="rId5" Type="http://schemas.openxmlformats.org/officeDocument/2006/relationships/image" Target="../media/image186.png"/><Relationship Id="rId10" Type="http://schemas.openxmlformats.org/officeDocument/2006/relationships/image" Target="../media/image189.png"/><Relationship Id="rId4" Type="http://schemas.openxmlformats.org/officeDocument/2006/relationships/image" Target="../media/image185.png"/><Relationship Id="rId9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3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4.png"/><Relationship Id="rId5" Type="http://schemas.openxmlformats.org/officeDocument/2006/relationships/image" Target="../media/image186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4" Type="http://schemas.openxmlformats.org/officeDocument/2006/relationships/image" Target="../media/image185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7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173.png"/><Relationship Id="rId2" Type="http://schemas.openxmlformats.org/officeDocument/2006/relationships/image" Target="../media/image160.png"/><Relationship Id="rId16" Type="http://schemas.openxmlformats.org/officeDocument/2006/relationships/image" Target="../media/image172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38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7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173.png"/><Relationship Id="rId2" Type="http://schemas.openxmlformats.org/officeDocument/2006/relationships/image" Target="../media/image160.png"/><Relationship Id="rId16" Type="http://schemas.openxmlformats.org/officeDocument/2006/relationships/image" Target="../media/image172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38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7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173.png"/><Relationship Id="rId2" Type="http://schemas.openxmlformats.org/officeDocument/2006/relationships/image" Target="../media/image160.png"/><Relationship Id="rId16" Type="http://schemas.openxmlformats.org/officeDocument/2006/relationships/image" Target="../media/image172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38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48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5.png"/><Relationship Id="rId18" Type="http://schemas.openxmlformats.org/officeDocument/2006/relationships/image" Target="../media/image93.png"/><Relationship Id="rId26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54.png"/><Relationship Id="rId17" Type="http://schemas.openxmlformats.org/officeDocument/2006/relationships/image" Target="../media/image92.png"/><Relationship Id="rId25" Type="http://schemas.openxmlformats.org/officeDocument/2006/relationships/image" Target="../media/image75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53.png"/><Relationship Id="rId24" Type="http://schemas.openxmlformats.org/officeDocument/2006/relationships/image" Target="../media/image99.png"/><Relationship Id="rId5" Type="http://schemas.openxmlformats.org/officeDocument/2006/relationships/image" Target="../media/image5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52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51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3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10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1.png"/><Relationship Id="rId5" Type="http://schemas.openxmlformats.org/officeDocument/2006/relationships/image" Target="../media/image87.png"/><Relationship Id="rId10" Type="http://schemas.openxmlformats.org/officeDocument/2006/relationships/image" Target="../media/image100.png"/><Relationship Id="rId4" Type="http://schemas.openxmlformats.org/officeDocument/2006/relationships/image" Target="../media/image86.png"/><Relationship Id="rId9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6" y="-23911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69786" y="762903"/>
            <a:ext cx="2127301" cy="88273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786" y="746992"/>
            <a:ext cx="2127300" cy="8986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52407" y="813441"/>
            <a:ext cx="196205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4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408717DB-347A-4486-96FB-CACBD2A62387}"/>
              </a:ext>
            </a:extLst>
          </p:cNvPr>
          <p:cNvSpPr txBox="1">
            <a:spLocks/>
          </p:cNvSpPr>
          <p:nvPr/>
        </p:nvSpPr>
        <p:spPr>
          <a:xfrm>
            <a:off x="3116193" y="498014"/>
            <a:ext cx="5058993" cy="1139208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0B303D5E-5453-437D-9E60-089FD8AC87C0}"/>
              </a:ext>
            </a:extLst>
          </p:cNvPr>
          <p:cNvSpPr/>
          <p:nvPr/>
        </p:nvSpPr>
        <p:spPr>
          <a:xfrm>
            <a:off x="930919" y="1449367"/>
            <a:ext cx="139781" cy="69891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1FA292D3-F289-4A9C-ABA0-81BD581DDF46}"/>
              </a:ext>
            </a:extLst>
          </p:cNvPr>
          <p:cNvSpPr/>
          <p:nvPr/>
        </p:nvSpPr>
        <p:spPr>
          <a:xfrm>
            <a:off x="965808" y="753151"/>
            <a:ext cx="0" cy="696216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8844C329-4CF8-4F15-89E8-4B1F80DDA4EB}"/>
              </a:ext>
            </a:extLst>
          </p:cNvPr>
          <p:cNvSpPr/>
          <p:nvPr/>
        </p:nvSpPr>
        <p:spPr>
          <a:xfrm>
            <a:off x="930919" y="683260"/>
            <a:ext cx="139781" cy="69891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9FCF6BDA-97B4-40D2-8A8F-6C339636E176}"/>
              </a:ext>
            </a:extLst>
          </p:cNvPr>
          <p:cNvSpPr/>
          <p:nvPr/>
        </p:nvSpPr>
        <p:spPr>
          <a:xfrm>
            <a:off x="1628722" y="1449367"/>
            <a:ext cx="139781" cy="69891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2A1C6A16-B1AA-4BC3-92E0-70812B712F39}"/>
              </a:ext>
            </a:extLst>
          </p:cNvPr>
          <p:cNvSpPr/>
          <p:nvPr/>
        </p:nvSpPr>
        <p:spPr>
          <a:xfrm>
            <a:off x="1733395" y="753151"/>
            <a:ext cx="0" cy="696216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10092EF9-9379-4C15-9A5A-0DE0B5D7C237}"/>
              </a:ext>
            </a:extLst>
          </p:cNvPr>
          <p:cNvSpPr/>
          <p:nvPr/>
        </p:nvSpPr>
        <p:spPr>
          <a:xfrm>
            <a:off x="1628722" y="683260"/>
            <a:ext cx="139781" cy="69891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BAF2035F-500F-469C-8AB8-80BF0392272F}"/>
              </a:ext>
            </a:extLst>
          </p:cNvPr>
          <p:cNvSpPr/>
          <p:nvPr/>
        </p:nvSpPr>
        <p:spPr>
          <a:xfrm>
            <a:off x="1140265" y="821626"/>
            <a:ext cx="419343" cy="559124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BF05461-9643-4F18-BE5A-4AE71CAE4BF2}"/>
              </a:ext>
            </a:extLst>
          </p:cNvPr>
          <p:cNvSpPr txBox="1"/>
          <p:nvPr/>
        </p:nvSpPr>
        <p:spPr>
          <a:xfrm>
            <a:off x="1337317" y="2513954"/>
            <a:ext cx="10560322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sz="48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48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48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funksiyani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grafiklarni</a:t>
            </a:r>
            <a:r>
              <a:rPr lang="en-US" sz="4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en-US" sz="4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674800" y="2513725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132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680697" y="4585654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132"/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8E80E4A9-F71A-4BC5-A972-C6D6125BC59E}"/>
              </a:ext>
            </a:extLst>
          </p:cNvPr>
          <p:cNvSpPr/>
          <p:nvPr/>
        </p:nvSpPr>
        <p:spPr>
          <a:xfrm>
            <a:off x="119856" y="2236181"/>
            <a:ext cx="11952288" cy="4511674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16" y="4551833"/>
            <a:ext cx="3745367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en-US" altLang="ru-RU" sz="4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ru-RU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16" y="5198059"/>
            <a:ext cx="9833883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Turg‘unova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Mohizabon</a:t>
            </a:r>
            <a:r>
              <a:rPr lang="en-US" altLang="ru-RU" sz="40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Mahmudjon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3618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394E1AA-BA0B-4F28-A914-67E1B5F15518}"/>
              </a:ext>
            </a:extLst>
          </p:cNvPr>
          <p:cNvSpPr/>
          <p:nvPr/>
        </p:nvSpPr>
        <p:spPr>
          <a:xfrm>
            <a:off x="0" y="0"/>
            <a:ext cx="12196918" cy="652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88A2A6-F873-4363-99F6-0E69BC08BD0E}"/>
              </a:ext>
            </a:extLst>
          </p:cNvPr>
          <p:cNvSpPr/>
          <p:nvPr/>
        </p:nvSpPr>
        <p:spPr>
          <a:xfrm>
            <a:off x="770921" y="40499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B7414-D1A4-46E8-9E33-6EC5D3A12C74}"/>
                  </a:ext>
                </a:extLst>
              </p:cNvPr>
              <p:cNvSpPr txBox="1"/>
              <p:nvPr/>
            </p:nvSpPr>
            <p:spPr>
              <a:xfrm>
                <a:off x="1899429" y="-26805"/>
                <a:ext cx="623350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B7414-D1A4-46E8-9E33-6EC5D3A1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29" y="-26805"/>
                <a:ext cx="6233501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D14A5-81A3-466C-B5F0-0D0D1B3D86A7}"/>
                  </a:ext>
                </a:extLst>
              </p:cNvPr>
              <p:cNvSpPr txBox="1"/>
              <p:nvPr/>
            </p:nvSpPr>
            <p:spPr>
              <a:xfrm>
                <a:off x="9187256" y="-12890"/>
                <a:ext cx="1690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D14A5-81A3-466C-B5F0-0D0D1B3D8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56" y="-12890"/>
                <a:ext cx="169020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C8CC0A-088A-4648-BAA6-70C0477FDA5D}"/>
                  </a:ext>
                </a:extLst>
              </p:cNvPr>
              <p:cNvSpPr txBox="1"/>
              <p:nvPr/>
            </p:nvSpPr>
            <p:spPr>
              <a:xfrm>
                <a:off x="1899429" y="807520"/>
                <a:ext cx="521315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C8CC0A-088A-4648-BAA6-70C0477FD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29" y="807520"/>
                <a:ext cx="5213157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4FBEA4-42B9-4B4E-AE58-64C9F1823BF9}"/>
                  </a:ext>
                </a:extLst>
              </p:cNvPr>
              <p:cNvSpPr txBox="1"/>
              <p:nvPr/>
            </p:nvSpPr>
            <p:spPr>
              <a:xfrm>
                <a:off x="1899428" y="1500795"/>
                <a:ext cx="437542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4FBEA4-42B9-4B4E-AE58-64C9F1823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28" y="1500795"/>
                <a:ext cx="4375429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E7535-4E9C-4FE8-B51D-DB6EA505D83E}"/>
                  </a:ext>
                </a:extLst>
              </p:cNvPr>
              <p:cNvSpPr txBox="1"/>
              <p:nvPr/>
            </p:nvSpPr>
            <p:spPr>
              <a:xfrm>
                <a:off x="1995917" y="2162995"/>
                <a:ext cx="2018758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E7535-4E9C-4FE8-B51D-DB6EA505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17" y="2162995"/>
                <a:ext cx="2018758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CEB161-41D7-4F54-8ED5-720690D44DB3}"/>
                  </a:ext>
                </a:extLst>
              </p:cNvPr>
              <p:cNvSpPr txBox="1"/>
              <p:nvPr/>
            </p:nvSpPr>
            <p:spPr>
              <a:xfrm>
                <a:off x="4875094" y="2146061"/>
                <a:ext cx="1550168" cy="898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CEB161-41D7-4F54-8ED5-720690D44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94" y="2146061"/>
                <a:ext cx="1550168" cy="8983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BF809E3-DB56-46E8-9023-1DEBDDA07BF5}"/>
              </a:ext>
            </a:extLst>
          </p:cNvPr>
          <p:cNvCxnSpPr/>
          <p:nvPr/>
        </p:nvCxnSpPr>
        <p:spPr>
          <a:xfrm flipV="1">
            <a:off x="7286994" y="1833046"/>
            <a:ext cx="4290646" cy="559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7EB7A98-541E-4FD6-9394-0A8C4F72B7A5}"/>
                  </a:ext>
                </a:extLst>
              </p:cNvPr>
              <p:cNvSpPr/>
              <p:nvPr/>
            </p:nvSpPr>
            <p:spPr>
              <a:xfrm>
                <a:off x="11504695" y="1622841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87EB7A98-541E-4FD6-9394-0A8C4F72B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695" y="1622841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круглая скобка 13">
            <a:extLst>
              <a:ext uri="{FF2B5EF4-FFF2-40B4-BE49-F238E27FC236}">
                <a16:creationId xmlns:a16="http://schemas.microsoft.com/office/drawing/2014/main" id="{4AF7D34B-71CB-4284-89A4-1EBD57299E9E}"/>
              </a:ext>
            </a:extLst>
          </p:cNvPr>
          <p:cNvSpPr/>
          <p:nvPr/>
        </p:nvSpPr>
        <p:spPr>
          <a:xfrm rot="5400000">
            <a:off x="9641123" y="294186"/>
            <a:ext cx="292954" cy="2706754"/>
          </a:xfrm>
          <a:prstGeom prst="leftBracket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163D61B-CD29-4481-998A-CF86B1D03BEE}"/>
                  </a:ext>
                </a:extLst>
              </p:cNvPr>
              <p:cNvSpPr/>
              <p:nvPr/>
            </p:nvSpPr>
            <p:spPr>
              <a:xfrm>
                <a:off x="7926485" y="1873434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163D61B-CD29-4481-998A-CF86B1D03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85" y="1873434"/>
                <a:ext cx="7489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>
            <a:extLst>
              <a:ext uri="{FF2B5EF4-FFF2-40B4-BE49-F238E27FC236}">
                <a16:creationId xmlns:a16="http://schemas.microsoft.com/office/drawing/2014/main" id="{7F0105C6-5093-47E8-9DC3-52178D0A49E4}"/>
              </a:ext>
            </a:extLst>
          </p:cNvPr>
          <p:cNvSpPr/>
          <p:nvPr/>
        </p:nvSpPr>
        <p:spPr>
          <a:xfrm>
            <a:off x="9917455" y="1787810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D128B7D-C581-45ED-B404-13D3F3B63D7C}"/>
              </a:ext>
            </a:extLst>
          </p:cNvPr>
          <p:cNvSpPr/>
          <p:nvPr/>
        </p:nvSpPr>
        <p:spPr>
          <a:xfrm>
            <a:off x="9031628" y="1791781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23DC2DB-BE04-4D97-9C30-3449971AFB79}"/>
              </a:ext>
            </a:extLst>
          </p:cNvPr>
          <p:cNvSpPr/>
          <p:nvPr/>
        </p:nvSpPr>
        <p:spPr>
          <a:xfrm>
            <a:off x="8376178" y="1781640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CC64658A-85B0-4C2F-9CDB-405F07F65853}"/>
                  </a:ext>
                </a:extLst>
              </p:cNvPr>
              <p:cNvSpPr/>
              <p:nvPr/>
            </p:nvSpPr>
            <p:spPr>
              <a:xfrm>
                <a:off x="10877462" y="186329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CC64658A-85B0-4C2F-9CDB-405F07F65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462" y="1863293"/>
                <a:ext cx="4812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id="{E5ACDF87-0B86-4747-BA4F-34CD9255FABC}"/>
              </a:ext>
            </a:extLst>
          </p:cNvPr>
          <p:cNvSpPr/>
          <p:nvPr/>
        </p:nvSpPr>
        <p:spPr>
          <a:xfrm>
            <a:off x="11077005" y="1785321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55CB939-26AA-4AE5-AB87-0C296CB55F3D}"/>
                  </a:ext>
                </a:extLst>
              </p:cNvPr>
              <p:cNvSpPr/>
              <p:nvPr/>
            </p:nvSpPr>
            <p:spPr>
              <a:xfrm>
                <a:off x="9668965" y="1917578"/>
                <a:ext cx="59656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55CB939-26AA-4AE5-AB87-0C296CB55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65" y="1917578"/>
                <a:ext cx="596567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4FD6449A-802D-49E3-9FE4-9B7535B15F9F}"/>
                  </a:ext>
                </a:extLst>
              </p:cNvPr>
              <p:cNvSpPr/>
              <p:nvPr/>
            </p:nvSpPr>
            <p:spPr>
              <a:xfrm>
                <a:off x="8534424" y="1917578"/>
                <a:ext cx="749994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4FD6449A-802D-49E3-9FE4-9B7535B15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24" y="1917578"/>
                <a:ext cx="749994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192CDE3F-C214-4FAC-A28E-8AC0519D627B}"/>
                  </a:ext>
                </a:extLst>
              </p:cNvPr>
              <p:cNvSpPr/>
              <p:nvPr/>
            </p:nvSpPr>
            <p:spPr>
              <a:xfrm>
                <a:off x="156640" y="2938256"/>
                <a:ext cx="1957715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192CDE3F-C214-4FAC-A28E-8AC0519D6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" y="2938256"/>
                <a:ext cx="1957715" cy="9814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012B854-F1D6-4C1E-BFB6-E10986E74FCF}"/>
              </a:ext>
            </a:extLst>
          </p:cNvPr>
          <p:cNvCxnSpPr>
            <a:cxnSpLocks/>
          </p:cNvCxnSpPr>
          <p:nvPr/>
        </p:nvCxnSpPr>
        <p:spPr>
          <a:xfrm>
            <a:off x="455389" y="3746389"/>
            <a:ext cx="739351" cy="510195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BE9BED-218C-41F0-AEAD-ED3AB24440A0}"/>
                  </a:ext>
                </a:extLst>
              </p:cNvPr>
              <p:cNvSpPr txBox="1"/>
              <p:nvPr/>
            </p:nvSpPr>
            <p:spPr>
              <a:xfrm>
                <a:off x="225380" y="4180517"/>
                <a:ext cx="11133304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BE9BED-218C-41F0-AEAD-ED3AB2444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0" y="4180517"/>
                <a:ext cx="11133304" cy="1058495"/>
              </a:xfrm>
              <a:prstGeom prst="rect">
                <a:avLst/>
              </a:prstGeom>
              <a:blipFill>
                <a:blip r:embed="rId14"/>
                <a:stretch>
                  <a:fillRect l="-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FF3496-9AC2-4BE9-8081-14BC88440EE7}"/>
                  </a:ext>
                </a:extLst>
              </p:cNvPr>
              <p:cNvSpPr txBox="1"/>
              <p:nvPr/>
            </p:nvSpPr>
            <p:spPr>
              <a:xfrm>
                <a:off x="11211786" y="4131529"/>
                <a:ext cx="72776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FF3496-9AC2-4BE9-8081-14BC8844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786" y="4131529"/>
                <a:ext cx="727763" cy="1156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89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0F941C8-681B-486D-B3B5-FF2B479E7A5B}"/>
                  </a:ext>
                </a:extLst>
              </p:cNvPr>
              <p:cNvSpPr/>
              <p:nvPr/>
            </p:nvSpPr>
            <p:spPr>
              <a:xfrm>
                <a:off x="480348" y="125014"/>
                <a:ext cx="1489126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0F941C8-681B-486D-B3B5-FF2B479E7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8" y="125014"/>
                <a:ext cx="1489126" cy="990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BDAAC45-29F9-41CA-85AB-696725263EA8}"/>
              </a:ext>
            </a:extLst>
          </p:cNvPr>
          <p:cNvCxnSpPr>
            <a:cxnSpLocks/>
          </p:cNvCxnSpPr>
          <p:nvPr/>
        </p:nvCxnSpPr>
        <p:spPr>
          <a:xfrm>
            <a:off x="870154" y="934114"/>
            <a:ext cx="739351" cy="510195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9BF2C-4EE8-4709-9AC9-4495EB62EC8D}"/>
                  </a:ext>
                </a:extLst>
              </p:cNvPr>
              <p:cNvSpPr txBox="1"/>
              <p:nvPr/>
            </p:nvSpPr>
            <p:spPr>
              <a:xfrm>
                <a:off x="1064564" y="1395522"/>
                <a:ext cx="9850261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9BF2C-4EE8-4709-9AC9-4495EB62E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64" y="1395522"/>
                <a:ext cx="9850261" cy="1058495"/>
              </a:xfrm>
              <a:prstGeom prst="rect">
                <a:avLst/>
              </a:prstGeom>
              <a:blipFill>
                <a:blip r:embed="rId3"/>
                <a:stretch>
                  <a:fillRect l="-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23F0158-96E7-4909-A78B-2BAC59D6D892}"/>
                  </a:ext>
                </a:extLst>
              </p:cNvPr>
              <p:cNvSpPr/>
              <p:nvPr/>
            </p:nvSpPr>
            <p:spPr>
              <a:xfrm>
                <a:off x="480348" y="2637657"/>
                <a:ext cx="19764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23F0158-96E7-4909-A78B-2BAC59D6D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8" y="2637657"/>
                <a:ext cx="19764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4D3E289-832E-4CDD-96E3-8F8320CCBCF7}"/>
              </a:ext>
            </a:extLst>
          </p:cNvPr>
          <p:cNvCxnSpPr>
            <a:cxnSpLocks/>
          </p:cNvCxnSpPr>
          <p:nvPr/>
        </p:nvCxnSpPr>
        <p:spPr>
          <a:xfrm>
            <a:off x="870154" y="3285801"/>
            <a:ext cx="598413" cy="243382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9BADC63-7F3C-41FC-883A-C05F93099417}"/>
                  </a:ext>
                </a:extLst>
              </p:cNvPr>
              <p:cNvSpPr/>
              <p:nvPr/>
            </p:nvSpPr>
            <p:spPr>
              <a:xfrm>
                <a:off x="447176" y="4251233"/>
                <a:ext cx="15853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9BADC63-7F3C-41FC-883A-C05F93099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6" y="4251233"/>
                <a:ext cx="158530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C40F9A8-70A8-4658-91F1-93D247EE0D68}"/>
              </a:ext>
            </a:extLst>
          </p:cNvPr>
          <p:cNvCxnSpPr>
            <a:cxnSpLocks/>
          </p:cNvCxnSpPr>
          <p:nvPr/>
        </p:nvCxnSpPr>
        <p:spPr>
          <a:xfrm>
            <a:off x="870154" y="4887661"/>
            <a:ext cx="598413" cy="25509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E7B8B1-0FC1-4263-B09A-648B03D8765A}"/>
              </a:ext>
            </a:extLst>
          </p:cNvPr>
          <p:cNvSpPr/>
          <p:nvPr/>
        </p:nvSpPr>
        <p:spPr>
          <a:xfrm>
            <a:off x="11134047" y="3429000"/>
            <a:ext cx="610777" cy="869596"/>
          </a:xfrm>
          <a:prstGeom prst="rect">
            <a:avLst/>
          </a:prstGeom>
          <a:gradFill>
            <a:gsLst>
              <a:gs pos="3279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814A96-E1AD-4FE5-B62F-C439379A805E}"/>
              </a:ext>
            </a:extLst>
          </p:cNvPr>
          <p:cNvSpPr/>
          <p:nvPr/>
        </p:nvSpPr>
        <p:spPr>
          <a:xfrm>
            <a:off x="8269633" y="5027680"/>
            <a:ext cx="879948" cy="869596"/>
          </a:xfrm>
          <a:prstGeom prst="rect">
            <a:avLst/>
          </a:prstGeom>
          <a:gradFill flip="none" rotWithShape="1">
            <a:gsLst>
              <a:gs pos="3279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DF9C2-3B89-4A71-AE1F-54F8DEBA0348}"/>
                  </a:ext>
                </a:extLst>
              </p:cNvPr>
              <p:cNvSpPr txBox="1"/>
              <p:nvPr/>
            </p:nvSpPr>
            <p:spPr>
              <a:xfrm>
                <a:off x="509599" y="3483654"/>
                <a:ext cx="1117280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DF9C2-3B89-4A71-AE1F-54F8DEBA0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99" y="3483654"/>
                <a:ext cx="1117280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9178FC-546C-4EB2-88D1-FB088F497369}"/>
                  </a:ext>
                </a:extLst>
              </p:cNvPr>
              <p:cNvSpPr txBox="1"/>
              <p:nvPr/>
            </p:nvSpPr>
            <p:spPr>
              <a:xfrm>
                <a:off x="480348" y="5097230"/>
                <a:ext cx="866923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9178FC-546C-4EB2-88D1-FB088F497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8" y="5097230"/>
                <a:ext cx="8669233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4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B821110-2225-4110-8170-5A98A1F4CEA2}"/>
              </a:ext>
            </a:extLst>
          </p:cNvPr>
          <p:cNvSpPr/>
          <p:nvPr/>
        </p:nvSpPr>
        <p:spPr>
          <a:xfrm>
            <a:off x="-4918" y="0"/>
            <a:ext cx="12196918" cy="781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grafigini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07C42D6-08EC-4BA5-BF5A-36DC10B28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118393"/>
              </p:ext>
            </p:extLst>
          </p:nvPr>
        </p:nvGraphicFramePr>
        <p:xfrm>
          <a:off x="288412" y="968135"/>
          <a:ext cx="11610257" cy="526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2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E443E3-9913-4E6C-8C70-03845968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8E443E3-9913-4E6C-8C70-03845968A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B9F48-5AB9-43EF-8E0B-A09BDE2A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D1B9F48-5AB9-43EF-8E0B-A09BDE2A6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97B9AB-3B5C-475C-A414-B16B89C4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797B9AB-3B5C-475C-A414-B16B89C46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78BF-E815-4F05-A872-B1FC5283F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38178BF-E815-4F05-A872-B1FC5283F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38882-7494-43BD-978D-BA7CB20C7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9938882-7494-43BD-978D-BA7CB20C7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6CAED-1274-4534-839C-1513C5178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0D6CAED-1274-4534-839C-1513C5178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502D901-760E-4D28-B85C-6CFBC445EE61}"/>
              </a:ext>
            </a:extLst>
          </p:cNvPr>
          <p:cNvSpPr/>
          <p:nvPr/>
        </p:nvSpPr>
        <p:spPr>
          <a:xfrm>
            <a:off x="-4918" y="0"/>
            <a:ext cx="12196918" cy="781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92A60-6481-4399-B552-B99D5DA0439E}"/>
                  </a:ext>
                </a:extLst>
              </p:cNvPr>
              <p:cNvSpPr txBox="1"/>
              <p:nvPr/>
            </p:nvSpPr>
            <p:spPr>
              <a:xfrm>
                <a:off x="321827" y="772673"/>
                <a:ext cx="11870173" cy="14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funksiyani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yasang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92A60-6481-4399-B552-B99D5DA04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7" y="772673"/>
                <a:ext cx="11870173" cy="1461875"/>
              </a:xfrm>
              <a:prstGeom prst="rect">
                <a:avLst/>
              </a:prstGeom>
              <a:blipFill>
                <a:blip r:embed="rId2"/>
                <a:stretch>
                  <a:fillRect l="-2106" t="-7917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677F2C-D604-42B7-AF1D-54FA11677077}"/>
              </a:ext>
            </a:extLst>
          </p:cNvPr>
          <p:cNvCxnSpPr>
            <a:cxnSpLocks/>
          </p:cNvCxnSpPr>
          <p:nvPr/>
        </p:nvCxnSpPr>
        <p:spPr>
          <a:xfrm>
            <a:off x="411464" y="2234548"/>
            <a:ext cx="11385755" cy="0"/>
          </a:xfrm>
          <a:prstGeom prst="line">
            <a:avLst/>
          </a:prstGeom>
          <a:ln w="5715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2EF315-F33A-4A1C-96DB-CF1567F769D1}"/>
              </a:ext>
            </a:extLst>
          </p:cNvPr>
          <p:cNvSpPr txBox="1"/>
          <p:nvPr/>
        </p:nvSpPr>
        <p:spPr>
          <a:xfrm>
            <a:off x="321827" y="2299335"/>
            <a:ext cx="2435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ED7381-9C3F-4930-8B78-336FEE15C438}"/>
                  </a:ext>
                </a:extLst>
              </p:cNvPr>
              <p:cNvSpPr txBox="1"/>
              <p:nvPr/>
            </p:nvSpPr>
            <p:spPr>
              <a:xfrm>
                <a:off x="321827" y="2911751"/>
                <a:ext cx="105303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∞;+∞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ED7381-9C3F-4930-8B78-336FEE15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7" y="2911751"/>
                <a:ext cx="10530319" cy="707886"/>
              </a:xfrm>
              <a:prstGeom prst="rect">
                <a:avLst/>
              </a:prstGeom>
              <a:blipFill>
                <a:blip r:embed="rId3"/>
                <a:stretch>
                  <a:fillRect l="-2085" t="-15517" r="-104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4D62CF0-AF16-4BA2-92D3-3DFC848C3EE2}"/>
              </a:ext>
            </a:extLst>
          </p:cNvPr>
          <p:cNvSpPr txBox="1"/>
          <p:nvPr/>
        </p:nvSpPr>
        <p:spPr>
          <a:xfrm>
            <a:off x="370365" y="3588953"/>
            <a:ext cx="5886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Statsionar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2DF112-E2ED-4E85-A06C-4CCFA1650392}"/>
                  </a:ext>
                </a:extLst>
              </p:cNvPr>
              <p:cNvSpPr txBox="1"/>
              <p:nvPr/>
            </p:nvSpPr>
            <p:spPr>
              <a:xfrm>
                <a:off x="6256913" y="3619637"/>
                <a:ext cx="371441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2DF112-E2ED-4E85-A06C-4CCFA165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13" y="3619637"/>
                <a:ext cx="3714415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B7825-6646-45BA-95E7-C0EA79ABC4A9}"/>
                  </a:ext>
                </a:extLst>
              </p:cNvPr>
              <p:cNvSpPr txBox="1"/>
              <p:nvPr/>
            </p:nvSpPr>
            <p:spPr>
              <a:xfrm>
                <a:off x="3671616" y="4348077"/>
                <a:ext cx="285539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B7825-6646-45BA-95E7-C0EA79AB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16" y="4348077"/>
                <a:ext cx="2855397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FDDE2-110F-4ED9-9168-0BF356783C8E}"/>
                  </a:ext>
                </a:extLst>
              </p:cNvPr>
              <p:cNvSpPr txBox="1"/>
              <p:nvPr/>
            </p:nvSpPr>
            <p:spPr>
              <a:xfrm>
                <a:off x="3705988" y="5019982"/>
                <a:ext cx="254922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FDDE2-110F-4ED9-9168-0BF35678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988" y="5019982"/>
                <a:ext cx="2549224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D4385B2-DCAF-4776-99E2-7201D377BA8D}"/>
              </a:ext>
            </a:extLst>
          </p:cNvPr>
          <p:cNvCxnSpPr/>
          <p:nvPr/>
        </p:nvCxnSpPr>
        <p:spPr>
          <a:xfrm flipH="1">
            <a:off x="6694229" y="4374175"/>
            <a:ext cx="309716" cy="525185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0A69-A68A-4B15-A969-331E520529D5}"/>
                  </a:ext>
                </a:extLst>
              </p:cNvPr>
              <p:cNvSpPr txBox="1"/>
              <p:nvPr/>
            </p:nvSpPr>
            <p:spPr>
              <a:xfrm>
                <a:off x="7171161" y="4311083"/>
                <a:ext cx="6417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0A69-A68A-4B15-A969-331E52052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161" y="4311083"/>
                <a:ext cx="64171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93403-A370-4C8E-AF55-DD546F63E396}"/>
                  </a:ext>
                </a:extLst>
              </p:cNvPr>
              <p:cNvSpPr txBox="1"/>
              <p:nvPr/>
            </p:nvSpPr>
            <p:spPr>
              <a:xfrm>
                <a:off x="3671616" y="5649450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93403-A370-4C8E-AF55-DD546F63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16" y="5649450"/>
                <a:ext cx="201503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EFABB4-4813-4BF4-8ABE-A8E5ECCB7329}"/>
                  </a:ext>
                </a:extLst>
              </p:cNvPr>
              <p:cNvSpPr txBox="1"/>
              <p:nvPr/>
            </p:nvSpPr>
            <p:spPr>
              <a:xfrm>
                <a:off x="6255212" y="5649449"/>
                <a:ext cx="16319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EFABB4-4813-4BF4-8ABE-A8E5ECCB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212" y="5649449"/>
                <a:ext cx="163192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4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B1CC-BCB9-4688-A4C5-A753059BF3ED}"/>
              </a:ext>
            </a:extLst>
          </p:cNvPr>
          <p:cNvSpPr txBox="1"/>
          <p:nvPr/>
        </p:nvSpPr>
        <p:spPr>
          <a:xfrm>
            <a:off x="322535" y="195878"/>
            <a:ext cx="11357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oraliqlari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FDD423-BEE6-4291-96F7-0B5D2965260B}"/>
              </a:ext>
            </a:extLst>
          </p:cNvPr>
          <p:cNvSpPr/>
          <p:nvPr/>
        </p:nvSpPr>
        <p:spPr>
          <a:xfrm>
            <a:off x="110895" y="90097"/>
            <a:ext cx="11970210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CD23C7-DECC-4717-B5EB-B14F9C14C30F}"/>
              </a:ext>
            </a:extLst>
          </p:cNvPr>
          <p:cNvCxnSpPr>
            <a:cxnSpLocks/>
          </p:cNvCxnSpPr>
          <p:nvPr/>
        </p:nvCxnSpPr>
        <p:spPr>
          <a:xfrm>
            <a:off x="3773371" y="1916824"/>
            <a:ext cx="5167429" cy="1710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/>
              <p:nvPr/>
            </p:nvSpPr>
            <p:spPr>
              <a:xfrm>
                <a:off x="5226980" y="2008439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980" y="2008439"/>
                <a:ext cx="370294" cy="492443"/>
              </a:xfrm>
              <a:prstGeom prst="rect">
                <a:avLst/>
              </a:prstGeom>
              <a:blipFill>
                <a:blip r:embed="rId2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/>
              <p:nvPr/>
            </p:nvSpPr>
            <p:spPr>
              <a:xfrm>
                <a:off x="6929081" y="1996404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1" y="1996404"/>
                <a:ext cx="3382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Дуга 11">
            <a:extLst>
              <a:ext uri="{FF2B5EF4-FFF2-40B4-BE49-F238E27FC236}">
                <a16:creationId xmlns:a16="http://schemas.microsoft.com/office/drawing/2014/main" id="{3D45B1AE-84FE-408C-9715-DAD69CD846EE}"/>
              </a:ext>
            </a:extLst>
          </p:cNvPr>
          <p:cNvSpPr/>
          <p:nvPr/>
        </p:nvSpPr>
        <p:spPr>
          <a:xfrm>
            <a:off x="2565401" y="1401915"/>
            <a:ext cx="2894780" cy="914400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603B01E5-FB91-406E-B338-6B9549709CE4}"/>
              </a:ext>
            </a:extLst>
          </p:cNvPr>
          <p:cNvSpPr/>
          <p:nvPr/>
        </p:nvSpPr>
        <p:spPr>
          <a:xfrm flipH="1">
            <a:off x="7108849" y="1401915"/>
            <a:ext cx="2894929" cy="914400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1DC7926-C3A3-45FB-A4C1-815A520CE244}"/>
              </a:ext>
            </a:extLst>
          </p:cNvPr>
          <p:cNvSpPr/>
          <p:nvPr/>
        </p:nvSpPr>
        <p:spPr>
          <a:xfrm>
            <a:off x="5460999" y="1349426"/>
            <a:ext cx="1637199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2842819-3328-4DBC-AED1-C1B140999A25}"/>
              </a:ext>
            </a:extLst>
          </p:cNvPr>
          <p:cNvSpPr/>
          <p:nvPr/>
        </p:nvSpPr>
        <p:spPr>
          <a:xfrm>
            <a:off x="5393813" y="1859116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EE859D-B82F-4DCF-A06B-50B335832A04}"/>
              </a:ext>
            </a:extLst>
          </p:cNvPr>
          <p:cNvSpPr/>
          <p:nvPr/>
        </p:nvSpPr>
        <p:spPr>
          <a:xfrm>
            <a:off x="703183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/>
              <p:nvPr/>
            </p:nvSpPr>
            <p:spPr>
              <a:xfrm>
                <a:off x="7827292" y="145084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2" y="1450842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/>
              <p:nvPr/>
            </p:nvSpPr>
            <p:spPr>
              <a:xfrm>
                <a:off x="6127735" y="144104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35" y="1441042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/>
              <p:nvPr/>
            </p:nvSpPr>
            <p:spPr>
              <a:xfrm>
                <a:off x="4454125" y="1424736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25" y="1424736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DA7F6-572F-4CF7-AF74-CB0AA2488761}"/>
              </a:ext>
            </a:extLst>
          </p:cNvPr>
          <p:cNvCxnSpPr>
            <a:cxnSpLocks/>
          </p:cNvCxnSpPr>
          <p:nvPr/>
        </p:nvCxnSpPr>
        <p:spPr>
          <a:xfrm>
            <a:off x="6166835" y="2221835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2329DE8-8C3E-40C2-A740-7FB585CAE43D}"/>
              </a:ext>
            </a:extLst>
          </p:cNvPr>
          <p:cNvCxnSpPr>
            <a:cxnSpLocks/>
          </p:cNvCxnSpPr>
          <p:nvPr/>
        </p:nvCxnSpPr>
        <p:spPr>
          <a:xfrm flipV="1">
            <a:off x="7720855" y="2199222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/>
              <p:nvPr/>
            </p:nvSpPr>
            <p:spPr>
              <a:xfrm>
                <a:off x="894234" y="2733375"/>
                <a:ext cx="22564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34" y="2733375"/>
                <a:ext cx="225645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/>
              <p:nvPr/>
            </p:nvSpPr>
            <p:spPr>
              <a:xfrm>
                <a:off x="4525574" y="3421938"/>
                <a:ext cx="4197816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4" y="3421938"/>
                <a:ext cx="4197816" cy="694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71BA2B-1B6E-4079-9F39-E62658493969}"/>
                  </a:ext>
                </a:extLst>
              </p:cNvPr>
              <p:cNvSpPr txBox="1"/>
              <p:nvPr/>
            </p:nvSpPr>
            <p:spPr>
              <a:xfrm>
                <a:off x="894234" y="4249268"/>
                <a:ext cx="22564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71BA2B-1B6E-4079-9F39-E6265849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34" y="4249268"/>
                <a:ext cx="225645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AEE05D-2DD8-40BC-9B11-C0EE7704F04C}"/>
                  </a:ext>
                </a:extLst>
              </p:cNvPr>
              <p:cNvSpPr txBox="1"/>
              <p:nvPr/>
            </p:nvSpPr>
            <p:spPr>
              <a:xfrm>
                <a:off x="5391848" y="5046676"/>
                <a:ext cx="1690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AEE05D-2DD8-40BC-9B11-C0EE7704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48" y="5046676"/>
                <a:ext cx="1690206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7539885-A3DF-43AB-A25D-CE13D0FF9968}"/>
              </a:ext>
            </a:extLst>
          </p:cNvPr>
          <p:cNvSpPr txBox="1"/>
          <p:nvPr/>
        </p:nvSpPr>
        <p:spPr>
          <a:xfrm>
            <a:off x="829416" y="3445155"/>
            <a:ext cx="3752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F92706-F4D3-4273-A0F6-85A164FB39B9}"/>
              </a:ext>
            </a:extLst>
          </p:cNvPr>
          <p:cNvSpPr txBox="1"/>
          <p:nvPr/>
        </p:nvSpPr>
        <p:spPr>
          <a:xfrm>
            <a:off x="829416" y="5000510"/>
            <a:ext cx="4630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35E3D3B-D465-4F3B-A8EA-904F007295BD}"/>
              </a:ext>
            </a:extLst>
          </p:cNvPr>
          <p:cNvCxnSpPr>
            <a:cxnSpLocks/>
          </p:cNvCxnSpPr>
          <p:nvPr/>
        </p:nvCxnSpPr>
        <p:spPr>
          <a:xfrm flipV="1">
            <a:off x="4251331" y="2184074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7674E7-8A35-4B7D-ACCC-6EC630A0F100}"/>
                  </a:ext>
                </a:extLst>
              </p:cNvPr>
              <p:cNvSpPr txBox="1"/>
              <p:nvPr/>
            </p:nvSpPr>
            <p:spPr>
              <a:xfrm>
                <a:off x="8998453" y="1729392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7674E7-8A35-4B7D-ACCC-6EC630A0F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453" y="1729392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B1CC-BCB9-4688-A4C5-A753059BF3ED}"/>
              </a:ext>
            </a:extLst>
          </p:cNvPr>
          <p:cNvSpPr txBox="1"/>
          <p:nvPr/>
        </p:nvSpPr>
        <p:spPr>
          <a:xfrm>
            <a:off x="389255" y="177574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okal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FDD423-BEE6-4291-96F7-0B5D2965260B}"/>
              </a:ext>
            </a:extLst>
          </p:cNvPr>
          <p:cNvSpPr/>
          <p:nvPr/>
        </p:nvSpPr>
        <p:spPr>
          <a:xfrm>
            <a:off x="110895" y="90097"/>
            <a:ext cx="11970210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CD23C7-DECC-4717-B5EB-B14F9C14C30F}"/>
              </a:ext>
            </a:extLst>
          </p:cNvPr>
          <p:cNvCxnSpPr>
            <a:cxnSpLocks/>
          </p:cNvCxnSpPr>
          <p:nvPr/>
        </p:nvCxnSpPr>
        <p:spPr>
          <a:xfrm>
            <a:off x="3773371" y="1916824"/>
            <a:ext cx="5167429" cy="1710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/>
              <p:nvPr/>
            </p:nvSpPr>
            <p:spPr>
              <a:xfrm>
                <a:off x="5226980" y="2008439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980" y="2008439"/>
                <a:ext cx="370294" cy="492443"/>
              </a:xfrm>
              <a:prstGeom prst="rect">
                <a:avLst/>
              </a:prstGeom>
              <a:blipFill>
                <a:blip r:embed="rId2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/>
              <p:nvPr/>
            </p:nvSpPr>
            <p:spPr>
              <a:xfrm>
                <a:off x="6929081" y="1996404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1" y="1996404"/>
                <a:ext cx="3382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Дуга 11">
            <a:extLst>
              <a:ext uri="{FF2B5EF4-FFF2-40B4-BE49-F238E27FC236}">
                <a16:creationId xmlns:a16="http://schemas.microsoft.com/office/drawing/2014/main" id="{3D45B1AE-84FE-408C-9715-DAD69CD846EE}"/>
              </a:ext>
            </a:extLst>
          </p:cNvPr>
          <p:cNvSpPr/>
          <p:nvPr/>
        </p:nvSpPr>
        <p:spPr>
          <a:xfrm>
            <a:off x="2565401" y="1401915"/>
            <a:ext cx="2894780" cy="914400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603B01E5-FB91-406E-B338-6B9549709CE4}"/>
              </a:ext>
            </a:extLst>
          </p:cNvPr>
          <p:cNvSpPr/>
          <p:nvPr/>
        </p:nvSpPr>
        <p:spPr>
          <a:xfrm flipH="1">
            <a:off x="7108849" y="1401915"/>
            <a:ext cx="2894929" cy="914400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1DC7926-C3A3-45FB-A4C1-815A520CE244}"/>
              </a:ext>
            </a:extLst>
          </p:cNvPr>
          <p:cNvSpPr/>
          <p:nvPr/>
        </p:nvSpPr>
        <p:spPr>
          <a:xfrm>
            <a:off x="5460999" y="1349426"/>
            <a:ext cx="1637199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2842819-3328-4DBC-AED1-C1B140999A25}"/>
              </a:ext>
            </a:extLst>
          </p:cNvPr>
          <p:cNvSpPr/>
          <p:nvPr/>
        </p:nvSpPr>
        <p:spPr>
          <a:xfrm>
            <a:off x="5393813" y="1859116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EE859D-B82F-4DCF-A06B-50B335832A04}"/>
              </a:ext>
            </a:extLst>
          </p:cNvPr>
          <p:cNvSpPr/>
          <p:nvPr/>
        </p:nvSpPr>
        <p:spPr>
          <a:xfrm>
            <a:off x="703183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/>
              <p:nvPr/>
            </p:nvSpPr>
            <p:spPr>
              <a:xfrm>
                <a:off x="7827292" y="145084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2" y="1450842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/>
              <p:nvPr/>
            </p:nvSpPr>
            <p:spPr>
              <a:xfrm>
                <a:off x="6127735" y="144104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35" y="1441042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/>
              <p:nvPr/>
            </p:nvSpPr>
            <p:spPr>
              <a:xfrm>
                <a:off x="4454125" y="1424736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25" y="1424736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DA7F6-572F-4CF7-AF74-CB0AA2488761}"/>
              </a:ext>
            </a:extLst>
          </p:cNvPr>
          <p:cNvCxnSpPr>
            <a:cxnSpLocks/>
          </p:cNvCxnSpPr>
          <p:nvPr/>
        </p:nvCxnSpPr>
        <p:spPr>
          <a:xfrm>
            <a:off x="6166835" y="2221835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2329DE8-8C3E-40C2-A740-7FB585CAE43D}"/>
              </a:ext>
            </a:extLst>
          </p:cNvPr>
          <p:cNvCxnSpPr>
            <a:cxnSpLocks/>
          </p:cNvCxnSpPr>
          <p:nvPr/>
        </p:nvCxnSpPr>
        <p:spPr>
          <a:xfrm flipV="1">
            <a:off x="7720855" y="2199222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1040CFE-A835-45C9-B1C6-FA95B174FBF7}"/>
              </a:ext>
            </a:extLst>
          </p:cNvPr>
          <p:cNvCxnSpPr>
            <a:cxnSpLocks/>
          </p:cNvCxnSpPr>
          <p:nvPr/>
        </p:nvCxnSpPr>
        <p:spPr>
          <a:xfrm flipV="1">
            <a:off x="4577396" y="2184463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>
            <a:extLst>
              <a:ext uri="{FF2B5EF4-FFF2-40B4-BE49-F238E27FC236}">
                <a16:creationId xmlns:a16="http://schemas.microsoft.com/office/drawing/2014/main" id="{1D8C03AA-F5C2-47FA-B68F-30C454561CD8}"/>
              </a:ext>
            </a:extLst>
          </p:cNvPr>
          <p:cNvSpPr/>
          <p:nvPr/>
        </p:nvSpPr>
        <p:spPr>
          <a:xfrm rot="19013472">
            <a:off x="4752718" y="1959471"/>
            <a:ext cx="1568960" cy="1505936"/>
          </a:xfrm>
          <a:prstGeom prst="arc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444E9EA6-6D71-40F5-B2F5-798E2624B9CA}"/>
              </a:ext>
            </a:extLst>
          </p:cNvPr>
          <p:cNvSpPr/>
          <p:nvPr/>
        </p:nvSpPr>
        <p:spPr>
          <a:xfrm rot="2586528" flipV="1">
            <a:off x="6324370" y="1274134"/>
            <a:ext cx="1568960" cy="1505936"/>
          </a:xfrm>
          <a:prstGeom prst="arc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/>
              <p:nvPr/>
            </p:nvSpPr>
            <p:spPr>
              <a:xfrm>
                <a:off x="5550086" y="3172822"/>
                <a:ext cx="17693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86" y="3172822"/>
                <a:ext cx="176933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/>
              <p:nvPr/>
            </p:nvSpPr>
            <p:spPr>
              <a:xfrm>
                <a:off x="707250" y="3802324"/>
                <a:ext cx="1099358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50" y="3802324"/>
                <a:ext cx="10993587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7539885-A3DF-43AB-A25D-CE13D0FF9968}"/>
              </a:ext>
            </a:extLst>
          </p:cNvPr>
          <p:cNvSpPr txBox="1"/>
          <p:nvPr/>
        </p:nvSpPr>
        <p:spPr>
          <a:xfrm>
            <a:off x="739652" y="3156123"/>
            <a:ext cx="4767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C22EAA-5818-408C-81F6-FDC0B5522F10}"/>
                  </a:ext>
                </a:extLst>
              </p:cNvPr>
              <p:cNvSpPr txBox="1"/>
              <p:nvPr/>
            </p:nvSpPr>
            <p:spPr>
              <a:xfrm>
                <a:off x="5527940" y="4567971"/>
                <a:ext cx="1386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C22EAA-5818-408C-81F6-FDC0B5522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40" y="4567971"/>
                <a:ext cx="138621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A9810D-A261-45E0-A0D3-E0212963D5A1}"/>
                  </a:ext>
                </a:extLst>
              </p:cNvPr>
              <p:cNvSpPr txBox="1"/>
              <p:nvPr/>
            </p:nvSpPr>
            <p:spPr>
              <a:xfrm>
                <a:off x="739652" y="5259158"/>
                <a:ext cx="884844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A9810D-A261-45E0-A0D3-E0212963D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52" y="5259158"/>
                <a:ext cx="8848448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3BFA30B-D031-44B6-B978-78063B190629}"/>
              </a:ext>
            </a:extLst>
          </p:cNvPr>
          <p:cNvSpPr txBox="1"/>
          <p:nvPr/>
        </p:nvSpPr>
        <p:spPr>
          <a:xfrm>
            <a:off x="717506" y="4551272"/>
            <a:ext cx="4767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097CA-89D0-4AC0-93C9-236513F3A28F}"/>
                  </a:ext>
                </a:extLst>
              </p:cNvPr>
              <p:cNvSpPr txBox="1"/>
              <p:nvPr/>
            </p:nvSpPr>
            <p:spPr>
              <a:xfrm>
                <a:off x="8998453" y="1729392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097CA-89D0-4AC0-93C9-236513F3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453" y="1729392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EFC74798-0FFC-4D88-9D49-ADF2AB84DAB4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16F41-E85C-416B-8408-AB175E462F94}"/>
              </a:ext>
            </a:extLst>
          </p:cNvPr>
          <p:cNvSpPr txBox="1"/>
          <p:nvPr/>
        </p:nvSpPr>
        <p:spPr>
          <a:xfrm>
            <a:off x="612469" y="137737"/>
            <a:ext cx="1096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96CB67-55DE-4518-A035-5332FD813326}"/>
                  </a:ext>
                </a:extLst>
              </p:cNvPr>
              <p:cNvSpPr txBox="1"/>
              <p:nvPr/>
            </p:nvSpPr>
            <p:spPr>
              <a:xfrm>
                <a:off x="1233181" y="965424"/>
                <a:ext cx="25120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96CB67-55DE-4518-A035-5332FD813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81" y="965424"/>
                <a:ext cx="251203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95F0C-4081-4B7F-AC16-FD6CC6822845}"/>
                  </a:ext>
                </a:extLst>
              </p:cNvPr>
              <p:cNvSpPr txBox="1"/>
              <p:nvPr/>
            </p:nvSpPr>
            <p:spPr>
              <a:xfrm>
                <a:off x="2322324" y="1747996"/>
                <a:ext cx="284577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A95F0C-4081-4B7F-AC16-FD6CC6822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4" y="1747996"/>
                <a:ext cx="2845779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E4F53-5DB5-44CA-955C-472650597493}"/>
                  </a:ext>
                </a:extLst>
              </p:cNvPr>
              <p:cNvSpPr txBox="1"/>
              <p:nvPr/>
            </p:nvSpPr>
            <p:spPr>
              <a:xfrm>
                <a:off x="2322324" y="2544484"/>
                <a:ext cx="3678956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E4F53-5DB5-44CA-955C-472650597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4" y="2544484"/>
                <a:ext cx="3678956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51D16-8FE4-4491-A506-5A38D14FC375}"/>
                  </a:ext>
                </a:extLst>
              </p:cNvPr>
              <p:cNvSpPr txBox="1"/>
              <p:nvPr/>
            </p:nvSpPr>
            <p:spPr>
              <a:xfrm>
                <a:off x="2256862" y="3406976"/>
                <a:ext cx="16319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51D16-8FE4-4491-A506-5A38D14FC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62" y="3406976"/>
                <a:ext cx="163192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343654-12C3-479C-AF9C-C60F68A0B0EA}"/>
                  </a:ext>
                </a:extLst>
              </p:cNvPr>
              <p:cNvSpPr txBox="1"/>
              <p:nvPr/>
            </p:nvSpPr>
            <p:spPr>
              <a:xfrm>
                <a:off x="5165151" y="3341392"/>
                <a:ext cx="19688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343654-12C3-479C-AF9C-C60F68A0B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51" y="3341392"/>
                <a:ext cx="1968808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C7D4C2-9095-425E-B9A9-B1E96BB4610B}"/>
                  </a:ext>
                </a:extLst>
              </p:cNvPr>
              <p:cNvSpPr txBox="1"/>
              <p:nvPr/>
            </p:nvSpPr>
            <p:spPr>
              <a:xfrm>
                <a:off x="8410327" y="3295765"/>
                <a:ext cx="235192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C7D4C2-9095-425E-B9A9-B1E96BB46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7" y="3295765"/>
                <a:ext cx="2351926" cy="68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CA518B85-9A22-4F75-9C2B-195C6410EC58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98713-EAB3-4D11-8FC9-A49A3B81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42230" r="6923" b="-1"/>
          <a:stretch/>
        </p:blipFill>
        <p:spPr>
          <a:xfrm>
            <a:off x="4273062" y="364737"/>
            <a:ext cx="7591014" cy="630178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ADCE3D4-BF0F-4ED8-B7DC-DB7E02769327}"/>
              </a:ext>
            </a:extLst>
          </p:cNvPr>
          <p:cNvCxnSpPr>
            <a:cxnSpLocks/>
          </p:cNvCxnSpPr>
          <p:nvPr/>
        </p:nvCxnSpPr>
        <p:spPr>
          <a:xfrm flipH="1" flipV="1">
            <a:off x="7663349" y="62631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FD522F2-1C78-4A11-8017-3D030DA4B0B2}"/>
              </a:ext>
            </a:extLst>
          </p:cNvPr>
          <p:cNvCxnSpPr>
            <a:cxnSpLocks/>
          </p:cNvCxnSpPr>
          <p:nvPr/>
        </p:nvCxnSpPr>
        <p:spPr>
          <a:xfrm>
            <a:off x="4548088" y="3539146"/>
            <a:ext cx="6702899" cy="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/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/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/>
              <p:nvPr/>
            </p:nvSpPr>
            <p:spPr>
              <a:xfrm>
                <a:off x="7284170" y="3622260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70" y="3622260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/>
              <p:nvPr/>
            </p:nvSpPr>
            <p:spPr>
              <a:xfrm>
                <a:off x="5937177" y="3667463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177" y="3667463"/>
                <a:ext cx="481029" cy="404150"/>
              </a:xfrm>
              <a:prstGeom prst="rect">
                <a:avLst/>
              </a:prstGeom>
              <a:blipFill>
                <a:blip r:embed="rId7"/>
                <a:stretch>
                  <a:fillRect l="-39241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/>
              <p:nvPr/>
            </p:nvSpPr>
            <p:spPr>
              <a:xfrm>
                <a:off x="8755894" y="3635504"/>
                <a:ext cx="4553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94" y="3635504"/>
                <a:ext cx="455381" cy="4128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5D776-C131-46CF-972E-81D407193ACC}"/>
                  </a:ext>
                </a:extLst>
              </p:cNvPr>
              <p:cNvSpPr txBox="1"/>
              <p:nvPr/>
            </p:nvSpPr>
            <p:spPr>
              <a:xfrm>
                <a:off x="498492" y="589648"/>
                <a:ext cx="16319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5D776-C131-46CF-972E-81D407193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2" y="589648"/>
                <a:ext cx="163192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9320D8-14AF-4C8D-A836-8692AF7DA813}"/>
                  </a:ext>
                </a:extLst>
              </p:cNvPr>
              <p:cNvSpPr txBox="1"/>
              <p:nvPr/>
            </p:nvSpPr>
            <p:spPr>
              <a:xfrm>
                <a:off x="498492" y="1360683"/>
                <a:ext cx="19688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9320D8-14AF-4C8D-A836-8692AF7DA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2" y="1360683"/>
                <a:ext cx="1968808" cy="688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BC5DE1-2789-468C-9CB0-A6C462E0951C}"/>
                  </a:ext>
                </a:extLst>
              </p:cNvPr>
              <p:cNvSpPr txBox="1"/>
              <p:nvPr/>
            </p:nvSpPr>
            <p:spPr>
              <a:xfrm>
                <a:off x="498492" y="2210214"/>
                <a:ext cx="235192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BC5DE1-2789-468C-9CB0-A6C462E09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2" y="2210214"/>
                <a:ext cx="2351926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>
            <a:extLst>
              <a:ext uri="{FF2B5EF4-FFF2-40B4-BE49-F238E27FC236}">
                <a16:creationId xmlns:a16="http://schemas.microsoft.com/office/drawing/2014/main" id="{398F6EAD-74C4-4CF8-8AB9-75AE78C329EC}"/>
              </a:ext>
            </a:extLst>
          </p:cNvPr>
          <p:cNvSpPr/>
          <p:nvPr/>
        </p:nvSpPr>
        <p:spPr>
          <a:xfrm>
            <a:off x="6202180" y="34711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855C48F-7BB4-43E7-97A7-C1FF1285DA58}"/>
              </a:ext>
            </a:extLst>
          </p:cNvPr>
          <p:cNvSpPr/>
          <p:nvPr/>
        </p:nvSpPr>
        <p:spPr>
          <a:xfrm>
            <a:off x="7596675" y="346837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435F663-1244-4658-9480-C5433CD339B0}"/>
              </a:ext>
            </a:extLst>
          </p:cNvPr>
          <p:cNvSpPr/>
          <p:nvPr/>
        </p:nvSpPr>
        <p:spPr>
          <a:xfrm>
            <a:off x="9018664" y="3463646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CA518B85-9A22-4F75-9C2B-195C6410EC58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98713-EAB3-4D11-8FC9-A49A3B81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42230" r="6923" b="-1"/>
          <a:stretch/>
        </p:blipFill>
        <p:spPr>
          <a:xfrm>
            <a:off x="4273062" y="364737"/>
            <a:ext cx="7591014" cy="630178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ADCE3D4-BF0F-4ED8-B7DC-DB7E02769327}"/>
              </a:ext>
            </a:extLst>
          </p:cNvPr>
          <p:cNvCxnSpPr>
            <a:cxnSpLocks/>
          </p:cNvCxnSpPr>
          <p:nvPr/>
        </p:nvCxnSpPr>
        <p:spPr>
          <a:xfrm flipH="1" flipV="1">
            <a:off x="7663349" y="62631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FD522F2-1C78-4A11-8017-3D030DA4B0B2}"/>
              </a:ext>
            </a:extLst>
          </p:cNvPr>
          <p:cNvCxnSpPr>
            <a:cxnSpLocks/>
          </p:cNvCxnSpPr>
          <p:nvPr/>
        </p:nvCxnSpPr>
        <p:spPr>
          <a:xfrm>
            <a:off x="4548088" y="3539146"/>
            <a:ext cx="6702899" cy="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/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/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/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/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blipFill>
                <a:blip r:embed="rId6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/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blipFill>
                <a:blip r:embed="rId7"/>
                <a:stretch>
                  <a:fillRect l="-39241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/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/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13F39A-D0E7-4988-B4D9-ACB4FC1F1745}"/>
              </a:ext>
            </a:extLst>
          </p:cNvPr>
          <p:cNvSpPr/>
          <p:nvPr/>
        </p:nvSpPr>
        <p:spPr>
          <a:xfrm rot="10800000">
            <a:off x="6819077" y="3499148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55EC6D-1BA4-4FEF-A399-ABD902337383}"/>
              </a:ext>
            </a:extLst>
          </p:cNvPr>
          <p:cNvSpPr/>
          <p:nvPr/>
        </p:nvSpPr>
        <p:spPr>
          <a:xfrm rot="10800000">
            <a:off x="8477537" y="3504272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3B199A-730C-4C74-97B9-6F2DC4A2E58B}"/>
                  </a:ext>
                </a:extLst>
              </p:cNvPr>
              <p:cNvSpPr txBox="1"/>
              <p:nvPr/>
            </p:nvSpPr>
            <p:spPr>
              <a:xfrm>
                <a:off x="622727" y="953550"/>
                <a:ext cx="17693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3B199A-730C-4C74-97B9-6F2DC4A2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7" y="953550"/>
                <a:ext cx="176933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48B69-B04C-47CB-8DEB-4A85C8ACC194}"/>
                  </a:ext>
                </a:extLst>
              </p:cNvPr>
              <p:cNvSpPr txBox="1"/>
              <p:nvPr/>
            </p:nvSpPr>
            <p:spPr>
              <a:xfrm>
                <a:off x="604456" y="1573223"/>
                <a:ext cx="22138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48B69-B04C-47CB-8DEB-4A85C8AC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6" y="1573223"/>
                <a:ext cx="221381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FB6E81-F6B7-4090-B60F-6536A0513708}"/>
                  </a:ext>
                </a:extLst>
              </p:cNvPr>
              <p:cNvSpPr txBox="1"/>
              <p:nvPr/>
            </p:nvSpPr>
            <p:spPr>
              <a:xfrm>
                <a:off x="634467" y="2966000"/>
                <a:ext cx="1386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FB6E81-F6B7-4090-B60F-6536A051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7" y="2966000"/>
                <a:ext cx="138621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03F5E-B019-4775-AD6E-175854EB87C5}"/>
                  </a:ext>
                </a:extLst>
              </p:cNvPr>
              <p:cNvSpPr txBox="1"/>
              <p:nvPr/>
            </p:nvSpPr>
            <p:spPr>
              <a:xfrm>
                <a:off x="634467" y="3721638"/>
                <a:ext cx="25296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03F5E-B019-4775-AD6E-175854EB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7" y="3721638"/>
                <a:ext cx="2529602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/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blipFill>
                <a:blip r:embed="rId14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/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6B7D20-6927-4EF1-A244-BA643AB62D05}"/>
              </a:ext>
            </a:extLst>
          </p:cNvPr>
          <p:cNvSpPr/>
          <p:nvPr/>
        </p:nvSpPr>
        <p:spPr>
          <a:xfrm rot="5400000">
            <a:off x="7640149" y="1952317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CB3626A-CCD0-4C7E-A066-93DB6699D30E}"/>
              </a:ext>
            </a:extLst>
          </p:cNvPr>
          <p:cNvSpPr/>
          <p:nvPr/>
        </p:nvSpPr>
        <p:spPr>
          <a:xfrm rot="5400000">
            <a:off x="7638254" y="5072173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63BBFB-ABF0-414E-B79D-425AEF485D09}"/>
              </a:ext>
            </a:extLst>
          </p:cNvPr>
          <p:cNvCxnSpPr/>
          <p:nvPr/>
        </p:nvCxnSpPr>
        <p:spPr>
          <a:xfrm>
            <a:off x="6841936" y="2066899"/>
            <a:ext cx="0" cy="138470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1F9B564-130D-4485-A392-94372E735689}"/>
              </a:ext>
            </a:extLst>
          </p:cNvPr>
          <p:cNvCxnSpPr>
            <a:cxnSpLocks/>
          </p:cNvCxnSpPr>
          <p:nvPr/>
        </p:nvCxnSpPr>
        <p:spPr>
          <a:xfrm>
            <a:off x="8503123" y="3915576"/>
            <a:ext cx="0" cy="11169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2229DB2-D5F3-47DE-9686-DC14094C2A24}"/>
              </a:ext>
            </a:extLst>
          </p:cNvPr>
          <p:cNvCxnSpPr>
            <a:cxnSpLocks/>
          </p:cNvCxnSpPr>
          <p:nvPr/>
        </p:nvCxnSpPr>
        <p:spPr>
          <a:xfrm>
            <a:off x="6940410" y="1989809"/>
            <a:ext cx="358798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69B51ED-188F-4935-8B53-8F1D30E3B58D}"/>
              </a:ext>
            </a:extLst>
          </p:cNvPr>
          <p:cNvCxnSpPr>
            <a:cxnSpLocks/>
          </p:cNvCxnSpPr>
          <p:nvPr/>
        </p:nvCxnSpPr>
        <p:spPr>
          <a:xfrm>
            <a:off x="7736803" y="5096368"/>
            <a:ext cx="703393" cy="406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16D538CB-1197-4BBB-9865-34232B72B903}"/>
              </a:ext>
            </a:extLst>
          </p:cNvPr>
          <p:cNvSpPr/>
          <p:nvPr/>
        </p:nvSpPr>
        <p:spPr>
          <a:xfrm>
            <a:off x="6775493" y="191106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BA1C9343-C5FB-43C8-9E01-292EA9C1A8F9}"/>
              </a:ext>
            </a:extLst>
          </p:cNvPr>
          <p:cNvSpPr/>
          <p:nvPr/>
        </p:nvSpPr>
        <p:spPr>
          <a:xfrm>
            <a:off x="6202180" y="34711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88F7783-57A1-4239-A9B3-BB12B41F2224}"/>
              </a:ext>
            </a:extLst>
          </p:cNvPr>
          <p:cNvSpPr/>
          <p:nvPr/>
        </p:nvSpPr>
        <p:spPr>
          <a:xfrm>
            <a:off x="7596675" y="346837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0FC89845-1E77-48EC-BD1C-A0E5A4D12429}"/>
              </a:ext>
            </a:extLst>
          </p:cNvPr>
          <p:cNvSpPr/>
          <p:nvPr/>
        </p:nvSpPr>
        <p:spPr>
          <a:xfrm>
            <a:off x="9018664" y="3463646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E2E634F-3B45-46CD-8D09-F93F983E5C4C}"/>
              </a:ext>
            </a:extLst>
          </p:cNvPr>
          <p:cNvSpPr/>
          <p:nvPr/>
        </p:nvSpPr>
        <p:spPr>
          <a:xfrm>
            <a:off x="8436954" y="5028412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5EBA5A4-EF4F-449D-861A-6B6B74A9C0C7}"/>
                  </a:ext>
                </a:extLst>
              </p:cNvPr>
              <p:cNvSpPr txBox="1"/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maksimumi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5EBA5A4-EF4F-449D-861A-6B6B74A9C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blipFill>
                <a:blip r:embed="rId16"/>
                <a:stretch>
                  <a:fillRect l="-6447" t="-25275" r="-329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D76E65-8AD5-49E0-B9DE-2506F4E2F428}"/>
                  </a:ext>
                </a:extLst>
              </p:cNvPr>
              <p:cNvSpPr txBox="1"/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D76E65-8AD5-49E0-B9DE-2506F4E2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blipFill>
                <a:blip r:embed="rId17"/>
                <a:stretch>
                  <a:fillRect l="-7031" t="-25275" r="-3594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45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CA518B85-9A22-4F75-9C2B-195C6410EC58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98713-EAB3-4D11-8FC9-A49A3B81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42230" r="6923" b="-1"/>
          <a:stretch/>
        </p:blipFill>
        <p:spPr>
          <a:xfrm>
            <a:off x="4273062" y="364737"/>
            <a:ext cx="7591014" cy="630178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ADCE3D4-BF0F-4ED8-B7DC-DB7E02769327}"/>
              </a:ext>
            </a:extLst>
          </p:cNvPr>
          <p:cNvCxnSpPr>
            <a:cxnSpLocks/>
          </p:cNvCxnSpPr>
          <p:nvPr/>
        </p:nvCxnSpPr>
        <p:spPr>
          <a:xfrm flipH="1" flipV="1">
            <a:off x="7663349" y="62631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FD522F2-1C78-4A11-8017-3D030DA4B0B2}"/>
              </a:ext>
            </a:extLst>
          </p:cNvPr>
          <p:cNvCxnSpPr>
            <a:cxnSpLocks/>
          </p:cNvCxnSpPr>
          <p:nvPr/>
        </p:nvCxnSpPr>
        <p:spPr>
          <a:xfrm>
            <a:off x="4548088" y="3539146"/>
            <a:ext cx="6702899" cy="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/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/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/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/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blipFill>
                <a:blip r:embed="rId6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/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blipFill>
                <a:blip r:embed="rId7"/>
                <a:stretch>
                  <a:fillRect l="-39241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/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/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13F39A-D0E7-4988-B4D9-ACB4FC1F1745}"/>
              </a:ext>
            </a:extLst>
          </p:cNvPr>
          <p:cNvSpPr/>
          <p:nvPr/>
        </p:nvSpPr>
        <p:spPr>
          <a:xfrm rot="10800000">
            <a:off x="6819077" y="3499148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55EC6D-1BA4-4FEF-A399-ABD902337383}"/>
              </a:ext>
            </a:extLst>
          </p:cNvPr>
          <p:cNvSpPr/>
          <p:nvPr/>
        </p:nvSpPr>
        <p:spPr>
          <a:xfrm rot="10800000">
            <a:off x="8477537" y="3504272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/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blipFill>
                <a:blip r:embed="rId10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/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6B7D20-6927-4EF1-A244-BA643AB62D05}"/>
              </a:ext>
            </a:extLst>
          </p:cNvPr>
          <p:cNvSpPr/>
          <p:nvPr/>
        </p:nvSpPr>
        <p:spPr>
          <a:xfrm rot="5400000">
            <a:off x="7640149" y="1952317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CB3626A-CCD0-4C7E-A066-93DB6699D30E}"/>
              </a:ext>
            </a:extLst>
          </p:cNvPr>
          <p:cNvSpPr/>
          <p:nvPr/>
        </p:nvSpPr>
        <p:spPr>
          <a:xfrm rot="5400000">
            <a:off x="7638254" y="5072173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63BBFB-ABF0-414E-B79D-425AEF485D09}"/>
              </a:ext>
            </a:extLst>
          </p:cNvPr>
          <p:cNvCxnSpPr/>
          <p:nvPr/>
        </p:nvCxnSpPr>
        <p:spPr>
          <a:xfrm>
            <a:off x="6841936" y="2066899"/>
            <a:ext cx="0" cy="138470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1F9B564-130D-4485-A392-94372E735689}"/>
              </a:ext>
            </a:extLst>
          </p:cNvPr>
          <p:cNvCxnSpPr>
            <a:cxnSpLocks/>
          </p:cNvCxnSpPr>
          <p:nvPr/>
        </p:nvCxnSpPr>
        <p:spPr>
          <a:xfrm>
            <a:off x="8503123" y="3915576"/>
            <a:ext cx="0" cy="11169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2229DB2-D5F3-47DE-9686-DC14094C2A24}"/>
              </a:ext>
            </a:extLst>
          </p:cNvPr>
          <p:cNvCxnSpPr>
            <a:cxnSpLocks/>
          </p:cNvCxnSpPr>
          <p:nvPr/>
        </p:nvCxnSpPr>
        <p:spPr>
          <a:xfrm>
            <a:off x="6940410" y="1989809"/>
            <a:ext cx="358798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69B51ED-188F-4935-8B53-8F1D30E3B58D}"/>
              </a:ext>
            </a:extLst>
          </p:cNvPr>
          <p:cNvCxnSpPr>
            <a:cxnSpLocks/>
          </p:cNvCxnSpPr>
          <p:nvPr/>
        </p:nvCxnSpPr>
        <p:spPr>
          <a:xfrm>
            <a:off x="7736803" y="5096368"/>
            <a:ext cx="703393" cy="406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FF8189B4-A8C0-4017-9CF8-8DF1E7AA83EB}"/>
              </a:ext>
            </a:extLst>
          </p:cNvPr>
          <p:cNvSpPr/>
          <p:nvPr/>
        </p:nvSpPr>
        <p:spPr>
          <a:xfrm>
            <a:off x="5907314" y="1966001"/>
            <a:ext cx="991547" cy="3282201"/>
          </a:xfrm>
          <a:custGeom>
            <a:avLst/>
            <a:gdLst>
              <a:gd name="connsiteX0" fmla="*/ 0 w 914400"/>
              <a:gd name="connsiteY0" fmla="*/ 3273503 h 3273503"/>
              <a:gd name="connsiteX1" fmla="*/ 330200 w 914400"/>
              <a:gd name="connsiteY1" fmla="*/ 1660603 h 3273503"/>
              <a:gd name="connsiteX2" fmla="*/ 711200 w 914400"/>
              <a:gd name="connsiteY2" fmla="*/ 225503 h 3273503"/>
              <a:gd name="connsiteX3" fmla="*/ 838200 w 914400"/>
              <a:gd name="connsiteY3" fmla="*/ 9603 h 3273503"/>
              <a:gd name="connsiteX4" fmla="*/ 914400 w 914400"/>
              <a:gd name="connsiteY4" fmla="*/ 35003 h 3273503"/>
              <a:gd name="connsiteX5" fmla="*/ 914400 w 914400"/>
              <a:gd name="connsiteY5" fmla="*/ 35003 h 327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3273503">
                <a:moveTo>
                  <a:pt x="0" y="3273503"/>
                </a:moveTo>
                <a:cubicBezTo>
                  <a:pt x="105833" y="2721053"/>
                  <a:pt x="211667" y="2168603"/>
                  <a:pt x="330200" y="1660603"/>
                </a:cubicBezTo>
                <a:cubicBezTo>
                  <a:pt x="448733" y="1152603"/>
                  <a:pt x="626533" y="500670"/>
                  <a:pt x="711200" y="225503"/>
                </a:cubicBezTo>
                <a:cubicBezTo>
                  <a:pt x="795867" y="-49664"/>
                  <a:pt x="804333" y="41353"/>
                  <a:pt x="838200" y="9603"/>
                </a:cubicBezTo>
                <a:cubicBezTo>
                  <a:pt x="872067" y="-22147"/>
                  <a:pt x="914400" y="35003"/>
                  <a:pt x="914400" y="35003"/>
                </a:cubicBezTo>
                <a:lnTo>
                  <a:pt x="914400" y="35003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6D538CB-1197-4BBB-9865-34232B72B903}"/>
              </a:ext>
            </a:extLst>
          </p:cNvPr>
          <p:cNvSpPr/>
          <p:nvPr/>
        </p:nvSpPr>
        <p:spPr>
          <a:xfrm>
            <a:off x="6775493" y="191106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BA1C9343-C5FB-43C8-9E01-292EA9C1A8F9}"/>
              </a:ext>
            </a:extLst>
          </p:cNvPr>
          <p:cNvSpPr/>
          <p:nvPr/>
        </p:nvSpPr>
        <p:spPr>
          <a:xfrm>
            <a:off x="6202180" y="34711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88F7783-57A1-4239-A9B3-BB12B41F2224}"/>
              </a:ext>
            </a:extLst>
          </p:cNvPr>
          <p:cNvSpPr/>
          <p:nvPr/>
        </p:nvSpPr>
        <p:spPr>
          <a:xfrm>
            <a:off x="7596675" y="346837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0FC89845-1E77-48EC-BD1C-A0E5A4D12429}"/>
              </a:ext>
            </a:extLst>
          </p:cNvPr>
          <p:cNvSpPr/>
          <p:nvPr/>
        </p:nvSpPr>
        <p:spPr>
          <a:xfrm>
            <a:off x="9018664" y="3463646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E2E634F-3B45-46CD-8D09-F93F983E5C4C}"/>
              </a:ext>
            </a:extLst>
          </p:cNvPr>
          <p:cNvSpPr/>
          <p:nvPr/>
        </p:nvSpPr>
        <p:spPr>
          <a:xfrm>
            <a:off x="8436954" y="5028412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1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AB6C9-A64B-4184-A930-C0791B4315DF}"/>
              </a:ext>
            </a:extLst>
          </p:cNvPr>
          <p:cNvSpPr txBox="1"/>
          <p:nvPr/>
        </p:nvSpPr>
        <p:spPr>
          <a:xfrm>
            <a:off x="427819" y="1651188"/>
            <a:ext cx="11774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yechimlarini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9AB97-C47C-45B7-8B93-2FD4D9834707}"/>
              </a:ext>
            </a:extLst>
          </p:cNvPr>
          <p:cNvSpPr txBox="1"/>
          <p:nvPr/>
        </p:nvSpPr>
        <p:spPr>
          <a:xfrm>
            <a:off x="427819" y="3884644"/>
            <a:ext cx="117641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grafigini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B703-DDB3-499D-BC5D-856483E29C0B}"/>
              </a:ext>
            </a:extLst>
          </p:cNvPr>
          <p:cNvSpPr txBox="1"/>
          <p:nvPr/>
        </p:nvSpPr>
        <p:spPr>
          <a:xfrm>
            <a:off x="427819" y="5440993"/>
            <a:ext cx="11206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CBB3AB03-829A-4342-A3D0-78B382A68232}"/>
              </a:ext>
            </a:extLst>
          </p:cNvPr>
          <p:cNvSpPr/>
          <p:nvPr/>
        </p:nvSpPr>
        <p:spPr>
          <a:xfrm>
            <a:off x="114300" y="1417007"/>
            <a:ext cx="11952514" cy="5310364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4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CA518B85-9A22-4F75-9C2B-195C6410EC58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98713-EAB3-4D11-8FC9-A49A3B81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42230" r="6923" b="-1"/>
          <a:stretch/>
        </p:blipFill>
        <p:spPr>
          <a:xfrm>
            <a:off x="4273062" y="364737"/>
            <a:ext cx="7591014" cy="630178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ADCE3D4-BF0F-4ED8-B7DC-DB7E02769327}"/>
              </a:ext>
            </a:extLst>
          </p:cNvPr>
          <p:cNvCxnSpPr>
            <a:cxnSpLocks/>
          </p:cNvCxnSpPr>
          <p:nvPr/>
        </p:nvCxnSpPr>
        <p:spPr>
          <a:xfrm flipH="1" flipV="1">
            <a:off x="7663349" y="62631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FD522F2-1C78-4A11-8017-3D030DA4B0B2}"/>
              </a:ext>
            </a:extLst>
          </p:cNvPr>
          <p:cNvCxnSpPr>
            <a:cxnSpLocks/>
          </p:cNvCxnSpPr>
          <p:nvPr/>
        </p:nvCxnSpPr>
        <p:spPr>
          <a:xfrm>
            <a:off x="4548088" y="3539146"/>
            <a:ext cx="6702899" cy="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/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/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/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/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blipFill>
                <a:blip r:embed="rId6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/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blipFill>
                <a:blip r:embed="rId7"/>
                <a:stretch>
                  <a:fillRect l="-39241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/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/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13F39A-D0E7-4988-B4D9-ACB4FC1F1745}"/>
              </a:ext>
            </a:extLst>
          </p:cNvPr>
          <p:cNvSpPr/>
          <p:nvPr/>
        </p:nvSpPr>
        <p:spPr>
          <a:xfrm rot="10800000">
            <a:off x="6819077" y="3499148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55EC6D-1BA4-4FEF-A399-ABD902337383}"/>
              </a:ext>
            </a:extLst>
          </p:cNvPr>
          <p:cNvSpPr/>
          <p:nvPr/>
        </p:nvSpPr>
        <p:spPr>
          <a:xfrm rot="10800000">
            <a:off x="8477537" y="3504272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/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blipFill>
                <a:blip r:embed="rId10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/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6B7D20-6927-4EF1-A244-BA643AB62D05}"/>
              </a:ext>
            </a:extLst>
          </p:cNvPr>
          <p:cNvSpPr/>
          <p:nvPr/>
        </p:nvSpPr>
        <p:spPr>
          <a:xfrm rot="5400000">
            <a:off x="7640149" y="1952317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CB3626A-CCD0-4C7E-A066-93DB6699D30E}"/>
              </a:ext>
            </a:extLst>
          </p:cNvPr>
          <p:cNvSpPr/>
          <p:nvPr/>
        </p:nvSpPr>
        <p:spPr>
          <a:xfrm rot="5400000">
            <a:off x="7638254" y="5072173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63BBFB-ABF0-414E-B79D-425AEF485D09}"/>
              </a:ext>
            </a:extLst>
          </p:cNvPr>
          <p:cNvCxnSpPr/>
          <p:nvPr/>
        </p:nvCxnSpPr>
        <p:spPr>
          <a:xfrm>
            <a:off x="6841936" y="2066899"/>
            <a:ext cx="0" cy="138470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1F9B564-130D-4485-A392-94372E735689}"/>
              </a:ext>
            </a:extLst>
          </p:cNvPr>
          <p:cNvCxnSpPr>
            <a:cxnSpLocks/>
          </p:cNvCxnSpPr>
          <p:nvPr/>
        </p:nvCxnSpPr>
        <p:spPr>
          <a:xfrm>
            <a:off x="8503123" y="3915576"/>
            <a:ext cx="0" cy="11169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2229DB2-D5F3-47DE-9686-DC14094C2A24}"/>
              </a:ext>
            </a:extLst>
          </p:cNvPr>
          <p:cNvCxnSpPr>
            <a:cxnSpLocks/>
          </p:cNvCxnSpPr>
          <p:nvPr/>
        </p:nvCxnSpPr>
        <p:spPr>
          <a:xfrm>
            <a:off x="6940410" y="1989809"/>
            <a:ext cx="358798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69B51ED-188F-4935-8B53-8F1D30E3B58D}"/>
              </a:ext>
            </a:extLst>
          </p:cNvPr>
          <p:cNvCxnSpPr>
            <a:cxnSpLocks/>
          </p:cNvCxnSpPr>
          <p:nvPr/>
        </p:nvCxnSpPr>
        <p:spPr>
          <a:xfrm>
            <a:off x="7736803" y="5096368"/>
            <a:ext cx="703393" cy="406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FF8189B4-A8C0-4017-9CF8-8DF1E7AA83EB}"/>
              </a:ext>
            </a:extLst>
          </p:cNvPr>
          <p:cNvSpPr/>
          <p:nvPr/>
        </p:nvSpPr>
        <p:spPr>
          <a:xfrm>
            <a:off x="5907314" y="1966001"/>
            <a:ext cx="991547" cy="3282201"/>
          </a:xfrm>
          <a:custGeom>
            <a:avLst/>
            <a:gdLst>
              <a:gd name="connsiteX0" fmla="*/ 0 w 914400"/>
              <a:gd name="connsiteY0" fmla="*/ 3273503 h 3273503"/>
              <a:gd name="connsiteX1" fmla="*/ 330200 w 914400"/>
              <a:gd name="connsiteY1" fmla="*/ 1660603 h 3273503"/>
              <a:gd name="connsiteX2" fmla="*/ 711200 w 914400"/>
              <a:gd name="connsiteY2" fmla="*/ 225503 h 3273503"/>
              <a:gd name="connsiteX3" fmla="*/ 838200 w 914400"/>
              <a:gd name="connsiteY3" fmla="*/ 9603 h 3273503"/>
              <a:gd name="connsiteX4" fmla="*/ 914400 w 914400"/>
              <a:gd name="connsiteY4" fmla="*/ 35003 h 3273503"/>
              <a:gd name="connsiteX5" fmla="*/ 914400 w 914400"/>
              <a:gd name="connsiteY5" fmla="*/ 35003 h 327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3273503">
                <a:moveTo>
                  <a:pt x="0" y="3273503"/>
                </a:moveTo>
                <a:cubicBezTo>
                  <a:pt x="105833" y="2721053"/>
                  <a:pt x="211667" y="2168603"/>
                  <a:pt x="330200" y="1660603"/>
                </a:cubicBezTo>
                <a:cubicBezTo>
                  <a:pt x="448733" y="1152603"/>
                  <a:pt x="626533" y="500670"/>
                  <a:pt x="711200" y="225503"/>
                </a:cubicBezTo>
                <a:cubicBezTo>
                  <a:pt x="795867" y="-49664"/>
                  <a:pt x="804333" y="41353"/>
                  <a:pt x="838200" y="9603"/>
                </a:cubicBezTo>
                <a:cubicBezTo>
                  <a:pt x="872067" y="-22147"/>
                  <a:pt x="914400" y="35003"/>
                  <a:pt x="914400" y="35003"/>
                </a:cubicBezTo>
                <a:lnTo>
                  <a:pt x="914400" y="35003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760517C-0408-4979-A93C-5989B3F9FCFB}"/>
              </a:ext>
            </a:extLst>
          </p:cNvPr>
          <p:cNvCxnSpPr>
            <a:cxnSpLocks/>
          </p:cNvCxnSpPr>
          <p:nvPr/>
        </p:nvCxnSpPr>
        <p:spPr>
          <a:xfrm>
            <a:off x="6898861" y="2007372"/>
            <a:ext cx="1549827" cy="307413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16D538CB-1197-4BBB-9865-34232B72B903}"/>
              </a:ext>
            </a:extLst>
          </p:cNvPr>
          <p:cNvSpPr/>
          <p:nvPr/>
        </p:nvSpPr>
        <p:spPr>
          <a:xfrm>
            <a:off x="6775493" y="191106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BA1C9343-C5FB-43C8-9E01-292EA9C1A8F9}"/>
              </a:ext>
            </a:extLst>
          </p:cNvPr>
          <p:cNvSpPr/>
          <p:nvPr/>
        </p:nvSpPr>
        <p:spPr>
          <a:xfrm>
            <a:off x="6202180" y="34711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88F7783-57A1-4239-A9B3-BB12B41F2224}"/>
              </a:ext>
            </a:extLst>
          </p:cNvPr>
          <p:cNvSpPr/>
          <p:nvPr/>
        </p:nvSpPr>
        <p:spPr>
          <a:xfrm>
            <a:off x="7596675" y="346837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0FC89845-1E77-48EC-BD1C-A0E5A4D12429}"/>
              </a:ext>
            </a:extLst>
          </p:cNvPr>
          <p:cNvSpPr/>
          <p:nvPr/>
        </p:nvSpPr>
        <p:spPr>
          <a:xfrm>
            <a:off x="9018664" y="3463646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E2E634F-3B45-46CD-8D09-F93F983E5C4C}"/>
              </a:ext>
            </a:extLst>
          </p:cNvPr>
          <p:cNvSpPr/>
          <p:nvPr/>
        </p:nvSpPr>
        <p:spPr>
          <a:xfrm>
            <a:off x="8436954" y="5028412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4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>
            <a:extLst>
              <a:ext uri="{FF2B5EF4-FFF2-40B4-BE49-F238E27FC236}">
                <a16:creationId xmlns:a16="http://schemas.microsoft.com/office/drawing/2014/main" id="{CA518B85-9A22-4F75-9C2B-195C6410EC58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98713-EAB3-4D11-8FC9-A49A3B81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42230" r="6923" b="-1"/>
          <a:stretch/>
        </p:blipFill>
        <p:spPr>
          <a:xfrm>
            <a:off x="4273062" y="364737"/>
            <a:ext cx="7591014" cy="630178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ADCE3D4-BF0F-4ED8-B7DC-DB7E02769327}"/>
              </a:ext>
            </a:extLst>
          </p:cNvPr>
          <p:cNvCxnSpPr>
            <a:cxnSpLocks/>
          </p:cNvCxnSpPr>
          <p:nvPr/>
        </p:nvCxnSpPr>
        <p:spPr>
          <a:xfrm flipH="1" flipV="1">
            <a:off x="7663349" y="62631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FD522F2-1C78-4A11-8017-3D030DA4B0B2}"/>
              </a:ext>
            </a:extLst>
          </p:cNvPr>
          <p:cNvCxnSpPr>
            <a:cxnSpLocks/>
          </p:cNvCxnSpPr>
          <p:nvPr/>
        </p:nvCxnSpPr>
        <p:spPr>
          <a:xfrm>
            <a:off x="4548088" y="3539146"/>
            <a:ext cx="6702899" cy="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/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11EE2E-8E9B-4015-8AE2-BE4AF52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42" y="404982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/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7B2B1-D6BA-4E53-8937-B8A790C1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956" y="3270988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/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BD9A3-5146-4DE6-9492-B5C9C1F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9" y="3548999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/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53970-D09C-47E2-8DD5-B1E0DF5C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72" y="3542305"/>
                <a:ext cx="370294" cy="492443"/>
              </a:xfrm>
              <a:prstGeom prst="rect">
                <a:avLst/>
              </a:prstGeom>
              <a:blipFill>
                <a:blip r:embed="rId6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/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FD3F9-30C4-473A-88F8-F9F209BE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09" y="3625265"/>
                <a:ext cx="481029" cy="404150"/>
              </a:xfrm>
              <a:prstGeom prst="rect">
                <a:avLst/>
              </a:prstGeom>
              <a:blipFill>
                <a:blip r:embed="rId7"/>
                <a:stretch>
                  <a:fillRect l="-39241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/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2027B-5197-47AE-B92F-F9098B3A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29" y="3559069"/>
                <a:ext cx="33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/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B5167-F9EC-4395-887D-B61C0E95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67" y="3628572"/>
                <a:ext cx="455381" cy="412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13F39A-D0E7-4988-B4D9-ACB4FC1F1745}"/>
              </a:ext>
            </a:extLst>
          </p:cNvPr>
          <p:cNvSpPr/>
          <p:nvPr/>
        </p:nvSpPr>
        <p:spPr>
          <a:xfrm rot="10800000">
            <a:off x="6819077" y="3499148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55EC6D-1BA4-4FEF-A399-ABD902337383}"/>
              </a:ext>
            </a:extLst>
          </p:cNvPr>
          <p:cNvSpPr/>
          <p:nvPr/>
        </p:nvSpPr>
        <p:spPr>
          <a:xfrm rot="10800000">
            <a:off x="8477537" y="3504272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/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C85BA5-32FE-4974-B3AE-E94BD75F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90" y="4828435"/>
                <a:ext cx="370294" cy="492443"/>
              </a:xfrm>
              <a:prstGeom prst="rect">
                <a:avLst/>
              </a:prstGeom>
              <a:blipFill>
                <a:blip r:embed="rId10"/>
                <a:stretch>
                  <a:fillRect l="-65574" t="-23457" r="-163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/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AE65D1-E7E3-4065-AAFE-A2CCE05B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8" y="1738291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6B7D20-6927-4EF1-A244-BA643AB62D05}"/>
              </a:ext>
            </a:extLst>
          </p:cNvPr>
          <p:cNvSpPr/>
          <p:nvPr/>
        </p:nvSpPr>
        <p:spPr>
          <a:xfrm rot="5400000">
            <a:off x="7640149" y="1952317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CB3626A-CCD0-4C7E-A066-93DB6699D30E}"/>
              </a:ext>
            </a:extLst>
          </p:cNvPr>
          <p:cNvSpPr/>
          <p:nvPr/>
        </p:nvSpPr>
        <p:spPr>
          <a:xfrm rot="5400000">
            <a:off x="7638254" y="5072173"/>
            <a:ext cx="45719" cy="64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63BBFB-ABF0-414E-B79D-425AEF485D09}"/>
              </a:ext>
            </a:extLst>
          </p:cNvPr>
          <p:cNvCxnSpPr/>
          <p:nvPr/>
        </p:nvCxnSpPr>
        <p:spPr>
          <a:xfrm>
            <a:off x="6841936" y="2066899"/>
            <a:ext cx="0" cy="138470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1F9B564-130D-4485-A392-94372E735689}"/>
              </a:ext>
            </a:extLst>
          </p:cNvPr>
          <p:cNvCxnSpPr>
            <a:cxnSpLocks/>
          </p:cNvCxnSpPr>
          <p:nvPr/>
        </p:nvCxnSpPr>
        <p:spPr>
          <a:xfrm>
            <a:off x="8503123" y="3915576"/>
            <a:ext cx="0" cy="11169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2229DB2-D5F3-47DE-9686-DC14094C2A24}"/>
              </a:ext>
            </a:extLst>
          </p:cNvPr>
          <p:cNvCxnSpPr>
            <a:cxnSpLocks/>
          </p:cNvCxnSpPr>
          <p:nvPr/>
        </p:nvCxnSpPr>
        <p:spPr>
          <a:xfrm>
            <a:off x="6940410" y="1989809"/>
            <a:ext cx="358798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69B51ED-188F-4935-8B53-8F1D30E3B58D}"/>
              </a:ext>
            </a:extLst>
          </p:cNvPr>
          <p:cNvCxnSpPr>
            <a:cxnSpLocks/>
          </p:cNvCxnSpPr>
          <p:nvPr/>
        </p:nvCxnSpPr>
        <p:spPr>
          <a:xfrm>
            <a:off x="7736803" y="5096368"/>
            <a:ext cx="703393" cy="406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FF8189B4-A8C0-4017-9CF8-8DF1E7AA83EB}"/>
              </a:ext>
            </a:extLst>
          </p:cNvPr>
          <p:cNvSpPr/>
          <p:nvPr/>
        </p:nvSpPr>
        <p:spPr>
          <a:xfrm>
            <a:off x="5907314" y="1966001"/>
            <a:ext cx="991547" cy="3282201"/>
          </a:xfrm>
          <a:custGeom>
            <a:avLst/>
            <a:gdLst>
              <a:gd name="connsiteX0" fmla="*/ 0 w 914400"/>
              <a:gd name="connsiteY0" fmla="*/ 3273503 h 3273503"/>
              <a:gd name="connsiteX1" fmla="*/ 330200 w 914400"/>
              <a:gd name="connsiteY1" fmla="*/ 1660603 h 3273503"/>
              <a:gd name="connsiteX2" fmla="*/ 711200 w 914400"/>
              <a:gd name="connsiteY2" fmla="*/ 225503 h 3273503"/>
              <a:gd name="connsiteX3" fmla="*/ 838200 w 914400"/>
              <a:gd name="connsiteY3" fmla="*/ 9603 h 3273503"/>
              <a:gd name="connsiteX4" fmla="*/ 914400 w 914400"/>
              <a:gd name="connsiteY4" fmla="*/ 35003 h 3273503"/>
              <a:gd name="connsiteX5" fmla="*/ 914400 w 914400"/>
              <a:gd name="connsiteY5" fmla="*/ 35003 h 327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3273503">
                <a:moveTo>
                  <a:pt x="0" y="3273503"/>
                </a:moveTo>
                <a:cubicBezTo>
                  <a:pt x="105833" y="2721053"/>
                  <a:pt x="211667" y="2168603"/>
                  <a:pt x="330200" y="1660603"/>
                </a:cubicBezTo>
                <a:cubicBezTo>
                  <a:pt x="448733" y="1152603"/>
                  <a:pt x="626533" y="500670"/>
                  <a:pt x="711200" y="225503"/>
                </a:cubicBezTo>
                <a:cubicBezTo>
                  <a:pt x="795867" y="-49664"/>
                  <a:pt x="804333" y="41353"/>
                  <a:pt x="838200" y="9603"/>
                </a:cubicBezTo>
                <a:cubicBezTo>
                  <a:pt x="872067" y="-22147"/>
                  <a:pt x="914400" y="35003"/>
                  <a:pt x="914400" y="35003"/>
                </a:cubicBezTo>
                <a:lnTo>
                  <a:pt x="914400" y="35003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9B2DEE1A-EAB6-40D9-9776-200993D6C40B}"/>
              </a:ext>
            </a:extLst>
          </p:cNvPr>
          <p:cNvSpPr/>
          <p:nvPr/>
        </p:nvSpPr>
        <p:spPr>
          <a:xfrm flipH="1" flipV="1">
            <a:off x="8438848" y="1812008"/>
            <a:ext cx="1032719" cy="3273503"/>
          </a:xfrm>
          <a:custGeom>
            <a:avLst/>
            <a:gdLst>
              <a:gd name="connsiteX0" fmla="*/ 0 w 914400"/>
              <a:gd name="connsiteY0" fmla="*/ 3273503 h 3273503"/>
              <a:gd name="connsiteX1" fmla="*/ 330200 w 914400"/>
              <a:gd name="connsiteY1" fmla="*/ 1660603 h 3273503"/>
              <a:gd name="connsiteX2" fmla="*/ 711200 w 914400"/>
              <a:gd name="connsiteY2" fmla="*/ 225503 h 3273503"/>
              <a:gd name="connsiteX3" fmla="*/ 838200 w 914400"/>
              <a:gd name="connsiteY3" fmla="*/ 9603 h 3273503"/>
              <a:gd name="connsiteX4" fmla="*/ 914400 w 914400"/>
              <a:gd name="connsiteY4" fmla="*/ 35003 h 3273503"/>
              <a:gd name="connsiteX5" fmla="*/ 914400 w 914400"/>
              <a:gd name="connsiteY5" fmla="*/ 35003 h 327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3273503">
                <a:moveTo>
                  <a:pt x="0" y="3273503"/>
                </a:moveTo>
                <a:cubicBezTo>
                  <a:pt x="105833" y="2721053"/>
                  <a:pt x="211667" y="2168603"/>
                  <a:pt x="330200" y="1660603"/>
                </a:cubicBezTo>
                <a:cubicBezTo>
                  <a:pt x="448733" y="1152603"/>
                  <a:pt x="626533" y="500670"/>
                  <a:pt x="711200" y="225503"/>
                </a:cubicBezTo>
                <a:cubicBezTo>
                  <a:pt x="795867" y="-49664"/>
                  <a:pt x="804333" y="41353"/>
                  <a:pt x="838200" y="9603"/>
                </a:cubicBezTo>
                <a:cubicBezTo>
                  <a:pt x="872067" y="-22147"/>
                  <a:pt x="914400" y="35003"/>
                  <a:pt x="914400" y="35003"/>
                </a:cubicBezTo>
                <a:lnTo>
                  <a:pt x="914400" y="35003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760517C-0408-4979-A93C-5989B3F9FCFB}"/>
              </a:ext>
            </a:extLst>
          </p:cNvPr>
          <p:cNvCxnSpPr>
            <a:cxnSpLocks/>
          </p:cNvCxnSpPr>
          <p:nvPr/>
        </p:nvCxnSpPr>
        <p:spPr>
          <a:xfrm>
            <a:off x="6898861" y="2007372"/>
            <a:ext cx="1549827" cy="307413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16D538CB-1197-4BBB-9865-34232B72B903}"/>
              </a:ext>
            </a:extLst>
          </p:cNvPr>
          <p:cNvSpPr/>
          <p:nvPr/>
        </p:nvSpPr>
        <p:spPr>
          <a:xfrm>
            <a:off x="6775493" y="191106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BA1C9343-C5FB-43C8-9E01-292EA9C1A8F9}"/>
              </a:ext>
            </a:extLst>
          </p:cNvPr>
          <p:cNvSpPr/>
          <p:nvPr/>
        </p:nvSpPr>
        <p:spPr>
          <a:xfrm>
            <a:off x="6202180" y="34711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88F7783-57A1-4239-A9B3-BB12B41F2224}"/>
              </a:ext>
            </a:extLst>
          </p:cNvPr>
          <p:cNvSpPr/>
          <p:nvPr/>
        </p:nvSpPr>
        <p:spPr>
          <a:xfrm>
            <a:off x="7596675" y="346837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0FC89845-1E77-48EC-BD1C-A0E5A4D12429}"/>
              </a:ext>
            </a:extLst>
          </p:cNvPr>
          <p:cNvSpPr/>
          <p:nvPr/>
        </p:nvSpPr>
        <p:spPr>
          <a:xfrm>
            <a:off x="9018664" y="3463646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E2E634F-3B45-46CD-8D09-F93F983E5C4C}"/>
              </a:ext>
            </a:extLst>
          </p:cNvPr>
          <p:cNvSpPr/>
          <p:nvPr/>
        </p:nvSpPr>
        <p:spPr>
          <a:xfrm>
            <a:off x="8436954" y="5028412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DDCE40-CD2F-4027-81E1-F19EA082638F}"/>
                  </a:ext>
                </a:extLst>
              </p:cNvPr>
              <p:cNvSpPr txBox="1"/>
              <p:nvPr/>
            </p:nvSpPr>
            <p:spPr>
              <a:xfrm>
                <a:off x="261442" y="1267999"/>
                <a:ext cx="4197816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DDCE40-CD2F-4027-81E1-F19EA0826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42" y="1267999"/>
                <a:ext cx="4197816" cy="6948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BA41D8-CC3E-4D50-9518-494074D10F6F}"/>
                  </a:ext>
                </a:extLst>
              </p:cNvPr>
              <p:cNvSpPr txBox="1"/>
              <p:nvPr/>
            </p:nvSpPr>
            <p:spPr>
              <a:xfrm>
                <a:off x="426771" y="3805290"/>
                <a:ext cx="1690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BA41D8-CC3E-4D50-9518-494074D1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71" y="3805290"/>
                <a:ext cx="1690206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2F4D248-9DAA-4BD5-8F80-6895AC7326E0}"/>
              </a:ext>
            </a:extLst>
          </p:cNvPr>
          <p:cNvSpPr txBox="1"/>
          <p:nvPr/>
        </p:nvSpPr>
        <p:spPr>
          <a:xfrm>
            <a:off x="327924" y="483782"/>
            <a:ext cx="3752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EBF81B-9F6E-46CF-BD3D-CD4E06AE2C46}"/>
              </a:ext>
            </a:extLst>
          </p:cNvPr>
          <p:cNvSpPr txBox="1"/>
          <p:nvPr/>
        </p:nvSpPr>
        <p:spPr>
          <a:xfrm>
            <a:off x="327924" y="2256702"/>
            <a:ext cx="27705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3648A04-4615-421E-9F57-E6C9869913E6}"/>
              </a:ext>
            </a:extLst>
          </p:cNvPr>
          <p:cNvCxnSpPr>
            <a:cxnSpLocks/>
          </p:cNvCxnSpPr>
          <p:nvPr/>
        </p:nvCxnSpPr>
        <p:spPr>
          <a:xfrm flipV="1">
            <a:off x="5620070" y="2066899"/>
            <a:ext cx="783017" cy="289112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DF391020-A4BA-4775-8F10-4B9B0E8B4A4D}"/>
              </a:ext>
            </a:extLst>
          </p:cNvPr>
          <p:cNvCxnSpPr>
            <a:cxnSpLocks/>
          </p:cNvCxnSpPr>
          <p:nvPr/>
        </p:nvCxnSpPr>
        <p:spPr>
          <a:xfrm flipV="1">
            <a:off x="8934638" y="2146173"/>
            <a:ext cx="783017" cy="289112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A471BF8-1287-4CD8-9BBA-AC25283E6C02}"/>
              </a:ext>
            </a:extLst>
          </p:cNvPr>
          <p:cNvCxnSpPr>
            <a:cxnSpLocks/>
          </p:cNvCxnSpPr>
          <p:nvPr/>
        </p:nvCxnSpPr>
        <p:spPr>
          <a:xfrm>
            <a:off x="7225019" y="2146173"/>
            <a:ext cx="1286561" cy="2545575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502D901-760E-4D28-B85C-6CFBC445EE61}"/>
              </a:ext>
            </a:extLst>
          </p:cNvPr>
          <p:cNvSpPr/>
          <p:nvPr/>
        </p:nvSpPr>
        <p:spPr>
          <a:xfrm>
            <a:off x="-4918" y="0"/>
            <a:ext cx="12196918" cy="781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92A60-6481-4399-B552-B99D5DA0439E}"/>
                  </a:ext>
                </a:extLst>
              </p:cNvPr>
              <p:cNvSpPr txBox="1"/>
              <p:nvPr/>
            </p:nvSpPr>
            <p:spPr>
              <a:xfrm>
                <a:off x="321827" y="815782"/>
                <a:ext cx="11838497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funksiyani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92A60-6481-4399-B552-B99D5DA04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7" y="815782"/>
                <a:ext cx="11838497" cy="1337354"/>
              </a:xfrm>
              <a:prstGeom prst="rect">
                <a:avLst/>
              </a:prstGeom>
              <a:blipFill>
                <a:blip r:embed="rId2"/>
                <a:stretch>
                  <a:fillRect l="-1854" t="-8219" r="-721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677F2C-D604-42B7-AF1D-54FA11677077}"/>
              </a:ext>
            </a:extLst>
          </p:cNvPr>
          <p:cNvCxnSpPr>
            <a:cxnSpLocks/>
          </p:cNvCxnSpPr>
          <p:nvPr/>
        </p:nvCxnSpPr>
        <p:spPr>
          <a:xfrm>
            <a:off x="400663" y="2284169"/>
            <a:ext cx="11385755" cy="0"/>
          </a:xfrm>
          <a:prstGeom prst="line">
            <a:avLst/>
          </a:prstGeom>
          <a:ln w="5715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2EF315-F33A-4A1C-96DB-CF1567F769D1}"/>
              </a:ext>
            </a:extLst>
          </p:cNvPr>
          <p:cNvSpPr txBox="1"/>
          <p:nvPr/>
        </p:nvSpPr>
        <p:spPr>
          <a:xfrm>
            <a:off x="321827" y="2299335"/>
            <a:ext cx="2435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ED7381-9C3F-4930-8B78-336FEE15C438}"/>
                  </a:ext>
                </a:extLst>
              </p:cNvPr>
              <p:cNvSpPr txBox="1"/>
              <p:nvPr/>
            </p:nvSpPr>
            <p:spPr>
              <a:xfrm>
                <a:off x="321827" y="2911751"/>
                <a:ext cx="105303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∞;+∞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ED7381-9C3F-4930-8B78-336FEE15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7" y="2911751"/>
                <a:ext cx="10530319" cy="707886"/>
              </a:xfrm>
              <a:prstGeom prst="rect">
                <a:avLst/>
              </a:prstGeom>
              <a:blipFill>
                <a:blip r:embed="rId3"/>
                <a:stretch>
                  <a:fillRect l="-2085" t="-15517" r="-104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4D62CF0-AF16-4BA2-92D3-3DFC848C3EE2}"/>
              </a:ext>
            </a:extLst>
          </p:cNvPr>
          <p:cNvSpPr txBox="1"/>
          <p:nvPr/>
        </p:nvSpPr>
        <p:spPr>
          <a:xfrm>
            <a:off x="370365" y="3588953"/>
            <a:ext cx="5886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Statsionar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2DF112-E2ED-4E85-A06C-4CCFA1650392}"/>
                  </a:ext>
                </a:extLst>
              </p:cNvPr>
              <p:cNvSpPr txBox="1"/>
              <p:nvPr/>
            </p:nvSpPr>
            <p:spPr>
              <a:xfrm>
                <a:off x="6256913" y="3619637"/>
                <a:ext cx="431714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2DF112-E2ED-4E85-A06C-4CCFA165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13" y="3619637"/>
                <a:ext cx="4317144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B7825-6646-45BA-95E7-C0EA79ABC4A9}"/>
                  </a:ext>
                </a:extLst>
              </p:cNvPr>
              <p:cNvSpPr txBox="1"/>
              <p:nvPr/>
            </p:nvSpPr>
            <p:spPr>
              <a:xfrm>
                <a:off x="3152495" y="4327523"/>
                <a:ext cx="345812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B7825-6646-45BA-95E7-C0EA79AB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95" y="4327523"/>
                <a:ext cx="345812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FDDE2-110F-4ED9-9168-0BF356783C8E}"/>
                  </a:ext>
                </a:extLst>
              </p:cNvPr>
              <p:cNvSpPr txBox="1"/>
              <p:nvPr/>
            </p:nvSpPr>
            <p:spPr>
              <a:xfrm>
                <a:off x="3435420" y="4942278"/>
                <a:ext cx="3985130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FDDE2-110F-4ED9-9168-0BF35678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20" y="4942278"/>
                <a:ext cx="398513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D4385B2-DCAF-4776-99E2-7201D377BA8D}"/>
              </a:ext>
            </a:extLst>
          </p:cNvPr>
          <p:cNvCxnSpPr/>
          <p:nvPr/>
        </p:nvCxnSpPr>
        <p:spPr>
          <a:xfrm flipH="1">
            <a:off x="6694229" y="4374175"/>
            <a:ext cx="309716" cy="525185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0A69-A68A-4B15-A969-331E520529D5}"/>
                  </a:ext>
                </a:extLst>
              </p:cNvPr>
              <p:cNvSpPr txBox="1"/>
              <p:nvPr/>
            </p:nvSpPr>
            <p:spPr>
              <a:xfrm>
                <a:off x="7171161" y="4311083"/>
                <a:ext cx="6417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650A69-A68A-4B15-A969-331E52052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161" y="4311083"/>
                <a:ext cx="64171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93403-A370-4C8E-AF55-DD546F63E396}"/>
                  </a:ext>
                </a:extLst>
              </p:cNvPr>
              <p:cNvSpPr txBox="1"/>
              <p:nvPr/>
            </p:nvSpPr>
            <p:spPr>
              <a:xfrm>
                <a:off x="3152495" y="5636286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93403-A370-4C8E-AF55-DD546F63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95" y="5636286"/>
                <a:ext cx="163192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EFABB4-4813-4BF4-8ABE-A8E5ECCB7329}"/>
                  </a:ext>
                </a:extLst>
              </p:cNvPr>
              <p:cNvSpPr txBox="1"/>
              <p:nvPr/>
            </p:nvSpPr>
            <p:spPr>
              <a:xfrm>
                <a:off x="5510903" y="5563702"/>
                <a:ext cx="19688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EFABB4-4813-4BF4-8ABE-A8E5ECCB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03" y="5563702"/>
                <a:ext cx="196880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A1EA1-C320-4CC0-8560-CABA79DD8CD8}"/>
                  </a:ext>
                </a:extLst>
              </p:cNvPr>
              <p:cNvSpPr txBox="1"/>
              <p:nvPr/>
            </p:nvSpPr>
            <p:spPr>
              <a:xfrm>
                <a:off x="8206197" y="5563701"/>
                <a:ext cx="235192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A1EA1-C320-4CC0-8560-CABA79DD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7" y="5563701"/>
                <a:ext cx="2351926" cy="688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B1CC-BCB9-4688-A4C5-A753059BF3ED}"/>
              </a:ext>
            </a:extLst>
          </p:cNvPr>
          <p:cNvSpPr txBox="1"/>
          <p:nvPr/>
        </p:nvSpPr>
        <p:spPr>
          <a:xfrm>
            <a:off x="322535" y="195878"/>
            <a:ext cx="11357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oraliqlari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FDD423-BEE6-4291-96F7-0B5D2965260B}"/>
              </a:ext>
            </a:extLst>
          </p:cNvPr>
          <p:cNvSpPr/>
          <p:nvPr/>
        </p:nvSpPr>
        <p:spPr>
          <a:xfrm>
            <a:off x="110895" y="90097"/>
            <a:ext cx="11970210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CD23C7-DECC-4717-B5EB-B14F9C14C30F}"/>
              </a:ext>
            </a:extLst>
          </p:cNvPr>
          <p:cNvCxnSpPr>
            <a:cxnSpLocks/>
          </p:cNvCxnSpPr>
          <p:nvPr/>
        </p:nvCxnSpPr>
        <p:spPr>
          <a:xfrm>
            <a:off x="2771775" y="1933932"/>
            <a:ext cx="8348221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/>
              <p:nvPr/>
            </p:nvSpPr>
            <p:spPr>
              <a:xfrm>
                <a:off x="4423645" y="2021062"/>
                <a:ext cx="639791" cy="538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45" y="2021062"/>
                <a:ext cx="639791" cy="538865"/>
              </a:xfrm>
              <a:prstGeom prst="rect">
                <a:avLst/>
              </a:prstGeom>
              <a:blipFill>
                <a:blip r:embed="rId2"/>
                <a:stretch>
                  <a:fillRect l="-39048" t="-14773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/>
              <p:nvPr/>
            </p:nvSpPr>
            <p:spPr>
              <a:xfrm>
                <a:off x="8883928" y="2022329"/>
                <a:ext cx="607730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928" y="2022329"/>
                <a:ext cx="607730" cy="550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Дуга 11">
            <a:extLst>
              <a:ext uri="{FF2B5EF4-FFF2-40B4-BE49-F238E27FC236}">
                <a16:creationId xmlns:a16="http://schemas.microsoft.com/office/drawing/2014/main" id="{3D45B1AE-84FE-408C-9715-DAD69CD846EE}"/>
              </a:ext>
            </a:extLst>
          </p:cNvPr>
          <p:cNvSpPr/>
          <p:nvPr/>
        </p:nvSpPr>
        <p:spPr>
          <a:xfrm>
            <a:off x="1072004" y="1333518"/>
            <a:ext cx="3845236" cy="1131221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603B01E5-FB91-406E-B338-6B9549709CE4}"/>
              </a:ext>
            </a:extLst>
          </p:cNvPr>
          <p:cNvSpPr/>
          <p:nvPr/>
        </p:nvSpPr>
        <p:spPr>
          <a:xfrm flipH="1">
            <a:off x="9246376" y="1333059"/>
            <a:ext cx="2894929" cy="1187858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1DC7926-C3A3-45FB-A4C1-815A520CE244}"/>
              </a:ext>
            </a:extLst>
          </p:cNvPr>
          <p:cNvSpPr/>
          <p:nvPr/>
        </p:nvSpPr>
        <p:spPr>
          <a:xfrm>
            <a:off x="4917240" y="1349426"/>
            <a:ext cx="2180958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2842819-3328-4DBC-AED1-C1B140999A25}"/>
              </a:ext>
            </a:extLst>
          </p:cNvPr>
          <p:cNvSpPr/>
          <p:nvPr/>
        </p:nvSpPr>
        <p:spPr>
          <a:xfrm>
            <a:off x="483999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/>
              <p:nvPr/>
            </p:nvSpPr>
            <p:spPr>
              <a:xfrm>
                <a:off x="9890974" y="146998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974" y="1469982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/>
              <p:nvPr/>
            </p:nvSpPr>
            <p:spPr>
              <a:xfrm>
                <a:off x="8070912" y="143155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12" y="1431554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/>
              <p:nvPr/>
            </p:nvSpPr>
            <p:spPr>
              <a:xfrm>
                <a:off x="5849033" y="141805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33" y="1418052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DA7F6-572F-4CF7-AF74-CB0AA2488761}"/>
              </a:ext>
            </a:extLst>
          </p:cNvPr>
          <p:cNvCxnSpPr>
            <a:cxnSpLocks/>
          </p:cNvCxnSpPr>
          <p:nvPr/>
        </p:nvCxnSpPr>
        <p:spPr>
          <a:xfrm>
            <a:off x="8055043" y="2173004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2329DE8-8C3E-40C2-A740-7FB585CAE43D}"/>
              </a:ext>
            </a:extLst>
          </p:cNvPr>
          <p:cNvCxnSpPr>
            <a:cxnSpLocks/>
          </p:cNvCxnSpPr>
          <p:nvPr/>
        </p:nvCxnSpPr>
        <p:spPr>
          <a:xfrm flipV="1">
            <a:off x="9890974" y="2178268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/>
              <p:nvPr/>
            </p:nvSpPr>
            <p:spPr>
              <a:xfrm>
                <a:off x="894234" y="2733375"/>
                <a:ext cx="22564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D9B368-F5D2-4B3A-8429-C60C0B7B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34" y="2733375"/>
                <a:ext cx="225645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/>
              <p:nvPr/>
            </p:nvSpPr>
            <p:spPr>
              <a:xfrm>
                <a:off x="4525574" y="3421938"/>
                <a:ext cx="4688399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BAB89-25BB-4608-AC37-898233E8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4" y="3421938"/>
                <a:ext cx="4688399" cy="737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71BA2B-1B6E-4079-9F39-E62658493969}"/>
                  </a:ext>
                </a:extLst>
              </p:cNvPr>
              <p:cNvSpPr txBox="1"/>
              <p:nvPr/>
            </p:nvSpPr>
            <p:spPr>
              <a:xfrm>
                <a:off x="894234" y="4249268"/>
                <a:ext cx="22564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71BA2B-1B6E-4079-9F39-E6265849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34" y="4249268"/>
                <a:ext cx="225645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AEE05D-2DD8-40BC-9B11-C0EE7704F04C}"/>
                  </a:ext>
                </a:extLst>
              </p:cNvPr>
              <p:cNvSpPr txBox="1"/>
              <p:nvPr/>
            </p:nvSpPr>
            <p:spPr>
              <a:xfrm>
                <a:off x="5359734" y="4949317"/>
                <a:ext cx="4705967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AEE05D-2DD8-40BC-9B11-C0EE7704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734" y="4949317"/>
                <a:ext cx="4705967" cy="737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7539885-A3DF-43AB-A25D-CE13D0FF9968}"/>
              </a:ext>
            </a:extLst>
          </p:cNvPr>
          <p:cNvSpPr txBox="1"/>
          <p:nvPr/>
        </p:nvSpPr>
        <p:spPr>
          <a:xfrm>
            <a:off x="829416" y="3445155"/>
            <a:ext cx="3752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F92706-F4D3-4273-A0F6-85A164FB39B9}"/>
              </a:ext>
            </a:extLst>
          </p:cNvPr>
          <p:cNvSpPr txBox="1"/>
          <p:nvPr/>
        </p:nvSpPr>
        <p:spPr>
          <a:xfrm>
            <a:off x="829416" y="4986847"/>
            <a:ext cx="4630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35E3D3B-D465-4F3B-A8EA-904F007295BD}"/>
              </a:ext>
            </a:extLst>
          </p:cNvPr>
          <p:cNvCxnSpPr>
            <a:cxnSpLocks/>
          </p:cNvCxnSpPr>
          <p:nvPr/>
        </p:nvCxnSpPr>
        <p:spPr>
          <a:xfrm flipV="1">
            <a:off x="5699880" y="2137108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B692607-797A-4E1C-A0DB-E08551F354C6}"/>
              </a:ext>
            </a:extLst>
          </p:cNvPr>
          <p:cNvSpPr/>
          <p:nvPr/>
        </p:nvSpPr>
        <p:spPr>
          <a:xfrm>
            <a:off x="7119164" y="1361829"/>
            <a:ext cx="2192302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2999023-F747-4EDB-85B2-E35BB419BB03}"/>
              </a:ext>
            </a:extLst>
          </p:cNvPr>
          <p:cNvSpPr/>
          <p:nvPr/>
        </p:nvSpPr>
        <p:spPr>
          <a:xfrm>
            <a:off x="703183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DEC2144-11E4-4CC9-BB1D-1995505F6230}"/>
              </a:ext>
            </a:extLst>
          </p:cNvPr>
          <p:cNvSpPr/>
          <p:nvPr/>
        </p:nvSpPr>
        <p:spPr>
          <a:xfrm>
            <a:off x="9187793" y="1855623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9E277-32D8-49C7-A21F-AD6B85B46B6D}"/>
                  </a:ext>
                </a:extLst>
              </p:cNvPr>
              <p:cNvSpPr txBox="1"/>
              <p:nvPr/>
            </p:nvSpPr>
            <p:spPr>
              <a:xfrm>
                <a:off x="3897837" y="142623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9E277-32D8-49C7-A21F-AD6B85B4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37" y="1426235"/>
                <a:ext cx="3494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2C712F-7D05-4547-BB6C-7F1FFD21D662}"/>
                  </a:ext>
                </a:extLst>
              </p:cNvPr>
              <p:cNvSpPr txBox="1"/>
              <p:nvPr/>
            </p:nvSpPr>
            <p:spPr>
              <a:xfrm>
                <a:off x="6748651" y="2058584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2C712F-7D05-4547-BB6C-7F1FFD21D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51" y="2058584"/>
                <a:ext cx="33823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8F8141D-1FFF-4883-AD8B-BF69DE53ECBB}"/>
              </a:ext>
            </a:extLst>
          </p:cNvPr>
          <p:cNvCxnSpPr>
            <a:cxnSpLocks/>
          </p:cNvCxnSpPr>
          <p:nvPr/>
        </p:nvCxnSpPr>
        <p:spPr>
          <a:xfrm>
            <a:off x="3461639" y="2115753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B1CC-BCB9-4688-A4C5-A753059BF3ED}"/>
              </a:ext>
            </a:extLst>
          </p:cNvPr>
          <p:cNvSpPr txBox="1"/>
          <p:nvPr/>
        </p:nvSpPr>
        <p:spPr>
          <a:xfrm>
            <a:off x="463689" y="169095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okal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FDD423-BEE6-4291-96F7-0B5D2965260B}"/>
              </a:ext>
            </a:extLst>
          </p:cNvPr>
          <p:cNvSpPr/>
          <p:nvPr/>
        </p:nvSpPr>
        <p:spPr>
          <a:xfrm>
            <a:off x="110895" y="90097"/>
            <a:ext cx="11970210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CD23C7-DECC-4717-B5EB-B14F9C14C30F}"/>
              </a:ext>
            </a:extLst>
          </p:cNvPr>
          <p:cNvCxnSpPr>
            <a:cxnSpLocks/>
          </p:cNvCxnSpPr>
          <p:nvPr/>
        </p:nvCxnSpPr>
        <p:spPr>
          <a:xfrm>
            <a:off x="2771775" y="1933932"/>
            <a:ext cx="8348221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/>
              <p:nvPr/>
            </p:nvSpPr>
            <p:spPr>
              <a:xfrm>
                <a:off x="4423645" y="2021062"/>
                <a:ext cx="639791" cy="538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D8DE79-60BB-4023-9D3F-C190FDF5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45" y="2021062"/>
                <a:ext cx="639791" cy="538865"/>
              </a:xfrm>
              <a:prstGeom prst="rect">
                <a:avLst/>
              </a:prstGeom>
              <a:blipFill>
                <a:blip r:embed="rId2"/>
                <a:stretch>
                  <a:fillRect l="-39048" t="-14773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/>
              <p:nvPr/>
            </p:nvSpPr>
            <p:spPr>
              <a:xfrm>
                <a:off x="8883928" y="2022329"/>
                <a:ext cx="607730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23965-EF6F-44E1-8025-8E003473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928" y="2022329"/>
                <a:ext cx="607730" cy="550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Дуга 11">
            <a:extLst>
              <a:ext uri="{FF2B5EF4-FFF2-40B4-BE49-F238E27FC236}">
                <a16:creationId xmlns:a16="http://schemas.microsoft.com/office/drawing/2014/main" id="{3D45B1AE-84FE-408C-9715-DAD69CD846EE}"/>
              </a:ext>
            </a:extLst>
          </p:cNvPr>
          <p:cNvSpPr/>
          <p:nvPr/>
        </p:nvSpPr>
        <p:spPr>
          <a:xfrm>
            <a:off x="1072004" y="1333518"/>
            <a:ext cx="3845236" cy="1131221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603B01E5-FB91-406E-B338-6B9549709CE4}"/>
              </a:ext>
            </a:extLst>
          </p:cNvPr>
          <p:cNvSpPr/>
          <p:nvPr/>
        </p:nvSpPr>
        <p:spPr>
          <a:xfrm flipH="1">
            <a:off x="9246376" y="1333059"/>
            <a:ext cx="2894929" cy="1187858"/>
          </a:xfrm>
          <a:prstGeom prst="arc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1DC7926-C3A3-45FB-A4C1-815A520CE244}"/>
              </a:ext>
            </a:extLst>
          </p:cNvPr>
          <p:cNvSpPr/>
          <p:nvPr/>
        </p:nvSpPr>
        <p:spPr>
          <a:xfrm>
            <a:off x="4917240" y="1349426"/>
            <a:ext cx="2180958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2842819-3328-4DBC-AED1-C1B140999A25}"/>
              </a:ext>
            </a:extLst>
          </p:cNvPr>
          <p:cNvSpPr/>
          <p:nvPr/>
        </p:nvSpPr>
        <p:spPr>
          <a:xfrm>
            <a:off x="483999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/>
              <p:nvPr/>
            </p:nvSpPr>
            <p:spPr>
              <a:xfrm>
                <a:off x="9890974" y="146998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97B30-B7D1-4818-A36D-6C9C240D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974" y="1469982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/>
              <p:nvPr/>
            </p:nvSpPr>
            <p:spPr>
              <a:xfrm>
                <a:off x="8070912" y="143155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DF41F-1096-469B-8AFA-AB853893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12" y="1431554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/>
              <p:nvPr/>
            </p:nvSpPr>
            <p:spPr>
              <a:xfrm>
                <a:off x="5849033" y="141805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0F82-7A3A-4783-9355-5BB064E1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33" y="1418052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DA7F6-572F-4CF7-AF74-CB0AA2488761}"/>
              </a:ext>
            </a:extLst>
          </p:cNvPr>
          <p:cNvCxnSpPr>
            <a:cxnSpLocks/>
          </p:cNvCxnSpPr>
          <p:nvPr/>
        </p:nvCxnSpPr>
        <p:spPr>
          <a:xfrm>
            <a:off x="8051840" y="2183999"/>
            <a:ext cx="335922" cy="32913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2329DE8-8C3E-40C2-A740-7FB585CAE43D}"/>
              </a:ext>
            </a:extLst>
          </p:cNvPr>
          <p:cNvCxnSpPr>
            <a:cxnSpLocks/>
          </p:cNvCxnSpPr>
          <p:nvPr/>
        </p:nvCxnSpPr>
        <p:spPr>
          <a:xfrm flipV="1">
            <a:off x="9973427" y="2158415"/>
            <a:ext cx="349455" cy="32696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35E3D3B-D465-4F3B-A8EA-904F007295BD}"/>
              </a:ext>
            </a:extLst>
          </p:cNvPr>
          <p:cNvCxnSpPr>
            <a:cxnSpLocks/>
          </p:cNvCxnSpPr>
          <p:nvPr/>
        </p:nvCxnSpPr>
        <p:spPr>
          <a:xfrm flipV="1">
            <a:off x="5699880" y="2137108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B692607-797A-4E1C-A0DB-E08551F354C6}"/>
              </a:ext>
            </a:extLst>
          </p:cNvPr>
          <p:cNvSpPr/>
          <p:nvPr/>
        </p:nvSpPr>
        <p:spPr>
          <a:xfrm>
            <a:off x="7119164" y="1361829"/>
            <a:ext cx="2192302" cy="584506"/>
          </a:xfrm>
          <a:custGeom>
            <a:avLst/>
            <a:gdLst>
              <a:gd name="connsiteX0" fmla="*/ 0 w 1460500"/>
              <a:gd name="connsiteY0" fmla="*/ 521006 h 584506"/>
              <a:gd name="connsiteX1" fmla="*/ 762000 w 1460500"/>
              <a:gd name="connsiteY1" fmla="*/ 306 h 584506"/>
              <a:gd name="connsiteX2" fmla="*/ 1460500 w 1460500"/>
              <a:gd name="connsiteY2" fmla="*/ 584506 h 584506"/>
              <a:gd name="connsiteX3" fmla="*/ 1460500 w 1460500"/>
              <a:gd name="connsiteY3" fmla="*/ 584506 h 58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0" h="584506">
                <a:moveTo>
                  <a:pt x="0" y="521006"/>
                </a:moveTo>
                <a:cubicBezTo>
                  <a:pt x="259291" y="255364"/>
                  <a:pt x="518583" y="-10277"/>
                  <a:pt x="762000" y="306"/>
                </a:cubicBezTo>
                <a:cubicBezTo>
                  <a:pt x="1005417" y="10889"/>
                  <a:pt x="1460500" y="584506"/>
                  <a:pt x="1460500" y="584506"/>
                </a:cubicBezTo>
                <a:lnTo>
                  <a:pt x="1460500" y="584506"/>
                </a:lnTo>
              </a:path>
            </a:pathLst>
          </a:cu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2999023-F747-4EDB-85B2-E35BB419BB03}"/>
              </a:ext>
            </a:extLst>
          </p:cNvPr>
          <p:cNvSpPr/>
          <p:nvPr/>
        </p:nvSpPr>
        <p:spPr>
          <a:xfrm>
            <a:off x="7031831" y="1859115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DEC2144-11E4-4CC9-BB1D-1995505F6230}"/>
              </a:ext>
            </a:extLst>
          </p:cNvPr>
          <p:cNvSpPr/>
          <p:nvPr/>
        </p:nvSpPr>
        <p:spPr>
          <a:xfrm>
            <a:off x="9187793" y="1855623"/>
            <a:ext cx="132735" cy="13273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9E277-32D8-49C7-A21F-AD6B85B46B6D}"/>
                  </a:ext>
                </a:extLst>
              </p:cNvPr>
              <p:cNvSpPr txBox="1"/>
              <p:nvPr/>
            </p:nvSpPr>
            <p:spPr>
              <a:xfrm>
                <a:off x="3897837" y="142623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9E277-32D8-49C7-A21F-AD6B85B4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37" y="1426235"/>
                <a:ext cx="349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2C712F-7D05-4547-BB6C-7F1FFD21D662}"/>
                  </a:ext>
                </a:extLst>
              </p:cNvPr>
              <p:cNvSpPr txBox="1"/>
              <p:nvPr/>
            </p:nvSpPr>
            <p:spPr>
              <a:xfrm>
                <a:off x="6748651" y="2058584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2C712F-7D05-4547-BB6C-7F1FFD21D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51" y="2058584"/>
                <a:ext cx="33823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8F8141D-1FFF-4883-AD8B-BF69DE53ECBB}"/>
              </a:ext>
            </a:extLst>
          </p:cNvPr>
          <p:cNvCxnSpPr>
            <a:cxnSpLocks/>
          </p:cNvCxnSpPr>
          <p:nvPr/>
        </p:nvCxnSpPr>
        <p:spPr>
          <a:xfrm>
            <a:off x="3461639" y="2115753"/>
            <a:ext cx="381191" cy="32169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>
            <a:extLst>
              <a:ext uri="{FF2B5EF4-FFF2-40B4-BE49-F238E27FC236}">
                <a16:creationId xmlns:a16="http://schemas.microsoft.com/office/drawing/2014/main" id="{1E6513C1-F62E-47FB-8FD2-FEC0F49D08A1}"/>
              </a:ext>
            </a:extLst>
          </p:cNvPr>
          <p:cNvSpPr/>
          <p:nvPr/>
        </p:nvSpPr>
        <p:spPr>
          <a:xfrm rot="8606133">
            <a:off x="3601541" y="487610"/>
            <a:ext cx="2235452" cy="2434570"/>
          </a:xfrm>
          <a:prstGeom prst="arc">
            <a:avLst>
              <a:gd name="adj1" fmla="val 15546761"/>
              <a:gd name="adj2" fmla="val 21065913"/>
            </a:avLst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>
            <a:extLst>
              <a:ext uri="{FF2B5EF4-FFF2-40B4-BE49-F238E27FC236}">
                <a16:creationId xmlns:a16="http://schemas.microsoft.com/office/drawing/2014/main" id="{B0F0B764-671D-4325-8733-9B58EA812496}"/>
              </a:ext>
            </a:extLst>
          </p:cNvPr>
          <p:cNvSpPr/>
          <p:nvPr/>
        </p:nvSpPr>
        <p:spPr>
          <a:xfrm rot="8606133">
            <a:off x="8108742" y="722128"/>
            <a:ext cx="2024364" cy="2151123"/>
          </a:xfrm>
          <a:prstGeom prst="arc">
            <a:avLst>
              <a:gd name="adj1" fmla="val 15546761"/>
              <a:gd name="adj2" fmla="val 21065913"/>
            </a:avLst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id="{25BC7C1C-E63D-4D15-8CBD-C719DD3DC8D1}"/>
              </a:ext>
            </a:extLst>
          </p:cNvPr>
          <p:cNvSpPr/>
          <p:nvPr/>
        </p:nvSpPr>
        <p:spPr>
          <a:xfrm rot="12993867" flipV="1">
            <a:off x="5693048" y="1682184"/>
            <a:ext cx="2618517" cy="2756229"/>
          </a:xfrm>
          <a:prstGeom prst="arc">
            <a:avLst>
              <a:gd name="adj1" fmla="val 15546761"/>
              <a:gd name="adj2" fmla="val 21065913"/>
            </a:avLst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670228-688F-417D-BC77-CC6DD2CDD738}"/>
                  </a:ext>
                </a:extLst>
              </p:cNvPr>
              <p:cNvSpPr txBox="1"/>
              <p:nvPr/>
            </p:nvSpPr>
            <p:spPr>
              <a:xfrm>
                <a:off x="11119996" y="1812362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670228-688F-417D-BC77-CC6DD2CDD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996" y="1812362"/>
                <a:ext cx="3302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EBD8492-8F96-430B-A8A5-E148BD20016D}"/>
                  </a:ext>
                </a:extLst>
              </p:cNvPr>
              <p:cNvSpPr txBox="1"/>
              <p:nvPr/>
            </p:nvSpPr>
            <p:spPr>
              <a:xfrm>
                <a:off x="454167" y="5279628"/>
                <a:ext cx="189500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EBD8492-8F96-430B-A8A5-E148BD200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7" y="5279628"/>
                <a:ext cx="1895006" cy="619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3EF8A1-42E2-4B77-85D5-967DFCAA0A09}"/>
                  </a:ext>
                </a:extLst>
              </p:cNvPr>
              <p:cNvSpPr txBox="1"/>
              <p:nvPr/>
            </p:nvSpPr>
            <p:spPr>
              <a:xfrm>
                <a:off x="454167" y="4410692"/>
                <a:ext cx="155036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3EF8A1-42E2-4B77-85D5-967DFCAA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7" y="4410692"/>
                <a:ext cx="1550360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0E2571-FF73-4C00-943A-EED9DC859B99}"/>
                  </a:ext>
                </a:extLst>
              </p:cNvPr>
              <p:cNvSpPr txBox="1"/>
              <p:nvPr/>
            </p:nvSpPr>
            <p:spPr>
              <a:xfrm>
                <a:off x="4601897" y="3139617"/>
                <a:ext cx="1247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0E2571-FF73-4C00-943A-EED9DC85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97" y="3139617"/>
                <a:ext cx="12471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B0FB8C1-EDC1-40E6-BE70-6860B1262E85}"/>
                  </a:ext>
                </a:extLst>
              </p:cNvPr>
              <p:cNvSpPr txBox="1"/>
              <p:nvPr/>
            </p:nvSpPr>
            <p:spPr>
              <a:xfrm>
                <a:off x="492265" y="3131929"/>
                <a:ext cx="4255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maksimumi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B0FB8C1-EDC1-40E6-BE70-6860B1262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5" y="3131929"/>
                <a:ext cx="4255973" cy="553998"/>
              </a:xfrm>
              <a:prstGeom prst="rect">
                <a:avLst/>
              </a:prstGeom>
              <a:blipFill>
                <a:blip r:embed="rId13"/>
                <a:stretch>
                  <a:fillRect l="-6590" t="-25275" r="-3152" b="-48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BB0288B-F6DA-455E-8D19-2299A9D1E2EB}"/>
                  </a:ext>
                </a:extLst>
              </p:cNvPr>
              <p:cNvSpPr txBox="1"/>
              <p:nvPr/>
            </p:nvSpPr>
            <p:spPr>
              <a:xfrm>
                <a:off x="501531" y="3783976"/>
                <a:ext cx="38969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BB0288B-F6DA-455E-8D19-2299A9D1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" y="3783976"/>
                <a:ext cx="3896901" cy="553998"/>
              </a:xfrm>
              <a:prstGeom prst="rect">
                <a:avLst/>
              </a:prstGeom>
              <a:blipFill>
                <a:blip r:embed="rId14"/>
                <a:stretch>
                  <a:fillRect l="-7031" t="-25275" r="-3594" b="-48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9B3B38-D4DD-4065-BC64-F7F144C20422}"/>
                  </a:ext>
                </a:extLst>
              </p:cNvPr>
              <p:cNvSpPr txBox="1"/>
              <p:nvPr/>
            </p:nvSpPr>
            <p:spPr>
              <a:xfrm>
                <a:off x="6322140" y="3125645"/>
                <a:ext cx="5480603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9B3B38-D4DD-4065-BC64-F7F144C2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40" y="3125645"/>
                <a:ext cx="5480603" cy="5665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6A6C3F-326F-4339-8506-EA37B7F9D7FA}"/>
                  </a:ext>
                </a:extLst>
              </p:cNvPr>
              <p:cNvSpPr txBox="1"/>
              <p:nvPr/>
            </p:nvSpPr>
            <p:spPr>
              <a:xfrm>
                <a:off x="2994622" y="5114940"/>
                <a:ext cx="8629863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6A6C3F-326F-4339-8506-EA37B7F9D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622" y="5114940"/>
                <a:ext cx="8629863" cy="7872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73F046-90EA-4476-B788-7B5146A5E690}"/>
                  </a:ext>
                </a:extLst>
              </p:cNvPr>
              <p:cNvSpPr txBox="1"/>
              <p:nvPr/>
            </p:nvSpPr>
            <p:spPr>
              <a:xfrm>
                <a:off x="2994622" y="4265617"/>
                <a:ext cx="7595926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73F046-90EA-4476-B788-7B5146A5E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622" y="4265617"/>
                <a:ext cx="7595926" cy="7872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898" y="204032"/>
            <a:ext cx="893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5. Ox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5284" y="1295582"/>
                <a:ext cx="412100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4" y="1295582"/>
                <a:ext cx="4121000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92335" y="250198"/>
                <a:ext cx="13958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5" y="250198"/>
                <a:ext cx="139583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99013" y="1278804"/>
                <a:ext cx="176497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013" y="1278804"/>
                <a:ext cx="1764970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655" y="2029555"/>
                <a:ext cx="382399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55" y="2029555"/>
                <a:ext cx="382399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45932" y="2704237"/>
                <a:ext cx="17348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32" y="2704237"/>
                <a:ext cx="173483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49113" y="2763528"/>
                <a:ext cx="17348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13" y="2763528"/>
                <a:ext cx="173483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3155" y="2025893"/>
                <a:ext cx="185634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55" y="2025893"/>
                <a:ext cx="1856342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062910" y="3485967"/>
                <a:ext cx="18165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10" y="3485967"/>
                <a:ext cx="181658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95663" y="2655361"/>
                <a:ext cx="2199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663" y="2655361"/>
                <a:ext cx="219970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92335" y="1970728"/>
                <a:ext cx="185634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5" y="1970728"/>
                <a:ext cx="1856342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292335" y="3392727"/>
                <a:ext cx="2153475" cy="792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5" y="3392727"/>
                <a:ext cx="2153475" cy="7929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292335" y="2544161"/>
                <a:ext cx="2536592" cy="792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5" y="2544161"/>
                <a:ext cx="2536592" cy="7929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Рамка 16">
            <a:extLst>
              <a:ext uri="{FF2B5EF4-FFF2-40B4-BE49-F238E27FC236}">
                <a16:creationId xmlns:a16="http://schemas.microsoft.com/office/drawing/2014/main" id="{F8D6CF82-3853-450F-AAC7-24D5C7D88F8F}"/>
              </a:ext>
            </a:extLst>
          </p:cNvPr>
          <p:cNvSpPr/>
          <p:nvPr/>
        </p:nvSpPr>
        <p:spPr>
          <a:xfrm>
            <a:off x="110895" y="90097"/>
            <a:ext cx="11970210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8F990-7A5F-430F-8C66-DB97D236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r="6817"/>
          <a:stretch/>
        </p:blipFill>
        <p:spPr>
          <a:xfrm>
            <a:off x="4318000" y="272640"/>
            <a:ext cx="7196047" cy="6285909"/>
          </a:xfrm>
          <a:prstGeom prst="rect">
            <a:avLst/>
          </a:prstGeom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id="{2BD49FD0-E523-4706-9302-96B6952EA47F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6333DD7-62BA-4991-AB45-1BD52CEC07F0}"/>
                  </a:ext>
                </a:extLst>
              </p:cNvPr>
              <p:cNvSpPr/>
              <p:nvPr/>
            </p:nvSpPr>
            <p:spPr>
              <a:xfrm>
                <a:off x="616870" y="1284634"/>
                <a:ext cx="18165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6333DD7-62BA-4991-AB45-1BD52CEC0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0" y="1284634"/>
                <a:ext cx="181658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620A17D-B2A8-4E03-9CA1-AE7BE4FCCF84}"/>
                  </a:ext>
                </a:extLst>
              </p:cNvPr>
              <p:cNvSpPr/>
              <p:nvPr/>
            </p:nvSpPr>
            <p:spPr>
              <a:xfrm>
                <a:off x="649623" y="454028"/>
                <a:ext cx="2199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620A17D-B2A8-4E03-9CA1-AE7BE4FCC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3" y="454028"/>
                <a:ext cx="219970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0D72FCC-227A-40E7-8E1B-6052CF8CFD74}"/>
                  </a:ext>
                </a:extLst>
              </p:cNvPr>
              <p:cNvSpPr/>
              <p:nvPr/>
            </p:nvSpPr>
            <p:spPr>
              <a:xfrm>
                <a:off x="616870" y="2975126"/>
                <a:ext cx="2153475" cy="792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0D72FCC-227A-40E7-8E1B-6052CF8CF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0" y="2975126"/>
                <a:ext cx="2153475" cy="792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2DBA6DA-BE8D-439C-848C-A588C5375682}"/>
                  </a:ext>
                </a:extLst>
              </p:cNvPr>
              <p:cNvSpPr/>
              <p:nvPr/>
            </p:nvSpPr>
            <p:spPr>
              <a:xfrm>
                <a:off x="616870" y="2126560"/>
                <a:ext cx="2536592" cy="792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2DBA6DA-BE8D-439C-848C-A588C5375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0" y="2126560"/>
                <a:ext cx="2536592" cy="792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4570B6-D014-4447-9AE7-A8A23BAEDBA1}"/>
              </a:ext>
            </a:extLst>
          </p:cNvPr>
          <p:cNvCxnSpPr>
            <a:cxnSpLocks/>
          </p:cNvCxnSpPr>
          <p:nvPr/>
        </p:nvCxnSpPr>
        <p:spPr>
          <a:xfrm flipH="1" flipV="1">
            <a:off x="7628748" y="52540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9FB8D67-C20A-4530-B2A4-4CA930E365EA}"/>
              </a:ext>
            </a:extLst>
          </p:cNvPr>
          <p:cNvCxnSpPr>
            <a:cxnSpLocks/>
          </p:cNvCxnSpPr>
          <p:nvPr/>
        </p:nvCxnSpPr>
        <p:spPr>
          <a:xfrm>
            <a:off x="4860407" y="3439249"/>
            <a:ext cx="5959716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/>
              <p:nvPr/>
            </p:nvSpPr>
            <p:spPr>
              <a:xfrm>
                <a:off x="7290515" y="20780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15" y="207806"/>
                <a:ext cx="33823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/>
              <p:nvPr/>
            </p:nvSpPr>
            <p:spPr>
              <a:xfrm>
                <a:off x="10828851" y="325954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851" y="3259548"/>
                <a:ext cx="33823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/>
              <p:nvPr/>
            </p:nvSpPr>
            <p:spPr>
              <a:xfrm>
                <a:off x="7340982" y="351299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982" y="3512991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6190" r="-285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/>
              <p:nvPr/>
            </p:nvSpPr>
            <p:spPr>
              <a:xfrm>
                <a:off x="6015039" y="3512990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039" y="3512990"/>
                <a:ext cx="481029" cy="404150"/>
              </a:xfrm>
              <a:prstGeom prst="rect">
                <a:avLst/>
              </a:prstGeom>
              <a:blipFill>
                <a:blip r:embed="rId10"/>
                <a:stretch>
                  <a:fillRect l="-39241" t="-13433" b="-44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/>
              <p:nvPr/>
            </p:nvSpPr>
            <p:spPr>
              <a:xfrm>
                <a:off x="8617326" y="3508630"/>
                <a:ext cx="455381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326" y="3508630"/>
                <a:ext cx="455381" cy="4203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>
            <a:extLst>
              <a:ext uri="{FF2B5EF4-FFF2-40B4-BE49-F238E27FC236}">
                <a16:creationId xmlns:a16="http://schemas.microsoft.com/office/drawing/2014/main" id="{82D57226-110A-4153-B489-99323A77C7D6}"/>
              </a:ext>
            </a:extLst>
          </p:cNvPr>
          <p:cNvSpPr/>
          <p:nvPr/>
        </p:nvSpPr>
        <p:spPr>
          <a:xfrm>
            <a:off x="7003442" y="3361044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E1EC51B-2CDB-4050-B3FA-429970CD04F6}"/>
              </a:ext>
            </a:extLst>
          </p:cNvPr>
          <p:cNvSpPr/>
          <p:nvPr/>
        </p:nvSpPr>
        <p:spPr>
          <a:xfrm>
            <a:off x="6283712" y="3361044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871B656-FACD-4001-BFB2-A2EDF03123E9}"/>
              </a:ext>
            </a:extLst>
          </p:cNvPr>
          <p:cNvSpPr/>
          <p:nvPr/>
        </p:nvSpPr>
        <p:spPr>
          <a:xfrm>
            <a:off x="8102425" y="3369857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AFA41D1-B6D4-4808-B65B-2BFEC1623D6D}"/>
              </a:ext>
            </a:extLst>
          </p:cNvPr>
          <p:cNvSpPr/>
          <p:nvPr/>
        </p:nvSpPr>
        <p:spPr>
          <a:xfrm>
            <a:off x="8836324" y="3369857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/>
              <p:nvPr/>
            </p:nvSpPr>
            <p:spPr>
              <a:xfrm>
                <a:off x="6864724" y="3512990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24" y="3512990"/>
                <a:ext cx="278923" cy="369332"/>
              </a:xfrm>
              <a:prstGeom prst="rect">
                <a:avLst/>
              </a:prstGeom>
              <a:blipFill>
                <a:blip r:embed="rId12"/>
                <a:stretch>
                  <a:fillRect l="-65217" t="-24590" r="-36957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/>
              <p:nvPr/>
            </p:nvSpPr>
            <p:spPr>
              <a:xfrm>
                <a:off x="8048186" y="351298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86" y="3512989"/>
                <a:ext cx="253274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8F990-7A5F-430F-8C66-DB97D236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r="6817"/>
          <a:stretch/>
        </p:blipFill>
        <p:spPr>
          <a:xfrm>
            <a:off x="4318000" y="272640"/>
            <a:ext cx="7196047" cy="6285909"/>
          </a:xfrm>
          <a:prstGeom prst="rect">
            <a:avLst/>
          </a:prstGeom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id="{2BD49FD0-E523-4706-9302-96B6952EA47F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4570B6-D014-4447-9AE7-A8A23BAEDBA1}"/>
              </a:ext>
            </a:extLst>
          </p:cNvPr>
          <p:cNvCxnSpPr>
            <a:cxnSpLocks/>
          </p:cNvCxnSpPr>
          <p:nvPr/>
        </p:nvCxnSpPr>
        <p:spPr>
          <a:xfrm flipH="1" flipV="1">
            <a:off x="7628748" y="52540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9FB8D67-C20A-4530-B2A4-4CA930E365EA}"/>
              </a:ext>
            </a:extLst>
          </p:cNvPr>
          <p:cNvCxnSpPr>
            <a:cxnSpLocks/>
          </p:cNvCxnSpPr>
          <p:nvPr/>
        </p:nvCxnSpPr>
        <p:spPr>
          <a:xfrm>
            <a:off x="4831832" y="3966595"/>
            <a:ext cx="5959716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/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/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/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/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blipFill>
                <a:blip r:embed="rId6"/>
                <a:stretch>
                  <a:fillRect l="-37975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/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>
            <a:extLst>
              <a:ext uri="{FF2B5EF4-FFF2-40B4-BE49-F238E27FC236}">
                <a16:creationId xmlns:a16="http://schemas.microsoft.com/office/drawing/2014/main" id="{82D57226-110A-4153-B489-99323A77C7D6}"/>
              </a:ext>
            </a:extLst>
          </p:cNvPr>
          <p:cNvSpPr/>
          <p:nvPr/>
        </p:nvSpPr>
        <p:spPr>
          <a:xfrm>
            <a:off x="697486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E1EC51B-2CDB-4050-B3FA-429970CD04F6}"/>
              </a:ext>
            </a:extLst>
          </p:cNvPr>
          <p:cNvSpPr/>
          <p:nvPr/>
        </p:nvSpPr>
        <p:spPr>
          <a:xfrm>
            <a:off x="625513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871B656-FACD-4001-BFB2-A2EDF03123E9}"/>
              </a:ext>
            </a:extLst>
          </p:cNvPr>
          <p:cNvSpPr/>
          <p:nvPr/>
        </p:nvSpPr>
        <p:spPr>
          <a:xfrm>
            <a:off x="8073850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AFA41D1-B6D4-4808-B65B-2BFEC1623D6D}"/>
              </a:ext>
            </a:extLst>
          </p:cNvPr>
          <p:cNvSpPr/>
          <p:nvPr/>
        </p:nvSpPr>
        <p:spPr>
          <a:xfrm>
            <a:off x="8807749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/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blipFill>
                <a:blip r:embed="rId8"/>
                <a:stretch>
                  <a:fillRect l="-65217" t="-26667" r="-3695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/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/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/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/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/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/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/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/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maksimumi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blipFill>
                <a:blip r:embed="rId16"/>
                <a:stretch>
                  <a:fillRect l="-6447" t="-25275" r="-329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/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blipFill>
                <a:blip r:embed="rId17"/>
                <a:stretch>
                  <a:fillRect l="-7031" t="-25275" r="-3594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/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blipFill>
                <a:blip r:embed="rId18"/>
                <a:stretch>
                  <a:fillRect l="-31707" r="-3170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>
            <a:extLst>
              <a:ext uri="{FF2B5EF4-FFF2-40B4-BE49-F238E27FC236}">
                <a16:creationId xmlns:a16="http://schemas.microsoft.com/office/drawing/2014/main" id="{0F38D542-9C6F-4AA7-81AD-CA5EE3E3BACA}"/>
              </a:ext>
            </a:extLst>
          </p:cNvPr>
          <p:cNvSpPr/>
          <p:nvPr/>
        </p:nvSpPr>
        <p:spPr>
          <a:xfrm>
            <a:off x="7543585" y="1275005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EFB0F7E-9230-418F-8764-421012C47418}"/>
              </a:ext>
            </a:extLst>
          </p:cNvPr>
          <p:cNvCxnSpPr>
            <a:cxnSpLocks/>
          </p:cNvCxnSpPr>
          <p:nvPr/>
        </p:nvCxnSpPr>
        <p:spPr>
          <a:xfrm>
            <a:off x="6691212" y="38836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8C2A92-7B2C-482A-8EE3-0F9DBCAB65CA}"/>
              </a:ext>
            </a:extLst>
          </p:cNvPr>
          <p:cNvCxnSpPr>
            <a:cxnSpLocks/>
          </p:cNvCxnSpPr>
          <p:nvPr/>
        </p:nvCxnSpPr>
        <p:spPr>
          <a:xfrm>
            <a:off x="2212522" y="3358473"/>
            <a:ext cx="6371366" cy="32921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651250-556F-4740-A87D-9EE3C117A3BD}"/>
              </a:ext>
            </a:extLst>
          </p:cNvPr>
          <p:cNvCxnSpPr>
            <a:cxnSpLocks/>
          </p:cNvCxnSpPr>
          <p:nvPr/>
        </p:nvCxnSpPr>
        <p:spPr>
          <a:xfrm>
            <a:off x="8583888" y="3879888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E9A4F83-656D-422D-90B1-BF7BFC924C77}"/>
              </a:ext>
            </a:extLst>
          </p:cNvPr>
          <p:cNvCxnSpPr>
            <a:cxnSpLocks/>
          </p:cNvCxnSpPr>
          <p:nvPr/>
        </p:nvCxnSpPr>
        <p:spPr>
          <a:xfrm>
            <a:off x="8583888" y="3684337"/>
            <a:ext cx="0" cy="28082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80EDD93-3368-4CC4-96D5-C44B55B032B2}"/>
              </a:ext>
            </a:extLst>
          </p:cNvPr>
          <p:cNvCxnSpPr>
            <a:cxnSpLocks/>
          </p:cNvCxnSpPr>
          <p:nvPr/>
        </p:nvCxnSpPr>
        <p:spPr>
          <a:xfrm>
            <a:off x="6691212" y="4033115"/>
            <a:ext cx="0" cy="61048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55F04AB-9B47-4885-BF57-032F6431153C}"/>
              </a:ext>
            </a:extLst>
          </p:cNvPr>
          <p:cNvCxnSpPr>
            <a:cxnSpLocks/>
          </p:cNvCxnSpPr>
          <p:nvPr/>
        </p:nvCxnSpPr>
        <p:spPr>
          <a:xfrm flipV="1">
            <a:off x="2417096" y="4643604"/>
            <a:ext cx="4274116" cy="1530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6FA4069-6B20-448D-992B-0A8300E3B02F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17881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6E7D639-4A95-44CA-A4BE-84E0A27510A1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5950550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C2AE3EE-3043-4D43-9718-76F7546BD751}"/>
                  </a:ext>
                </a:extLst>
              </p:cNvPr>
              <p:cNvSpPr txBox="1"/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C2AE3EE-3043-4D43-9718-76F7546B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blipFill>
                <a:blip r:embed="rId19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95DFDA-7A36-4003-916A-3A3D3FBC85D6}"/>
                  </a:ext>
                </a:extLst>
              </p:cNvPr>
              <p:cNvSpPr txBox="1"/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95DFDA-7A36-4003-916A-3A3D3FBC8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blipFill>
                <a:blip r:embed="rId20"/>
                <a:stretch>
                  <a:fillRect l="-68889" t="-26667" r="-37778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1225B8C-15C6-4B9C-BED6-C97C1B648E92}"/>
              </a:ext>
            </a:extLst>
          </p:cNvPr>
          <p:cNvCxnSpPr>
            <a:cxnSpLocks/>
          </p:cNvCxnSpPr>
          <p:nvPr/>
        </p:nvCxnSpPr>
        <p:spPr>
          <a:xfrm>
            <a:off x="7628748" y="1404430"/>
            <a:ext cx="0" cy="2551916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5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8F990-7A5F-430F-8C66-DB97D236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r="6817"/>
          <a:stretch/>
        </p:blipFill>
        <p:spPr>
          <a:xfrm>
            <a:off x="4318000" y="272640"/>
            <a:ext cx="7196047" cy="6285909"/>
          </a:xfrm>
          <a:prstGeom prst="rect">
            <a:avLst/>
          </a:prstGeom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id="{2BD49FD0-E523-4706-9302-96B6952EA47F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4570B6-D014-4447-9AE7-A8A23BAEDBA1}"/>
              </a:ext>
            </a:extLst>
          </p:cNvPr>
          <p:cNvCxnSpPr>
            <a:cxnSpLocks/>
          </p:cNvCxnSpPr>
          <p:nvPr/>
        </p:nvCxnSpPr>
        <p:spPr>
          <a:xfrm flipH="1" flipV="1">
            <a:off x="7628748" y="52540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9FB8D67-C20A-4530-B2A4-4CA930E365EA}"/>
              </a:ext>
            </a:extLst>
          </p:cNvPr>
          <p:cNvCxnSpPr>
            <a:cxnSpLocks/>
          </p:cNvCxnSpPr>
          <p:nvPr/>
        </p:nvCxnSpPr>
        <p:spPr>
          <a:xfrm>
            <a:off x="4831832" y="3966595"/>
            <a:ext cx="5959716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/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/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/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/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blipFill>
                <a:blip r:embed="rId6"/>
                <a:stretch>
                  <a:fillRect l="-37975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/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/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blipFill>
                <a:blip r:embed="rId8"/>
                <a:stretch>
                  <a:fillRect l="-65217" t="-26667" r="-3695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/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/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/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/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/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/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/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/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maksimumi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blipFill>
                <a:blip r:embed="rId16"/>
                <a:stretch>
                  <a:fillRect l="-6447" t="-25275" r="-329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/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blipFill>
                <a:blip r:embed="rId17"/>
                <a:stretch>
                  <a:fillRect l="-7031" t="-25275" r="-3594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/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blipFill>
                <a:blip r:embed="rId18"/>
                <a:stretch>
                  <a:fillRect l="-31707" r="-3170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EFB0F7E-9230-418F-8764-421012C47418}"/>
              </a:ext>
            </a:extLst>
          </p:cNvPr>
          <p:cNvCxnSpPr>
            <a:cxnSpLocks/>
          </p:cNvCxnSpPr>
          <p:nvPr/>
        </p:nvCxnSpPr>
        <p:spPr>
          <a:xfrm>
            <a:off x="6691212" y="38836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651250-556F-4740-A87D-9EE3C117A3BD}"/>
              </a:ext>
            </a:extLst>
          </p:cNvPr>
          <p:cNvCxnSpPr>
            <a:cxnSpLocks/>
          </p:cNvCxnSpPr>
          <p:nvPr/>
        </p:nvCxnSpPr>
        <p:spPr>
          <a:xfrm>
            <a:off x="8583888" y="3879888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1795A6A-87BB-4B50-BA22-D7075362AFB3}"/>
              </a:ext>
            </a:extLst>
          </p:cNvPr>
          <p:cNvCxnSpPr>
            <a:cxnSpLocks/>
          </p:cNvCxnSpPr>
          <p:nvPr/>
        </p:nvCxnSpPr>
        <p:spPr>
          <a:xfrm flipH="1">
            <a:off x="6670847" y="4064506"/>
            <a:ext cx="5524" cy="202568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527E573-6412-44ED-A288-4727A0600442}"/>
              </a:ext>
            </a:extLst>
          </p:cNvPr>
          <p:cNvCxnSpPr>
            <a:cxnSpLocks/>
          </p:cNvCxnSpPr>
          <p:nvPr/>
        </p:nvCxnSpPr>
        <p:spPr>
          <a:xfrm>
            <a:off x="6687821" y="6035820"/>
            <a:ext cx="534097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FA2B2D1-2654-404D-ACEB-AE698C52CC8C}"/>
              </a:ext>
            </a:extLst>
          </p:cNvPr>
          <p:cNvCxnSpPr>
            <a:cxnSpLocks/>
          </p:cNvCxnSpPr>
          <p:nvPr/>
        </p:nvCxnSpPr>
        <p:spPr>
          <a:xfrm flipH="1">
            <a:off x="8572869" y="4049566"/>
            <a:ext cx="11019" cy="199539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E6630FA-5CEF-4CDA-A3CC-559356CAD5BE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17881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353C1D7-3CB4-45BF-BF43-8D72AC86D098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5950550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650DAC-47E0-402B-BA6A-31657C3F1A75}"/>
                  </a:ext>
                </a:extLst>
              </p:cNvPr>
              <p:cNvSpPr txBox="1"/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650DAC-47E0-402B-BA6A-31657C3F1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blipFill>
                <a:blip r:embed="rId19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5A72C8-7656-445C-8F4C-8ADD96107541}"/>
                  </a:ext>
                </a:extLst>
              </p:cNvPr>
              <p:cNvSpPr txBox="1"/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5A72C8-7656-445C-8F4C-8ADD9610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blipFill>
                <a:blip r:embed="rId20"/>
                <a:stretch>
                  <a:fillRect l="-68889" t="-26667" r="-37778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2C8FBCA-E4B8-4A8E-9971-8A7032F099C7}"/>
              </a:ext>
            </a:extLst>
          </p:cNvPr>
          <p:cNvCxnSpPr>
            <a:cxnSpLocks/>
          </p:cNvCxnSpPr>
          <p:nvPr/>
        </p:nvCxnSpPr>
        <p:spPr>
          <a:xfrm>
            <a:off x="7737071" y="6040233"/>
            <a:ext cx="857189" cy="19561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2682A93-D6D5-4698-B550-4B5990504711}"/>
              </a:ext>
            </a:extLst>
          </p:cNvPr>
          <p:cNvCxnSpPr>
            <a:cxnSpLocks/>
          </p:cNvCxnSpPr>
          <p:nvPr/>
        </p:nvCxnSpPr>
        <p:spPr>
          <a:xfrm>
            <a:off x="7628748" y="1404430"/>
            <a:ext cx="0" cy="2551916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5AF9E1B4-C2DD-4D6D-8925-632F54B9D97E}"/>
              </a:ext>
            </a:extLst>
          </p:cNvPr>
          <p:cNvSpPr/>
          <p:nvPr/>
        </p:nvSpPr>
        <p:spPr>
          <a:xfrm>
            <a:off x="697486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0FC7D55-EBE4-49CA-880A-8C050A2CB842}"/>
              </a:ext>
            </a:extLst>
          </p:cNvPr>
          <p:cNvSpPr/>
          <p:nvPr/>
        </p:nvSpPr>
        <p:spPr>
          <a:xfrm>
            <a:off x="625513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D9FE3044-70FD-4B98-9861-F849C0FD0BAA}"/>
              </a:ext>
            </a:extLst>
          </p:cNvPr>
          <p:cNvSpPr/>
          <p:nvPr/>
        </p:nvSpPr>
        <p:spPr>
          <a:xfrm>
            <a:off x="8073850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6AA6CE0F-B66F-4954-BCE7-5161BD69EBCB}"/>
              </a:ext>
            </a:extLst>
          </p:cNvPr>
          <p:cNvSpPr/>
          <p:nvPr/>
        </p:nvSpPr>
        <p:spPr>
          <a:xfrm>
            <a:off x="8807749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A54F017A-C5ED-41DF-9833-4D11952F7F52}"/>
              </a:ext>
            </a:extLst>
          </p:cNvPr>
          <p:cNvSpPr/>
          <p:nvPr/>
        </p:nvSpPr>
        <p:spPr>
          <a:xfrm>
            <a:off x="7560017" y="1278768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5D72ECF-DD78-4864-AF63-E522EE21A225}"/>
              </a:ext>
            </a:extLst>
          </p:cNvPr>
          <p:cNvSpPr/>
          <p:nvPr/>
        </p:nvSpPr>
        <p:spPr>
          <a:xfrm>
            <a:off x="6616278" y="598326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5C28C0B7-D00D-4948-B432-E1A6E92E1D5B}"/>
              </a:ext>
            </a:extLst>
          </p:cNvPr>
          <p:cNvSpPr/>
          <p:nvPr/>
        </p:nvSpPr>
        <p:spPr>
          <a:xfrm>
            <a:off x="8503254" y="5967864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7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78F990-7A5F-430F-8C66-DB97D236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r="6817"/>
          <a:stretch/>
        </p:blipFill>
        <p:spPr>
          <a:xfrm>
            <a:off x="4318000" y="272640"/>
            <a:ext cx="7196047" cy="6285909"/>
          </a:xfrm>
          <a:prstGeom prst="rect">
            <a:avLst/>
          </a:prstGeom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id="{2BD49FD0-E523-4706-9302-96B6952EA47F}"/>
              </a:ext>
            </a:extLst>
          </p:cNvPr>
          <p:cNvSpPr/>
          <p:nvPr/>
        </p:nvSpPr>
        <p:spPr>
          <a:xfrm>
            <a:off x="62136" y="90097"/>
            <a:ext cx="12067727" cy="6677806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4570B6-D014-4447-9AE7-A8A23BAEDBA1}"/>
              </a:ext>
            </a:extLst>
          </p:cNvPr>
          <p:cNvCxnSpPr>
            <a:cxnSpLocks/>
          </p:cNvCxnSpPr>
          <p:nvPr/>
        </p:nvCxnSpPr>
        <p:spPr>
          <a:xfrm flipH="1" flipV="1">
            <a:off x="7628748" y="525405"/>
            <a:ext cx="1" cy="58203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9FB8D67-C20A-4530-B2A4-4CA930E365EA}"/>
              </a:ext>
            </a:extLst>
          </p:cNvPr>
          <p:cNvCxnSpPr>
            <a:cxnSpLocks/>
          </p:cNvCxnSpPr>
          <p:nvPr/>
        </p:nvCxnSpPr>
        <p:spPr>
          <a:xfrm>
            <a:off x="4831832" y="3966595"/>
            <a:ext cx="5959716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/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E5AF3-67AD-442A-969C-F27EF4F0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4" y="299451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/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1DC918-4C35-4D54-BFF0-A84DBC46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76" y="3786894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/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7DE66-640E-4652-9551-09D8C70B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07" y="4040337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/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3DAF7-5116-4A94-8B32-1BE75125B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64" y="4040336"/>
                <a:ext cx="481029" cy="404150"/>
              </a:xfrm>
              <a:prstGeom prst="rect">
                <a:avLst/>
              </a:prstGeom>
              <a:blipFill>
                <a:blip r:embed="rId6"/>
                <a:stretch>
                  <a:fillRect l="-37975" t="-15152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/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DE62C0-03E5-438F-A133-08856C1D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751" y="4035976"/>
                <a:ext cx="455381" cy="420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/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BC7EB-ACA3-40DF-B6BB-1999AADB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149" y="4040336"/>
                <a:ext cx="278923" cy="369332"/>
              </a:xfrm>
              <a:prstGeom prst="rect">
                <a:avLst/>
              </a:prstGeom>
              <a:blipFill>
                <a:blip r:embed="rId8"/>
                <a:stretch>
                  <a:fillRect l="-65217" t="-26667" r="-3695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/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AE880A-76E5-4F7A-942E-BAA71F86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611" y="4040335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/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0A1F8-7936-4894-A51B-48EDD241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4459315"/>
                <a:ext cx="1895006" cy="619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/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C2A8E-434D-4824-88D4-E7978CD2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4" y="2983514"/>
                <a:ext cx="1550360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/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7DD12E-EE7F-4E9A-95C8-D64FC12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0" y="973629"/>
                <a:ext cx="12471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/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F4D61-9CFE-457D-9486-FF4B8925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2" y="1613040"/>
                <a:ext cx="1992469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/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244B6-2860-4227-8CA8-783243F01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4" y="5244960"/>
                <a:ext cx="2276200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/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6111FA-7367-4391-8938-5D58D1EB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3" y="3682723"/>
                <a:ext cx="2276201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/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maksimumi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059BB3-018B-410E-B30D-22316611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335869"/>
                <a:ext cx="4255973" cy="553998"/>
              </a:xfrm>
              <a:prstGeom prst="rect">
                <a:avLst/>
              </a:prstGeom>
              <a:blipFill>
                <a:blip r:embed="rId16"/>
                <a:stretch>
                  <a:fillRect l="-6447" t="-25275" r="-329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/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minimumi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BF5BC0-D646-4007-BF80-A995D4ED9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" y="2397592"/>
                <a:ext cx="3896901" cy="553998"/>
              </a:xfrm>
              <a:prstGeom prst="rect">
                <a:avLst/>
              </a:prstGeom>
              <a:blipFill>
                <a:blip r:embed="rId17"/>
                <a:stretch>
                  <a:fillRect l="-7031" t="-25275" r="-3594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/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4F4DC5-A73A-4E92-8CC3-2E440681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69" y="1158295"/>
                <a:ext cx="253274" cy="369332"/>
              </a:xfrm>
              <a:prstGeom prst="rect">
                <a:avLst/>
              </a:prstGeom>
              <a:blipFill>
                <a:blip r:embed="rId18"/>
                <a:stretch>
                  <a:fillRect l="-31707" r="-3170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EFB0F7E-9230-418F-8764-421012C47418}"/>
              </a:ext>
            </a:extLst>
          </p:cNvPr>
          <p:cNvCxnSpPr>
            <a:cxnSpLocks/>
          </p:cNvCxnSpPr>
          <p:nvPr/>
        </p:nvCxnSpPr>
        <p:spPr>
          <a:xfrm>
            <a:off x="6691212" y="38836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651250-556F-4740-A87D-9EE3C117A3BD}"/>
              </a:ext>
            </a:extLst>
          </p:cNvPr>
          <p:cNvCxnSpPr>
            <a:cxnSpLocks/>
          </p:cNvCxnSpPr>
          <p:nvPr/>
        </p:nvCxnSpPr>
        <p:spPr>
          <a:xfrm>
            <a:off x="8583888" y="3879888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1795A6A-87BB-4B50-BA22-D7075362AFB3}"/>
              </a:ext>
            </a:extLst>
          </p:cNvPr>
          <p:cNvCxnSpPr>
            <a:cxnSpLocks/>
          </p:cNvCxnSpPr>
          <p:nvPr/>
        </p:nvCxnSpPr>
        <p:spPr>
          <a:xfrm flipH="1">
            <a:off x="6670847" y="4064506"/>
            <a:ext cx="5524" cy="202568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527E573-6412-44ED-A288-4727A0600442}"/>
              </a:ext>
            </a:extLst>
          </p:cNvPr>
          <p:cNvCxnSpPr>
            <a:cxnSpLocks/>
          </p:cNvCxnSpPr>
          <p:nvPr/>
        </p:nvCxnSpPr>
        <p:spPr>
          <a:xfrm>
            <a:off x="6687821" y="6035820"/>
            <a:ext cx="534097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FA2B2D1-2654-404D-ACEB-AE698C52CC8C}"/>
              </a:ext>
            </a:extLst>
          </p:cNvPr>
          <p:cNvCxnSpPr>
            <a:cxnSpLocks/>
          </p:cNvCxnSpPr>
          <p:nvPr/>
        </p:nvCxnSpPr>
        <p:spPr>
          <a:xfrm flipH="1">
            <a:off x="8572869" y="4049566"/>
            <a:ext cx="11019" cy="1995398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E6630FA-5CEF-4CDA-A3CC-559356CAD5BE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1788125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353C1D7-3CB4-45BF-BF43-8D72AC86D098}"/>
              </a:ext>
            </a:extLst>
          </p:cNvPr>
          <p:cNvCxnSpPr>
            <a:cxnSpLocks/>
          </p:cNvCxnSpPr>
          <p:nvPr/>
        </p:nvCxnSpPr>
        <p:spPr>
          <a:xfrm rot="16200000">
            <a:off x="7628748" y="5950550"/>
            <a:ext cx="0" cy="17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650DAC-47E0-402B-BA6A-31657C3F1A75}"/>
                  </a:ext>
                </a:extLst>
              </p:cNvPr>
              <p:cNvSpPr txBox="1"/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650DAC-47E0-402B-BA6A-31657C3F1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6" y="1689823"/>
                <a:ext cx="253274" cy="369332"/>
              </a:xfrm>
              <a:prstGeom prst="rect">
                <a:avLst/>
              </a:prstGeom>
              <a:blipFill>
                <a:blip r:embed="rId19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5A72C8-7656-445C-8F4C-8ADD96107541}"/>
                  </a:ext>
                </a:extLst>
              </p:cNvPr>
              <p:cNvSpPr txBox="1"/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/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5A72C8-7656-445C-8F4C-8ADD9610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18" y="5826406"/>
                <a:ext cx="278923" cy="369332"/>
              </a:xfrm>
              <a:prstGeom prst="rect">
                <a:avLst/>
              </a:prstGeom>
              <a:blipFill>
                <a:blip r:embed="rId20"/>
                <a:stretch>
                  <a:fillRect l="-68889" t="-26667" r="-37778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2C8FBCA-E4B8-4A8E-9971-8A7032F099C7}"/>
              </a:ext>
            </a:extLst>
          </p:cNvPr>
          <p:cNvCxnSpPr>
            <a:cxnSpLocks/>
          </p:cNvCxnSpPr>
          <p:nvPr/>
        </p:nvCxnSpPr>
        <p:spPr>
          <a:xfrm>
            <a:off x="7737071" y="6040233"/>
            <a:ext cx="857189" cy="19561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C111D3C-8D4E-4791-BB50-86AA162E19CA}"/>
              </a:ext>
            </a:extLst>
          </p:cNvPr>
          <p:cNvSpPr/>
          <p:nvPr/>
        </p:nvSpPr>
        <p:spPr>
          <a:xfrm>
            <a:off x="6343536" y="3943563"/>
            <a:ext cx="685097" cy="2140982"/>
          </a:xfrm>
          <a:custGeom>
            <a:avLst/>
            <a:gdLst>
              <a:gd name="connsiteX0" fmla="*/ 0 w 605790"/>
              <a:gd name="connsiteY0" fmla="*/ 0 h 2140982"/>
              <a:gd name="connsiteX1" fmla="*/ 194310 w 605790"/>
              <a:gd name="connsiteY1" fmla="*/ 1920240 h 2140982"/>
              <a:gd name="connsiteX2" fmla="*/ 377190 w 605790"/>
              <a:gd name="connsiteY2" fmla="*/ 2080260 h 2140982"/>
              <a:gd name="connsiteX3" fmla="*/ 457200 w 605790"/>
              <a:gd name="connsiteY3" fmla="*/ 1748790 h 2140982"/>
              <a:gd name="connsiteX4" fmla="*/ 525780 w 605790"/>
              <a:gd name="connsiteY4" fmla="*/ 982980 h 2140982"/>
              <a:gd name="connsiteX5" fmla="*/ 605790 w 605790"/>
              <a:gd name="connsiteY5" fmla="*/ 45720 h 2140982"/>
              <a:gd name="connsiteX6" fmla="*/ 605790 w 605790"/>
              <a:gd name="connsiteY6" fmla="*/ 45720 h 214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" h="2140982">
                <a:moveTo>
                  <a:pt x="0" y="0"/>
                </a:moveTo>
                <a:cubicBezTo>
                  <a:pt x="65722" y="786765"/>
                  <a:pt x="131445" y="1573530"/>
                  <a:pt x="194310" y="1920240"/>
                </a:cubicBezTo>
                <a:cubicBezTo>
                  <a:pt x="257175" y="2266950"/>
                  <a:pt x="333375" y="2108835"/>
                  <a:pt x="377190" y="2080260"/>
                </a:cubicBezTo>
                <a:cubicBezTo>
                  <a:pt x="421005" y="2051685"/>
                  <a:pt x="432435" y="1931670"/>
                  <a:pt x="457200" y="1748790"/>
                </a:cubicBezTo>
                <a:cubicBezTo>
                  <a:pt x="481965" y="1565910"/>
                  <a:pt x="501015" y="1266825"/>
                  <a:pt x="525780" y="982980"/>
                </a:cubicBezTo>
                <a:cubicBezTo>
                  <a:pt x="550545" y="699135"/>
                  <a:pt x="605790" y="45720"/>
                  <a:pt x="605790" y="45720"/>
                </a:cubicBezTo>
                <a:lnTo>
                  <a:pt x="605790" y="4572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131BAA39-CFBC-478A-B0B9-FEFE70EEE3A2}"/>
              </a:ext>
            </a:extLst>
          </p:cNvPr>
          <p:cNvSpPr/>
          <p:nvPr/>
        </p:nvSpPr>
        <p:spPr>
          <a:xfrm flipH="1">
            <a:off x="8156685" y="3896739"/>
            <a:ext cx="742555" cy="2140982"/>
          </a:xfrm>
          <a:custGeom>
            <a:avLst/>
            <a:gdLst>
              <a:gd name="connsiteX0" fmla="*/ 0 w 605790"/>
              <a:gd name="connsiteY0" fmla="*/ 0 h 2140982"/>
              <a:gd name="connsiteX1" fmla="*/ 194310 w 605790"/>
              <a:gd name="connsiteY1" fmla="*/ 1920240 h 2140982"/>
              <a:gd name="connsiteX2" fmla="*/ 377190 w 605790"/>
              <a:gd name="connsiteY2" fmla="*/ 2080260 h 2140982"/>
              <a:gd name="connsiteX3" fmla="*/ 457200 w 605790"/>
              <a:gd name="connsiteY3" fmla="*/ 1748790 h 2140982"/>
              <a:gd name="connsiteX4" fmla="*/ 525780 w 605790"/>
              <a:gd name="connsiteY4" fmla="*/ 982980 h 2140982"/>
              <a:gd name="connsiteX5" fmla="*/ 605790 w 605790"/>
              <a:gd name="connsiteY5" fmla="*/ 45720 h 2140982"/>
              <a:gd name="connsiteX6" fmla="*/ 605790 w 605790"/>
              <a:gd name="connsiteY6" fmla="*/ 45720 h 214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" h="2140982">
                <a:moveTo>
                  <a:pt x="0" y="0"/>
                </a:moveTo>
                <a:cubicBezTo>
                  <a:pt x="65722" y="786765"/>
                  <a:pt x="131445" y="1573530"/>
                  <a:pt x="194310" y="1920240"/>
                </a:cubicBezTo>
                <a:cubicBezTo>
                  <a:pt x="257175" y="2266950"/>
                  <a:pt x="333375" y="2108835"/>
                  <a:pt x="377190" y="2080260"/>
                </a:cubicBezTo>
                <a:cubicBezTo>
                  <a:pt x="421005" y="2051685"/>
                  <a:pt x="432435" y="1931670"/>
                  <a:pt x="457200" y="1748790"/>
                </a:cubicBezTo>
                <a:cubicBezTo>
                  <a:pt x="481965" y="1565910"/>
                  <a:pt x="501015" y="1266825"/>
                  <a:pt x="525780" y="982980"/>
                </a:cubicBezTo>
                <a:cubicBezTo>
                  <a:pt x="550545" y="699135"/>
                  <a:pt x="605790" y="45720"/>
                  <a:pt x="605790" y="45720"/>
                </a:cubicBezTo>
                <a:lnTo>
                  <a:pt x="605790" y="4572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CC926DB9-A9B9-4CB2-975D-D92E0DD6270F}"/>
              </a:ext>
            </a:extLst>
          </p:cNvPr>
          <p:cNvSpPr/>
          <p:nvPr/>
        </p:nvSpPr>
        <p:spPr>
          <a:xfrm flipV="1">
            <a:off x="7048892" y="1316617"/>
            <a:ext cx="1119323" cy="2670174"/>
          </a:xfrm>
          <a:custGeom>
            <a:avLst/>
            <a:gdLst>
              <a:gd name="connsiteX0" fmla="*/ 0 w 605790"/>
              <a:gd name="connsiteY0" fmla="*/ 0 h 2140982"/>
              <a:gd name="connsiteX1" fmla="*/ 194310 w 605790"/>
              <a:gd name="connsiteY1" fmla="*/ 1920240 h 2140982"/>
              <a:gd name="connsiteX2" fmla="*/ 377190 w 605790"/>
              <a:gd name="connsiteY2" fmla="*/ 2080260 h 2140982"/>
              <a:gd name="connsiteX3" fmla="*/ 457200 w 605790"/>
              <a:gd name="connsiteY3" fmla="*/ 1748790 h 2140982"/>
              <a:gd name="connsiteX4" fmla="*/ 525780 w 605790"/>
              <a:gd name="connsiteY4" fmla="*/ 982980 h 2140982"/>
              <a:gd name="connsiteX5" fmla="*/ 605790 w 605790"/>
              <a:gd name="connsiteY5" fmla="*/ 45720 h 2140982"/>
              <a:gd name="connsiteX6" fmla="*/ 605790 w 605790"/>
              <a:gd name="connsiteY6" fmla="*/ 45720 h 214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" h="2140982">
                <a:moveTo>
                  <a:pt x="0" y="0"/>
                </a:moveTo>
                <a:cubicBezTo>
                  <a:pt x="65722" y="786765"/>
                  <a:pt x="131445" y="1573530"/>
                  <a:pt x="194310" y="1920240"/>
                </a:cubicBezTo>
                <a:cubicBezTo>
                  <a:pt x="257175" y="2266950"/>
                  <a:pt x="333375" y="2108835"/>
                  <a:pt x="377190" y="2080260"/>
                </a:cubicBezTo>
                <a:cubicBezTo>
                  <a:pt x="421005" y="2051685"/>
                  <a:pt x="432435" y="1931670"/>
                  <a:pt x="457200" y="1748790"/>
                </a:cubicBezTo>
                <a:cubicBezTo>
                  <a:pt x="481965" y="1565910"/>
                  <a:pt x="501015" y="1266825"/>
                  <a:pt x="525780" y="982980"/>
                </a:cubicBezTo>
                <a:cubicBezTo>
                  <a:pt x="550545" y="699135"/>
                  <a:pt x="605790" y="45720"/>
                  <a:pt x="605790" y="45720"/>
                </a:cubicBezTo>
                <a:lnTo>
                  <a:pt x="605790" y="4572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3AADBAA-51D6-4408-B8A8-D64E59EAB2BD}"/>
              </a:ext>
            </a:extLst>
          </p:cNvPr>
          <p:cNvCxnSpPr>
            <a:cxnSpLocks/>
          </p:cNvCxnSpPr>
          <p:nvPr/>
        </p:nvCxnSpPr>
        <p:spPr>
          <a:xfrm>
            <a:off x="6180185" y="1291868"/>
            <a:ext cx="164160" cy="267686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D0DCC25-5930-4A88-BDA7-981C6180A8DC}"/>
              </a:ext>
            </a:extLst>
          </p:cNvPr>
          <p:cNvCxnSpPr>
            <a:cxnSpLocks/>
          </p:cNvCxnSpPr>
          <p:nvPr/>
        </p:nvCxnSpPr>
        <p:spPr>
          <a:xfrm flipV="1">
            <a:off x="8892755" y="1295836"/>
            <a:ext cx="164160" cy="267686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5AF9E1B4-C2DD-4D6D-8925-632F54B9D97E}"/>
              </a:ext>
            </a:extLst>
          </p:cNvPr>
          <p:cNvSpPr/>
          <p:nvPr/>
        </p:nvSpPr>
        <p:spPr>
          <a:xfrm>
            <a:off x="697486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0FC7D55-EBE4-49CA-880A-8C050A2CB842}"/>
              </a:ext>
            </a:extLst>
          </p:cNvPr>
          <p:cNvSpPr/>
          <p:nvPr/>
        </p:nvSpPr>
        <p:spPr>
          <a:xfrm>
            <a:off x="6255137" y="3888390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D9FE3044-70FD-4B98-9861-F849C0FD0BAA}"/>
              </a:ext>
            </a:extLst>
          </p:cNvPr>
          <p:cNvSpPr/>
          <p:nvPr/>
        </p:nvSpPr>
        <p:spPr>
          <a:xfrm>
            <a:off x="8073850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6AA6CE0F-B66F-4954-BCE7-5161BD69EBCB}"/>
              </a:ext>
            </a:extLst>
          </p:cNvPr>
          <p:cNvSpPr/>
          <p:nvPr/>
        </p:nvSpPr>
        <p:spPr>
          <a:xfrm>
            <a:off x="8807749" y="389720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A54F017A-C5ED-41DF-9833-4D11952F7F52}"/>
              </a:ext>
            </a:extLst>
          </p:cNvPr>
          <p:cNvSpPr/>
          <p:nvPr/>
        </p:nvSpPr>
        <p:spPr>
          <a:xfrm>
            <a:off x="7560017" y="1278768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5D72ECF-DD78-4864-AF63-E522EE21A225}"/>
              </a:ext>
            </a:extLst>
          </p:cNvPr>
          <p:cNvSpPr/>
          <p:nvPr/>
        </p:nvSpPr>
        <p:spPr>
          <a:xfrm>
            <a:off x="6616278" y="5983263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5C28C0B7-D00D-4948-B432-E1A6E92E1D5B}"/>
              </a:ext>
            </a:extLst>
          </p:cNvPr>
          <p:cNvSpPr/>
          <p:nvPr/>
        </p:nvSpPr>
        <p:spPr>
          <a:xfrm>
            <a:off x="8503254" y="5967864"/>
            <a:ext cx="137461" cy="135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6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-1"/>
            <a:ext cx="12196918" cy="733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(47-sahifa)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0676" y="883376"/>
                <a:ext cx="406630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6" y="883376"/>
                <a:ext cx="4066306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17012" y="81481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4667" y="2196005"/>
                <a:ext cx="401097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7" y="2196005"/>
                <a:ext cx="4010970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390" y="2849999"/>
                <a:ext cx="315195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90" y="2849999"/>
                <a:ext cx="3151953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708" y="3503649"/>
                <a:ext cx="3985130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8" y="3503649"/>
                <a:ext cx="3985130" cy="6948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7474" y="3512798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74" y="3512798"/>
                <a:ext cx="16319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1636" y="3512797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36" y="3512797"/>
                <a:ext cx="163192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44317" y="3512796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317" y="3512796"/>
                <a:ext cx="201503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Рамка 15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99588" y="814812"/>
            <a:ext cx="11970210" cy="5966233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71581" y="2715928"/>
            <a:ext cx="4300395" cy="91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479040" y="2715928"/>
                <a:ext cx="554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040" y="2715928"/>
                <a:ext cx="554960" cy="584775"/>
              </a:xfrm>
              <a:prstGeom prst="rect">
                <a:avLst/>
              </a:prstGeom>
              <a:blipFill>
                <a:blip r:embed="rId9"/>
                <a:stretch>
                  <a:fillRect l="-28571" t="-1263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771818" y="2715927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818" y="2715927"/>
                <a:ext cx="5229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Дуга 26"/>
          <p:cNvSpPr/>
          <p:nvPr/>
        </p:nvSpPr>
        <p:spPr>
          <a:xfrm>
            <a:off x="5813310" y="2216487"/>
            <a:ext cx="1980121" cy="914400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flipH="1">
            <a:off x="10029895" y="2216487"/>
            <a:ext cx="1980121" cy="914400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793720" y="2041930"/>
            <a:ext cx="1126698" cy="653892"/>
          </a:xfrm>
          <a:custGeom>
            <a:avLst/>
            <a:gdLst>
              <a:gd name="connsiteX0" fmla="*/ 0 w 1786160"/>
              <a:gd name="connsiteY0" fmla="*/ 620727 h 653892"/>
              <a:gd name="connsiteX1" fmla="*/ 904925 w 1786160"/>
              <a:gd name="connsiteY1" fmla="*/ 72 h 653892"/>
              <a:gd name="connsiteX2" fmla="*/ 1786160 w 1786160"/>
              <a:gd name="connsiteY2" fmla="*/ 653892 h 653892"/>
              <a:gd name="connsiteX3" fmla="*/ 1786160 w 1786160"/>
              <a:gd name="connsiteY3" fmla="*/ 653892 h 6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60" h="653892">
                <a:moveTo>
                  <a:pt x="0" y="620727"/>
                </a:moveTo>
                <a:cubicBezTo>
                  <a:pt x="303616" y="307635"/>
                  <a:pt x="607232" y="-5456"/>
                  <a:pt x="904925" y="72"/>
                </a:cubicBezTo>
                <a:cubicBezTo>
                  <a:pt x="1202618" y="5600"/>
                  <a:pt x="1786160" y="653892"/>
                  <a:pt x="1786160" y="653892"/>
                </a:cubicBezTo>
                <a:lnTo>
                  <a:pt x="1786160" y="653892"/>
                </a:lnTo>
              </a:path>
            </a:pathLst>
          </a:custGeom>
          <a:noFill/>
          <a:ln w="3810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8911808" y="2041930"/>
            <a:ext cx="1126698" cy="653892"/>
          </a:xfrm>
          <a:custGeom>
            <a:avLst/>
            <a:gdLst>
              <a:gd name="connsiteX0" fmla="*/ 0 w 1786160"/>
              <a:gd name="connsiteY0" fmla="*/ 620727 h 653892"/>
              <a:gd name="connsiteX1" fmla="*/ 904925 w 1786160"/>
              <a:gd name="connsiteY1" fmla="*/ 72 h 653892"/>
              <a:gd name="connsiteX2" fmla="*/ 1786160 w 1786160"/>
              <a:gd name="connsiteY2" fmla="*/ 653892 h 653892"/>
              <a:gd name="connsiteX3" fmla="*/ 1786160 w 1786160"/>
              <a:gd name="connsiteY3" fmla="*/ 653892 h 6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60" h="653892">
                <a:moveTo>
                  <a:pt x="0" y="620727"/>
                </a:moveTo>
                <a:cubicBezTo>
                  <a:pt x="303616" y="307635"/>
                  <a:pt x="607232" y="-5456"/>
                  <a:pt x="904925" y="72"/>
                </a:cubicBezTo>
                <a:cubicBezTo>
                  <a:pt x="1202618" y="5600"/>
                  <a:pt x="1786160" y="653892"/>
                  <a:pt x="1786160" y="653892"/>
                </a:cubicBezTo>
                <a:lnTo>
                  <a:pt x="1786160" y="653892"/>
                </a:lnTo>
              </a:path>
            </a:pathLst>
          </a:custGeom>
          <a:noFill/>
          <a:ln w="3810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43637" y="2664521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980101" y="2673687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53115" y="2664521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0344452" y="2216487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52" y="2216487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9203817" y="2192705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817" y="2192705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8063476" y="218810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76" y="2188100"/>
                <a:ext cx="5341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996950" y="221189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50" y="2211891"/>
                <a:ext cx="5341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>
            <a:off x="7124617" y="2990889"/>
            <a:ext cx="354423" cy="23364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8192704" y="2968822"/>
            <a:ext cx="362766" cy="24193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9320106" y="2999461"/>
            <a:ext cx="360329" cy="18488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0305296" y="2927931"/>
            <a:ext cx="359461" cy="26260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Дуга 48"/>
          <p:cNvSpPr/>
          <p:nvPr/>
        </p:nvSpPr>
        <p:spPr>
          <a:xfrm rot="8067778">
            <a:off x="7372371" y="2458741"/>
            <a:ext cx="944621" cy="901543"/>
          </a:xfrm>
          <a:prstGeom prst="arc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8067778">
            <a:off x="9587214" y="2485655"/>
            <a:ext cx="785773" cy="850551"/>
          </a:xfrm>
          <a:prstGeom prst="arc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3532222" flipV="1">
            <a:off x="8454172" y="2837070"/>
            <a:ext cx="958335" cy="927259"/>
          </a:xfrm>
          <a:prstGeom prst="arc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4796" y="4218394"/>
                <a:ext cx="68059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err="1"/>
                  <a:t>Lokal</a:t>
                </a:r>
                <a:r>
                  <a:rPr lang="en-US" sz="4000" b="1" dirty="0"/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maksimum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nuqta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96" y="4218394"/>
                <a:ext cx="6805902" cy="615553"/>
              </a:xfrm>
              <a:prstGeom prst="rect">
                <a:avLst/>
              </a:prstGeom>
              <a:blipFill>
                <a:blip r:embed="rId17"/>
                <a:stretch>
                  <a:fillRect l="-4476" t="-27723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4796" y="4884148"/>
                <a:ext cx="9211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Lokal minimum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96" y="4884148"/>
                <a:ext cx="9211689" cy="615553"/>
              </a:xfrm>
              <a:prstGeom prst="rect">
                <a:avLst/>
              </a:prstGeom>
              <a:blipFill>
                <a:blip r:embed="rId18"/>
                <a:stretch>
                  <a:fillRect l="-3309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4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10734816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414462" y="1044433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6 причин, почему домашнее задание бесполезно и даже вредно - Лайфхакер">
            <a:extLst>
              <a:ext uri="{FF2B5EF4-FFF2-40B4-BE49-F238E27FC236}">
                <a16:creationId xmlns:a16="http://schemas.microsoft.com/office/drawing/2014/main" id="{FA02963E-55AC-43E7-BF2F-3E4F6164E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37912" r="47329" b="10747"/>
          <a:stretch/>
        </p:blipFill>
        <p:spPr bwMode="auto">
          <a:xfrm>
            <a:off x="8638317" y="329328"/>
            <a:ext cx="3008672" cy="213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5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065B526-C390-4A6B-9AAF-8F80E841B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465956"/>
              </p:ext>
            </p:extLst>
          </p:nvPr>
        </p:nvGraphicFramePr>
        <p:xfrm>
          <a:off x="1025375" y="2705930"/>
          <a:ext cx="9117278" cy="28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98395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-1"/>
            <a:ext cx="12196918" cy="733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012" y="81481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99588" y="814812"/>
            <a:ext cx="11970210" cy="5966233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0676" y="883376"/>
                <a:ext cx="386432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6" y="883376"/>
                <a:ext cx="3864327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0675" y="1533663"/>
                <a:ext cx="4675832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5" y="1533663"/>
                <a:ext cx="4675832" cy="718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5924" y="2241212"/>
                <a:ext cx="3852099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4" y="2241212"/>
                <a:ext cx="3852099" cy="718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5924" y="2870075"/>
                <a:ext cx="26003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4" y="2870075"/>
                <a:ext cx="260039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43227" y="3455119"/>
                <a:ext cx="1683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27" y="3455119"/>
                <a:ext cx="168308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6871581" y="2715928"/>
            <a:ext cx="4300395" cy="91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8853115" y="2664521"/>
            <a:ext cx="99588" cy="102811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796675" y="2207321"/>
            <a:ext cx="2113075" cy="914400"/>
          </a:xfrm>
          <a:prstGeom prst="arc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8909750" y="2177243"/>
            <a:ext cx="1980121" cy="914400"/>
          </a:xfrm>
          <a:prstGeom prst="arc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292278" y="2206482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278" y="2206482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056634" y="2211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34" y="2211090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8148119" y="2870075"/>
            <a:ext cx="354474" cy="354703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327338" y="2883086"/>
            <a:ext cx="312031" cy="34093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7967245">
            <a:off x="8349403" y="2268051"/>
            <a:ext cx="970906" cy="1204048"/>
          </a:xfrm>
          <a:prstGeom prst="arc">
            <a:avLst>
              <a:gd name="adj1" fmla="val 15951027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8292" y="4115395"/>
                <a:ext cx="68845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Lokal minimum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2" y="4115395"/>
                <a:ext cx="6884513" cy="615553"/>
              </a:xfrm>
              <a:prstGeom prst="rect">
                <a:avLst/>
              </a:prstGeom>
              <a:blipFill>
                <a:blip r:embed="rId11"/>
                <a:stretch>
                  <a:fillRect l="-4517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-1"/>
            <a:ext cx="12196918" cy="733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012" y="81481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99588" y="814812"/>
            <a:ext cx="11970210" cy="5966233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0675" y="811862"/>
                <a:ext cx="520431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5" y="811862"/>
                <a:ext cx="5204310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0674" y="1377601"/>
                <a:ext cx="457875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4" y="1377601"/>
                <a:ext cx="457875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8825" y="1934825"/>
                <a:ext cx="3852099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25" y="1934825"/>
                <a:ext cx="3852099" cy="718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2220" y="2490149"/>
                <a:ext cx="43842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0" y="2490149"/>
                <a:ext cx="438427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4103" y="3030052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03" y="3030052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6871581" y="2715928"/>
            <a:ext cx="4644427" cy="2082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393565" y="2514200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565" y="2514200"/>
                <a:ext cx="5229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260647" y="2742912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647" y="2742912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6378281" y="2160397"/>
            <a:ext cx="2096760" cy="987602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10187432" y="2168888"/>
            <a:ext cx="1980121" cy="1023318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075249" y="217700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49" y="2177000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576656" y="2218983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656" y="221898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7649441" y="2852719"/>
            <a:ext cx="354474" cy="354703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059778" y="2852719"/>
            <a:ext cx="331451" cy="33189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7967245">
            <a:off x="7779442" y="1957134"/>
            <a:ext cx="1324785" cy="1534117"/>
          </a:xfrm>
          <a:prstGeom prst="arc">
            <a:avLst>
              <a:gd name="adj1" fmla="val 15856070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5223" y="3636070"/>
                <a:ext cx="68845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Lokal minimum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3" y="3636070"/>
                <a:ext cx="6884513" cy="615553"/>
              </a:xfrm>
              <a:prstGeom prst="rect">
                <a:avLst/>
              </a:prstGeom>
              <a:blipFill>
                <a:blip r:embed="rId11"/>
                <a:stretch>
                  <a:fillRect l="-4429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54941" y="3030052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41" y="3030052"/>
                <a:ext cx="163192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олилиния 27"/>
          <p:cNvSpPr/>
          <p:nvPr/>
        </p:nvSpPr>
        <p:spPr>
          <a:xfrm>
            <a:off x="8475040" y="2088311"/>
            <a:ext cx="1712392" cy="653892"/>
          </a:xfrm>
          <a:custGeom>
            <a:avLst/>
            <a:gdLst>
              <a:gd name="connsiteX0" fmla="*/ 0 w 1786160"/>
              <a:gd name="connsiteY0" fmla="*/ 620727 h 653892"/>
              <a:gd name="connsiteX1" fmla="*/ 904925 w 1786160"/>
              <a:gd name="connsiteY1" fmla="*/ 72 h 653892"/>
              <a:gd name="connsiteX2" fmla="*/ 1786160 w 1786160"/>
              <a:gd name="connsiteY2" fmla="*/ 653892 h 653892"/>
              <a:gd name="connsiteX3" fmla="*/ 1786160 w 1786160"/>
              <a:gd name="connsiteY3" fmla="*/ 653892 h 6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60" h="653892">
                <a:moveTo>
                  <a:pt x="0" y="620727"/>
                </a:moveTo>
                <a:cubicBezTo>
                  <a:pt x="303616" y="307635"/>
                  <a:pt x="607232" y="-5456"/>
                  <a:pt x="904925" y="72"/>
                </a:cubicBezTo>
                <a:cubicBezTo>
                  <a:pt x="1202618" y="5600"/>
                  <a:pt x="1786160" y="653892"/>
                  <a:pt x="1786160" y="653892"/>
                </a:cubicBezTo>
                <a:lnTo>
                  <a:pt x="1786160" y="653892"/>
                </a:lnTo>
              </a:path>
            </a:pathLst>
          </a:custGeom>
          <a:noFill/>
          <a:ln w="3810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0133943" y="2673687"/>
            <a:ext cx="99588" cy="102811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0356947" y="2200972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947" y="2200972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8437644" y="2664519"/>
            <a:ext cx="99588" cy="102811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0570618" y="2861230"/>
            <a:ext cx="304392" cy="27215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13532222" flipV="1">
            <a:off x="9191183" y="2533471"/>
            <a:ext cx="1429976" cy="1642493"/>
          </a:xfrm>
          <a:prstGeom prst="arc">
            <a:avLst>
              <a:gd name="adj1" fmla="val 15768022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944208" y="2721288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08" y="2721288"/>
                <a:ext cx="52290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5223" y="4277841"/>
                <a:ext cx="72852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maksimum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3" y="4277841"/>
                <a:ext cx="7285264" cy="615553"/>
              </a:xfrm>
              <a:prstGeom prst="rect">
                <a:avLst/>
              </a:prstGeom>
              <a:blipFill>
                <a:blip r:embed="rId15"/>
                <a:stretch>
                  <a:fillRect l="-4184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7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-1"/>
            <a:ext cx="12196918" cy="733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012" y="81481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99588" y="814812"/>
            <a:ext cx="11970210" cy="5966233"/>
          </a:xfrm>
          <a:prstGeom prst="frame">
            <a:avLst>
              <a:gd name="adj1" fmla="val 54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0676" y="883376"/>
                <a:ext cx="252126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6" y="883376"/>
                <a:ext cx="2521267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0675" y="1533663"/>
                <a:ext cx="27147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5" y="1533663"/>
                <a:ext cx="271478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71343" y="2215202"/>
                <a:ext cx="1914657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3" y="2215202"/>
                <a:ext cx="1914657" cy="718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24387" y="2803227"/>
                <a:ext cx="1683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87" y="2803227"/>
                <a:ext cx="168308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6871581" y="2715928"/>
            <a:ext cx="4300395" cy="91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498" y="2532355"/>
                <a:ext cx="522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459" y="2715925"/>
                <a:ext cx="5229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8853115" y="2664521"/>
            <a:ext cx="99588" cy="102811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796675" y="2207321"/>
            <a:ext cx="2113075" cy="914400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8909750" y="2177243"/>
            <a:ext cx="1980121" cy="914400"/>
          </a:xfrm>
          <a:prstGeom prst="arc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292278" y="2206482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278" y="2206482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056634" y="221109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34" y="2211090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8148119" y="2870075"/>
            <a:ext cx="354474" cy="354703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302098" y="2870075"/>
            <a:ext cx="312031" cy="34093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7967245">
            <a:off x="8397285" y="2382365"/>
            <a:ext cx="893545" cy="1054500"/>
          </a:xfrm>
          <a:prstGeom prst="arc">
            <a:avLst>
              <a:gd name="adj1" fmla="val 15868605"/>
              <a:gd name="adj2" fmla="val 0"/>
            </a:avLst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642" y="3423969"/>
                <a:ext cx="68845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Lokal minimum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42" y="3423969"/>
                <a:ext cx="6884513" cy="615553"/>
              </a:xfrm>
              <a:prstGeom prst="rect">
                <a:avLst/>
              </a:prstGeom>
              <a:blipFill>
                <a:blip r:embed="rId10"/>
                <a:stretch>
                  <a:fillRect l="-4517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03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0" y="0"/>
            <a:ext cx="12196918" cy="652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(47-sahifa)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859" y="735071"/>
                <a:ext cx="471347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9" y="735071"/>
                <a:ext cx="4713470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70921" y="40499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75309" y="720862"/>
                <a:ext cx="1690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309" y="720862"/>
                <a:ext cx="169020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7859" y="1343686"/>
                <a:ext cx="429585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9" y="1343686"/>
                <a:ext cx="4295856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2494" y="2029219"/>
                <a:ext cx="3458126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4" y="2029219"/>
                <a:ext cx="345812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1231" y="2636811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1" y="2636811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3016" y="2659800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6" y="2659800"/>
                <a:ext cx="163192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66586" y="2659799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86" y="2659799"/>
                <a:ext cx="201503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6744384" y="2196525"/>
            <a:ext cx="4633587" cy="1769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905495" y="2161209"/>
                <a:ext cx="554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95" y="2161209"/>
                <a:ext cx="554960" cy="584775"/>
              </a:xfrm>
              <a:prstGeom prst="rect">
                <a:avLst/>
              </a:prstGeom>
              <a:blipFill>
                <a:blip r:embed="rId9"/>
                <a:stretch>
                  <a:fillRect l="-28571" t="-1263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9217453" y="2170108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453" y="2170108"/>
                <a:ext cx="5229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9765486" y="2175653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86" y="2175653"/>
                <a:ext cx="5229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9424331" y="2152755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1297962" y="2029830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962" y="2029830"/>
                <a:ext cx="5229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052182" y="2172495"/>
                <a:ext cx="554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-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182" y="2172495"/>
                <a:ext cx="554960" cy="584775"/>
              </a:xfrm>
              <a:prstGeom prst="rect">
                <a:avLst/>
              </a:prstGeom>
              <a:blipFill>
                <a:blip r:embed="rId13"/>
                <a:stretch>
                  <a:fillRect l="-28571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0342707" y="2170108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707" y="2170108"/>
                <a:ext cx="52290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Левая круглая скобка 35"/>
          <p:cNvSpPr/>
          <p:nvPr/>
        </p:nvSpPr>
        <p:spPr>
          <a:xfrm rot="5400000">
            <a:off x="8494203" y="654711"/>
            <a:ext cx="292954" cy="2772977"/>
          </a:xfrm>
          <a:prstGeom prst="leftBracket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329662" y="2143587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4397" y="2143587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977142" y="2152436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554363" y="2152437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6724" y="4787423"/>
                <a:ext cx="17917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4" y="4787423"/>
                <a:ext cx="1791773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5464" y="5502809"/>
                <a:ext cx="14006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64" y="5502809"/>
                <a:ext cx="1400640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00499" y="3475478"/>
                <a:ext cx="597484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99" y="3475478"/>
                <a:ext cx="5974841" cy="6294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70345" y="3464410"/>
                <a:ext cx="1570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45" y="3464410"/>
                <a:ext cx="1570878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70345" y="4059444"/>
                <a:ext cx="19539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45" y="4059444"/>
                <a:ext cx="1953996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8912" y="5451949"/>
                <a:ext cx="720947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912" y="5451949"/>
                <a:ext cx="7209474" cy="6294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2424341" y="3795386"/>
            <a:ext cx="511963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424341" y="4423775"/>
            <a:ext cx="511963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424341" y="5075129"/>
            <a:ext cx="511963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424341" y="5764060"/>
            <a:ext cx="511963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178A367-82E2-4AAA-8CEE-2432CBFE5D40}"/>
              </a:ext>
            </a:extLst>
          </p:cNvPr>
          <p:cNvSpPr/>
          <p:nvPr/>
        </p:nvSpPr>
        <p:spPr>
          <a:xfrm>
            <a:off x="10791848" y="3975983"/>
            <a:ext cx="1096707" cy="869596"/>
          </a:xfrm>
          <a:prstGeom prst="rect">
            <a:avLst/>
          </a:prstGeom>
          <a:gradFill>
            <a:gsLst>
              <a:gs pos="3279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EE23BA-8B1E-413D-8C80-C32649358C85}"/>
                  </a:ext>
                </a:extLst>
              </p:cNvPr>
              <p:cNvSpPr txBox="1"/>
              <p:nvPr/>
            </p:nvSpPr>
            <p:spPr>
              <a:xfrm>
                <a:off x="3155295" y="4096047"/>
                <a:ext cx="880387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EE23BA-8B1E-413D-8C80-C32649358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95" y="4096047"/>
                <a:ext cx="8803870" cy="6294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6B2F0A6-371A-419D-814F-08133FAA600D}"/>
              </a:ext>
            </a:extLst>
          </p:cNvPr>
          <p:cNvSpPr/>
          <p:nvPr/>
        </p:nvSpPr>
        <p:spPr>
          <a:xfrm>
            <a:off x="10653951" y="4692962"/>
            <a:ext cx="1034751" cy="869596"/>
          </a:xfrm>
          <a:prstGeom prst="rect">
            <a:avLst/>
          </a:prstGeom>
          <a:gradFill flip="none" rotWithShape="1">
            <a:gsLst>
              <a:gs pos="3279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E709A85-EF16-4FBC-8E6D-938D76C122DB}"/>
                  </a:ext>
                </a:extLst>
              </p:cNvPr>
              <p:cNvSpPr txBox="1"/>
              <p:nvPr/>
            </p:nvSpPr>
            <p:spPr>
              <a:xfrm>
                <a:off x="3155294" y="4773508"/>
                <a:ext cx="858805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E709A85-EF16-4FBC-8E6D-938D76C1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94" y="4773508"/>
                <a:ext cx="8588057" cy="6294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03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0" y="0"/>
            <a:ext cx="12196918" cy="6523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921" y="40499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9429" y="-26805"/>
                <a:ext cx="5019644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29" y="-26805"/>
                <a:ext cx="5019644" cy="6386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14761" y="0"/>
                <a:ext cx="1690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761" y="0"/>
                <a:ext cx="169020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7468" y="706356"/>
                <a:ext cx="484773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68" y="706356"/>
                <a:ext cx="4847737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0667" y="1297999"/>
                <a:ext cx="40100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67" y="1297999"/>
                <a:ext cx="4010009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2017" y="1751103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17" y="1751103"/>
                <a:ext cx="181658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53802" y="1774092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802" y="1774092"/>
                <a:ext cx="163192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7372" y="1774091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72" y="1774091"/>
                <a:ext cx="201503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7408985" y="1500554"/>
            <a:ext cx="4290646" cy="559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1626686" y="1290349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686" y="1290349"/>
                <a:ext cx="4732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Левая круглая скобка 16"/>
          <p:cNvSpPr/>
          <p:nvPr/>
        </p:nvSpPr>
        <p:spPr>
          <a:xfrm rot="5400000">
            <a:off x="9397364" y="317523"/>
            <a:ext cx="292954" cy="1989432"/>
          </a:xfrm>
          <a:prstGeom prst="leftBracket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249293" y="1530329"/>
                <a:ext cx="5100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293" y="1530329"/>
                <a:ext cx="510076" cy="523220"/>
              </a:xfrm>
              <a:prstGeom prst="rect">
                <a:avLst/>
              </a:prstGeom>
              <a:blipFill>
                <a:blip r:embed="rId10"/>
                <a:stretch>
                  <a:fillRect l="-23810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363103" y="1530274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103" y="1530274"/>
                <a:ext cx="48122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346575" y="1527445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575" y="1527445"/>
                <a:ext cx="48122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9521906" y="1449222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774036" y="1539335"/>
                <a:ext cx="5100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36" y="1539335"/>
                <a:ext cx="510076" cy="523220"/>
              </a:xfrm>
              <a:prstGeom prst="rect">
                <a:avLst/>
              </a:prstGeom>
              <a:blipFill>
                <a:blip r:embed="rId13"/>
                <a:stretch>
                  <a:fillRect l="-23810" t="-11765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9011540" y="1449223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506420" y="1452562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487598" y="1449148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9851384" y="1536678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84" y="1536678"/>
                <a:ext cx="48122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10008323" y="1449222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4600" y="4554887"/>
                <a:ext cx="17917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" y="4554887"/>
                <a:ext cx="1791773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3340" y="5270273"/>
                <a:ext cx="14006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0" y="5270273"/>
                <a:ext cx="1400640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2843" y="2549992"/>
                <a:ext cx="8768170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43" y="2549992"/>
                <a:ext cx="8768170" cy="6386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50344" y="3145026"/>
                <a:ext cx="6821356" cy="63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44" y="3145026"/>
                <a:ext cx="6821356" cy="6386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07890" y="2549992"/>
                <a:ext cx="19539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0" y="2549992"/>
                <a:ext cx="1953996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07890" y="3145026"/>
                <a:ext cx="1570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0" y="3145026"/>
                <a:ext cx="1570878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2176383" y="2916386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76384" y="3508030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186715" y="4841266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186715" y="5530197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07890" y="3787808"/>
                <a:ext cx="1570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0" y="3787808"/>
                <a:ext cx="1570878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>
            <a:off x="2176382" y="4140424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33630" y="3749703"/>
                <a:ext cx="7387804" cy="63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30" y="3749703"/>
                <a:ext cx="7387804" cy="6386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20AEA4-63A5-484C-910B-6D12D7E83C80}"/>
              </a:ext>
            </a:extLst>
          </p:cNvPr>
          <p:cNvSpPr/>
          <p:nvPr/>
        </p:nvSpPr>
        <p:spPr>
          <a:xfrm>
            <a:off x="11003185" y="4315514"/>
            <a:ext cx="1096707" cy="869596"/>
          </a:xfrm>
          <a:prstGeom prst="rect">
            <a:avLst/>
          </a:prstGeom>
          <a:gradFill>
            <a:gsLst>
              <a:gs pos="3279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FE38FF9-35DA-408F-A1AA-89EBEB80850B}"/>
                  </a:ext>
                </a:extLst>
              </p:cNvPr>
              <p:cNvSpPr txBox="1"/>
              <p:nvPr/>
            </p:nvSpPr>
            <p:spPr>
              <a:xfrm>
                <a:off x="2698678" y="4472592"/>
                <a:ext cx="9457461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FE38FF9-35DA-408F-A1AA-89EBEB808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78" y="4472592"/>
                <a:ext cx="9457461" cy="63863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B09B2F0-C898-49DE-A3BD-0B2306057CD5}"/>
              </a:ext>
            </a:extLst>
          </p:cNvPr>
          <p:cNvSpPr/>
          <p:nvPr/>
        </p:nvSpPr>
        <p:spPr>
          <a:xfrm>
            <a:off x="8843858" y="5067626"/>
            <a:ext cx="1034751" cy="869596"/>
          </a:xfrm>
          <a:prstGeom prst="rect">
            <a:avLst/>
          </a:prstGeom>
          <a:gradFill flip="none" rotWithShape="1">
            <a:gsLst>
              <a:gs pos="3279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203889-38EB-4885-ACA5-9349618F8990}"/>
                  </a:ext>
                </a:extLst>
              </p:cNvPr>
              <p:cNvSpPr txBox="1"/>
              <p:nvPr/>
            </p:nvSpPr>
            <p:spPr>
              <a:xfrm>
                <a:off x="2688345" y="5143004"/>
                <a:ext cx="7073475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203889-38EB-4885-ACA5-9349618F8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45" y="5143004"/>
                <a:ext cx="7073475" cy="6386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8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0" y="0"/>
            <a:ext cx="12196918" cy="12573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821" y="342984"/>
            <a:ext cx="641419" cy="571332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928" y="75145"/>
                <a:ext cx="3294871" cy="1073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28" y="75145"/>
                <a:ext cx="3294871" cy="10733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49661" y="298679"/>
                <a:ext cx="13070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661" y="298679"/>
                <a:ext cx="130708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073CC3-B387-4D74-A73A-7883ED84EDFF}"/>
                  </a:ext>
                </a:extLst>
              </p:cNvPr>
              <p:cNvSpPr txBox="1"/>
              <p:nvPr/>
            </p:nvSpPr>
            <p:spPr>
              <a:xfrm>
                <a:off x="695569" y="1332445"/>
                <a:ext cx="4011644" cy="1243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073CC3-B387-4D74-A73A-7883ED84E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9" y="1332445"/>
                <a:ext cx="4011644" cy="1243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00342-0294-4702-8638-664C8802608A}"/>
                  </a:ext>
                </a:extLst>
              </p:cNvPr>
              <p:cNvSpPr txBox="1"/>
              <p:nvPr/>
            </p:nvSpPr>
            <p:spPr>
              <a:xfrm>
                <a:off x="737232" y="2611641"/>
                <a:ext cx="244397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00342-0294-4702-8638-664C88026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2" y="2611641"/>
                <a:ext cx="24439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51BAE-A584-44DB-9560-4C5816A858A6}"/>
                  </a:ext>
                </a:extLst>
              </p:cNvPr>
              <p:cNvSpPr txBox="1"/>
              <p:nvPr/>
            </p:nvSpPr>
            <p:spPr>
              <a:xfrm>
                <a:off x="4150535" y="2575991"/>
                <a:ext cx="199033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51BAE-A584-44DB-9560-4C5816A85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35" y="2575991"/>
                <a:ext cx="199033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9B57BDC-7389-4E0D-8113-1E23F19051B5}"/>
              </a:ext>
            </a:extLst>
          </p:cNvPr>
          <p:cNvCxnSpPr/>
          <p:nvPr/>
        </p:nvCxnSpPr>
        <p:spPr>
          <a:xfrm flipV="1">
            <a:off x="7205785" y="2040992"/>
            <a:ext cx="4290646" cy="559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2A88579-F8E6-41FA-B06C-BE0086184FD6}"/>
                  </a:ext>
                </a:extLst>
              </p:cNvPr>
              <p:cNvSpPr/>
              <p:nvPr/>
            </p:nvSpPr>
            <p:spPr>
              <a:xfrm>
                <a:off x="11423486" y="1830787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2A88579-F8E6-41FA-B06C-BE0086184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486" y="1830787"/>
                <a:ext cx="4732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круглая скобка 13">
            <a:extLst>
              <a:ext uri="{FF2B5EF4-FFF2-40B4-BE49-F238E27FC236}">
                <a16:creationId xmlns:a16="http://schemas.microsoft.com/office/drawing/2014/main" id="{DF344F2E-A2DA-4D8E-B2DB-CB77350D7D24}"/>
              </a:ext>
            </a:extLst>
          </p:cNvPr>
          <p:cNvSpPr/>
          <p:nvPr/>
        </p:nvSpPr>
        <p:spPr>
          <a:xfrm rot="5400000">
            <a:off x="9194164" y="857961"/>
            <a:ext cx="292954" cy="1989432"/>
          </a:xfrm>
          <a:prstGeom prst="leftBracket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FF55455-3BEE-47D4-B1DF-FFF6578A8620}"/>
                  </a:ext>
                </a:extLst>
              </p:cNvPr>
              <p:cNvSpPr/>
              <p:nvPr/>
            </p:nvSpPr>
            <p:spPr>
              <a:xfrm>
                <a:off x="8102828" y="207739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FF55455-3BEE-47D4-B1DF-FFF6578A8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28" y="207739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id="{908BED6C-3F1B-401C-B8B8-19BC38569E68}"/>
              </a:ext>
            </a:extLst>
          </p:cNvPr>
          <p:cNvSpPr/>
          <p:nvPr/>
        </p:nvSpPr>
        <p:spPr>
          <a:xfrm>
            <a:off x="8296131" y="2007270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8FF5AC4-8D29-4D0A-A3F9-9E32BF842006}"/>
                  </a:ext>
                </a:extLst>
              </p:cNvPr>
              <p:cNvSpPr/>
              <p:nvPr/>
            </p:nvSpPr>
            <p:spPr>
              <a:xfrm>
                <a:off x="10097933" y="2088421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8FF5AC4-8D29-4D0A-A3F9-9E32BF842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933" y="2088421"/>
                <a:ext cx="4812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>
            <a:extLst>
              <a:ext uri="{FF2B5EF4-FFF2-40B4-BE49-F238E27FC236}">
                <a16:creationId xmlns:a16="http://schemas.microsoft.com/office/drawing/2014/main" id="{165E8C88-C904-4862-BC41-4571D387FFD0}"/>
              </a:ext>
            </a:extLst>
          </p:cNvPr>
          <p:cNvSpPr/>
          <p:nvPr/>
        </p:nvSpPr>
        <p:spPr>
          <a:xfrm>
            <a:off x="10285563" y="1978563"/>
            <a:ext cx="99588" cy="102811"/>
          </a:xfrm>
          <a:prstGeom prst="ellipse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7C2C90-5F13-4B67-91AC-35E5FDBFC89D}"/>
                  </a:ext>
                </a:extLst>
              </p:cNvPr>
              <p:cNvSpPr txBox="1"/>
              <p:nvPr/>
            </p:nvSpPr>
            <p:spPr>
              <a:xfrm>
                <a:off x="290333" y="3533004"/>
                <a:ext cx="14086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7C2C90-5F13-4B67-91AC-35E5FDBF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3" y="3533004"/>
                <a:ext cx="140865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D8EAA5-FFDD-4EC8-97B7-34F3573F44B6}"/>
                  </a:ext>
                </a:extLst>
              </p:cNvPr>
              <p:cNvSpPr txBox="1"/>
              <p:nvPr/>
            </p:nvSpPr>
            <p:spPr>
              <a:xfrm>
                <a:off x="290333" y="4797793"/>
                <a:ext cx="14006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D8EAA5-FFDD-4EC8-97B7-34F3573F4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3" y="4797793"/>
                <a:ext cx="140064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02630AD-EF97-41F9-AABE-4BB812904B7E}"/>
              </a:ext>
            </a:extLst>
          </p:cNvPr>
          <p:cNvCxnSpPr/>
          <p:nvPr/>
        </p:nvCxnSpPr>
        <p:spPr>
          <a:xfrm>
            <a:off x="2445408" y="3840780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115F8E7-364B-46AC-84D2-EAF496570B92}"/>
              </a:ext>
            </a:extLst>
          </p:cNvPr>
          <p:cNvCxnSpPr/>
          <p:nvPr/>
        </p:nvCxnSpPr>
        <p:spPr>
          <a:xfrm>
            <a:off x="2416297" y="5131903"/>
            <a:ext cx="511963" cy="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2C83B55-716E-4D8D-88A5-6FD8D42A6028}"/>
              </a:ext>
            </a:extLst>
          </p:cNvPr>
          <p:cNvSpPr/>
          <p:nvPr/>
        </p:nvSpPr>
        <p:spPr>
          <a:xfrm>
            <a:off x="6893907" y="3145412"/>
            <a:ext cx="690393" cy="1257299"/>
          </a:xfrm>
          <a:prstGeom prst="rect">
            <a:avLst/>
          </a:prstGeom>
          <a:gradFill>
            <a:gsLst>
              <a:gs pos="3279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3B2FD9-59DA-42C0-8C46-B256DDE58E29}"/>
              </a:ext>
            </a:extLst>
          </p:cNvPr>
          <p:cNvSpPr/>
          <p:nvPr/>
        </p:nvSpPr>
        <p:spPr>
          <a:xfrm>
            <a:off x="6893907" y="4505625"/>
            <a:ext cx="690394" cy="1498915"/>
          </a:xfrm>
          <a:prstGeom prst="rect">
            <a:avLst/>
          </a:prstGeom>
          <a:gradFill flip="none" rotWithShape="1">
            <a:gsLst>
              <a:gs pos="3279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BA2D9-A5F3-4DEA-8798-205F7287AB57}"/>
                  </a:ext>
                </a:extLst>
              </p:cNvPr>
              <p:cNvSpPr txBox="1"/>
              <p:nvPr/>
            </p:nvSpPr>
            <p:spPr>
              <a:xfrm>
                <a:off x="3411012" y="3227194"/>
                <a:ext cx="4173288" cy="1166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BA2D9-A5F3-4DEA-8798-205F7287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12" y="3227194"/>
                <a:ext cx="4173288" cy="11667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B4B2F0-1408-4FDE-959C-BED1E1233DA5}"/>
                  </a:ext>
                </a:extLst>
              </p:cNvPr>
              <p:cNvSpPr txBox="1"/>
              <p:nvPr/>
            </p:nvSpPr>
            <p:spPr>
              <a:xfrm>
                <a:off x="3411012" y="4545885"/>
                <a:ext cx="4173288" cy="1166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B4B2F0-1408-4FDE-959C-BED1E1233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12" y="4545885"/>
                <a:ext cx="4173288" cy="11667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961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Широкоэкранный</PresentationFormat>
  <Paragraphs>381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80</cp:revision>
  <dcterms:created xsi:type="dcterms:W3CDTF">2020-10-21T08:10:07Z</dcterms:created>
  <dcterms:modified xsi:type="dcterms:W3CDTF">2021-02-20T04:06:28Z</dcterms:modified>
</cp:coreProperties>
</file>