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data2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395" r:id="rId2"/>
    <p:sldId id="295" r:id="rId3"/>
    <p:sldId id="1417" r:id="rId4"/>
    <p:sldId id="1418" r:id="rId5"/>
    <p:sldId id="261" r:id="rId6"/>
    <p:sldId id="263" r:id="rId7"/>
    <p:sldId id="1399" r:id="rId8"/>
    <p:sldId id="1398" r:id="rId9"/>
    <p:sldId id="268" r:id="rId10"/>
    <p:sldId id="1400" r:id="rId11"/>
    <p:sldId id="1401" r:id="rId12"/>
    <p:sldId id="1402" r:id="rId13"/>
    <p:sldId id="1396" r:id="rId14"/>
    <p:sldId id="1403" r:id="rId15"/>
    <p:sldId id="1405" r:id="rId16"/>
    <p:sldId id="1427" r:id="rId17"/>
    <p:sldId id="1397" r:id="rId18"/>
    <p:sldId id="1404" r:id="rId19"/>
    <p:sldId id="1408" r:id="rId20"/>
    <p:sldId id="262" r:id="rId21"/>
    <p:sldId id="1426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A00"/>
    <a:srgbClr val="CC0066"/>
    <a:srgbClr val="FF0066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1.png"/><Relationship Id="rId1" Type="http://schemas.openxmlformats.org/officeDocument/2006/relationships/image" Target="../media/image47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626DFF-17FB-49D4-B835-39A0B7DC525D}" type="doc">
      <dgm:prSet loTypeId="urn:microsoft.com/office/officeart/2005/8/layout/vList4" loCatId="list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C1D10876-B5EB-45BB-8402-7810482A058D}">
          <dgm:prSet phldrT="[Текст]" custT="1">
            <dgm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dgm:style>
          </dgm:prSet>
          <dgm:spPr>
            <a:ln/>
          </dgm:spPr>
          <dgm:t>
            <a:bodyPr/>
            <a:lstStyle/>
            <a:p>
              <a:pPr marL="530225" indent="0"/>
              <a14:m>
                <m:oMath xmlns:m="http://schemas.openxmlformats.org/officeDocument/2006/math">
                  <m:r>
                    <a:rPr lang="en-US" sz="4400" b="1" i="1" dirty="0" smtClean="0">
                      <a:solidFill>
                        <a:schemeClr val="tx1"/>
                      </a:solidFill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𝟕𝟏</m:t>
                  </m:r>
                </m:oMath>
              </a14:m>
              <a:r>
                <a:rPr lang="en-US" sz="4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</a:t>
              </a:r>
              <a:r>
                <a:rPr lang="en-US" sz="4400" b="1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misol</a:t>
              </a:r>
              <a:r>
                <a:rPr lang="en-US" sz="4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(</a:t>
              </a:r>
              <a14:m>
                <m:oMath xmlns:m="http://schemas.openxmlformats.org/officeDocument/2006/math">
                  <m:r>
                    <a:rPr lang="en-US" sz="4400" b="1" i="1" dirty="0" smtClean="0">
                      <a:solidFill>
                        <a:schemeClr val="tx1"/>
                      </a:solidFill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𝟒𝟕</m:t>
                  </m:r>
                </m:oMath>
              </a14:m>
              <a:r>
                <a:rPr lang="en-US" sz="4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</a:t>
              </a:r>
              <a:r>
                <a:rPr lang="en-US" sz="4400" b="1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sahifa</a:t>
              </a:r>
              <a:r>
                <a:rPr lang="en-US" sz="4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  <a:p>
              <a:pPr marL="530225" indent="0"/>
              <a14:m>
                <m:oMathPara xmlns:m="http://schemas.openxmlformats.org/officeDocument/2006/math">
                  <m:oMathParaPr>
                    <m:jc m:val="left"/>
                  </m:oMathParaPr>
                  <m:oMath xmlns:m="http://schemas.openxmlformats.org/officeDocument/2006/math">
                    <m:r>
                      <a:rPr lang="en-US" sz="4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4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a:rPr lang="en-US" sz="4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4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a:rPr lang="en-US" sz="4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r>
                      <a:rPr lang="en-US" sz="4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a:rPr lang="en-US" sz="4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</m:oMath>
                </m:oMathPara>
              </a14:m>
              <a:endParaRPr lang="ru-RU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C1D10876-B5EB-45BB-8402-7810482A058D}">
          <dgm:prSet phldrT="[Текст]" custT="1">
            <dgm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dgm:style>
          </dgm:prSet>
          <dgm:spPr>
            <a:ln/>
          </dgm:spPr>
          <dgm:t>
            <a:bodyPr/>
            <a:lstStyle/>
            <a:p>
              <a:pPr marL="530225" indent="0"/>
              <a:r>
                <a:rPr lang="en-US" sz="4400" b="1" i="0" dirty="0" smtClean="0">
                  <a:solidFill>
                    <a:schemeClr val="tx1"/>
                  </a:solidFill>
                  <a:latin typeface="Cambria Math" panose="02040503050406030204" pitchFamily="18" charset="0"/>
                  <a:cs typeface="Arial" panose="020B0604020202020204" pitchFamily="34" charset="0"/>
                </a:rPr>
                <a:t>𝟕𝟏</a:t>
              </a:r>
              <a:r>
                <a:rPr lang="en-US" sz="4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</a:t>
              </a:r>
              <a:r>
                <a:rPr lang="en-US" sz="4400" b="1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misol</a:t>
              </a:r>
              <a:r>
                <a:rPr lang="en-US" sz="4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(</a:t>
              </a:r>
              <a:r>
                <a:rPr lang="en-US" sz="4400" b="1" i="0" dirty="0" smtClean="0">
                  <a:solidFill>
                    <a:schemeClr val="tx1"/>
                  </a:solidFill>
                  <a:latin typeface="Cambria Math" panose="02040503050406030204" pitchFamily="18" charset="0"/>
                  <a:cs typeface="Arial" panose="020B0604020202020204" pitchFamily="34" charset="0"/>
                </a:rPr>
                <a:t>𝟒𝟕</a:t>
              </a:r>
              <a:r>
                <a:rPr lang="en-US" sz="4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</a:t>
              </a:r>
              <a:r>
                <a:rPr lang="en-US" sz="4400" b="1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sahifa</a:t>
              </a:r>
              <a:r>
                <a:rPr lang="en-US" sz="4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  <a:p>
              <a:pPr marL="530225" indent="0"/>
              <a:r>
                <a:rPr lang="en-US" sz="4400" b="1" i="0" dirty="0" smtClean="0">
                  <a:solidFill>
                    <a:schemeClr val="tx1"/>
                  </a:solidFill>
                  <a:latin typeface="Cambria Math" panose="02040503050406030204" pitchFamily="18" charset="0"/>
                  <a:cs typeface="Arial" panose="020B0604020202020204" pitchFamily="34" charset="0"/>
                </a:rPr>
                <a:t>𝟏, 𝟐, 𝟑, 𝟒</a:t>
              </a:r>
              <a:endParaRPr lang="ru-RU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9019C4F6-3B96-4E2B-B9C0-21914E5A5E31}" type="parTrans" cxnId="{A83A02AB-2004-42A6-9FD7-16C91C8F50CD}">
      <dgm:prSet/>
      <dgm:spPr/>
      <dgm:t>
        <a:bodyPr/>
        <a:lstStyle/>
        <a:p>
          <a:endParaRPr lang="ru-RU" sz="40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1516EA7-212E-4AEE-86FA-EC4A502A04D6}" type="sibTrans" cxnId="{A83A02AB-2004-42A6-9FD7-16C91C8F50CD}">
      <dgm:prSet/>
      <dgm:spPr/>
      <dgm:t>
        <a:bodyPr/>
        <a:lstStyle/>
        <a:p>
          <a:endParaRPr lang="ru-RU" sz="40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mc:AlternateContent xmlns:mc="http://schemas.openxmlformats.org/markup-compatibility/2006" xmlns:a14="http://schemas.microsoft.com/office/drawing/2010/main">
      <mc:Choice Requires="a14">
        <dgm:pt modelId="{5971BFAC-1F89-46D9-B352-B08EB5E15459}">
          <dgm:prSet phldrT="[Текст]" custT="1"/>
          <dgm:spPr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dgm:spPr>
          <dgm:t>
            <a:bodyPr/>
            <a:lstStyle/>
            <a:p>
              <a:pPr marL="530225" indent="0"/>
              <a14:m>
                <m:oMath xmlns:m="http://schemas.openxmlformats.org/officeDocument/2006/math">
                  <m:r>
                    <a:rPr lang="en-US" sz="4400" b="1" i="1" dirty="0" smtClean="0">
                      <a:solidFill>
                        <a:schemeClr val="tx1"/>
                      </a:solidFill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𝟕𝟑</m:t>
                  </m:r>
                </m:oMath>
              </a14:m>
              <a:r>
                <a:rPr lang="en-US" sz="4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-misol (</a:t>
              </a:r>
              <a14:m>
                <m:oMath xmlns:m="http://schemas.openxmlformats.org/officeDocument/2006/math">
                  <m:r>
                    <a:rPr lang="en-US" sz="4400" b="1" i="1" dirty="0" smtClean="0">
                      <a:solidFill>
                        <a:schemeClr val="tx1"/>
                      </a:solidFill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𝟒𝟕</m:t>
                  </m:r>
                </m:oMath>
              </a14:m>
              <a:r>
                <a:rPr lang="en-US" sz="4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</a:t>
              </a:r>
              <a:r>
                <a:rPr lang="en-US" sz="44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sahifa)</a:t>
              </a:r>
              <a:endParaRPr lang="en-US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530225" indent="0"/>
              <a14:m>
                <m:oMathPara xmlns:m="http://schemas.openxmlformats.org/officeDocument/2006/math">
                  <m:oMathParaPr>
                    <m:jc m:val="left"/>
                  </m:oMathParaPr>
                  <m:oMath xmlns:m="http://schemas.openxmlformats.org/officeDocument/2006/math">
                    <m:r>
                      <a:rPr lang="en-US" sz="4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4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a:rPr lang="en-US" sz="4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4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a:rPr lang="en-US" sz="4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r>
                      <a:rPr lang="en-US" sz="4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a:rPr lang="en-US" sz="4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</m:oMath>
                </m:oMathPara>
              </a14:m>
              <a:endParaRPr lang="ru-RU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5971BFAC-1F89-46D9-B352-B08EB5E15459}">
          <dgm:prSet phldrT="[Текст]" custT="1"/>
          <dgm:spPr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dgm:spPr>
          <dgm:t>
            <a:bodyPr/>
            <a:lstStyle/>
            <a:p>
              <a:pPr marL="530225" indent="0"/>
              <a:r>
                <a:rPr lang="en-US" sz="4400" b="1" i="0" dirty="0">
                  <a:solidFill>
                    <a:schemeClr val="tx1"/>
                  </a:solidFill>
                  <a:latin typeface="Cambria Math" panose="02040503050406030204" pitchFamily="18" charset="0"/>
                  <a:cs typeface="Arial" panose="020B0604020202020204" pitchFamily="34" charset="0"/>
                </a:rPr>
                <a:t>𝟕𝟑</a:t>
              </a:r>
              <a:r>
                <a:rPr lang="en-US" sz="4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-misol (</a:t>
              </a:r>
              <a:r>
                <a:rPr lang="en-US" sz="4400" b="1" i="0" dirty="0">
                  <a:solidFill>
                    <a:schemeClr val="tx1"/>
                  </a:solidFill>
                  <a:latin typeface="Cambria Math" panose="02040503050406030204" pitchFamily="18" charset="0"/>
                  <a:cs typeface="Arial" panose="020B0604020202020204" pitchFamily="34" charset="0"/>
                </a:rPr>
                <a:t>𝟒𝟕</a:t>
              </a:r>
              <a:r>
                <a:rPr lang="en-US" sz="4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</a:t>
              </a:r>
              <a:r>
                <a:rPr lang="en-US" sz="44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sahifa)</a:t>
              </a:r>
              <a:endParaRPr lang="en-US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530225" indent="0"/>
              <a:r>
                <a:rPr lang="en-US" sz="4400" b="1" i="0" dirty="0">
                  <a:solidFill>
                    <a:schemeClr val="tx1"/>
                  </a:solidFill>
                  <a:latin typeface="Cambria Math" panose="02040503050406030204" pitchFamily="18" charset="0"/>
                  <a:cs typeface="Arial" panose="020B0604020202020204" pitchFamily="34" charset="0"/>
                </a:rPr>
                <a:t>𝟏, 𝟐, 𝟑, 𝟒</a:t>
              </a:r>
              <a:endParaRPr lang="ru-RU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0D0DE18B-FBB2-4ED9-8BFD-C5E14DECBF9D}" type="parTrans" cxnId="{2FD0B807-3CF4-4484-97CA-733A233F92B9}">
      <dgm:prSet/>
      <dgm:spPr/>
      <dgm:t>
        <a:bodyPr/>
        <a:lstStyle/>
        <a:p>
          <a:endParaRPr lang="ru-RU" sz="40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BFBCDEC-F946-46FD-81FC-BCD8A1C2154C}" type="sibTrans" cxnId="{2FD0B807-3CF4-4484-97CA-733A233F92B9}">
      <dgm:prSet/>
      <dgm:spPr/>
      <dgm:t>
        <a:bodyPr/>
        <a:lstStyle/>
        <a:p>
          <a:endParaRPr lang="ru-RU" sz="40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4F4B1D2-D5D2-47CF-BB5D-7159A3431832}" type="pres">
      <dgm:prSet presAssocID="{67626DFF-17FB-49D4-B835-39A0B7DC525D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C4E725D-008C-43CB-9443-8834D9123169}" type="pres">
      <dgm:prSet presAssocID="{C1D10876-B5EB-45BB-8402-7810482A058D}" presName="comp" presStyleCnt="0"/>
      <dgm:spPr/>
    </dgm:pt>
    <dgm:pt modelId="{761C91EA-6ADC-4C61-A1ED-A01384A20E77}" type="pres">
      <dgm:prSet presAssocID="{C1D10876-B5EB-45BB-8402-7810482A058D}" presName="box" presStyleLbl="node1" presStyleIdx="0" presStyleCnt="2"/>
      <dgm:spPr/>
      <dgm:t>
        <a:bodyPr/>
        <a:lstStyle/>
        <a:p>
          <a:endParaRPr lang="ru-RU"/>
        </a:p>
      </dgm:t>
    </dgm:pt>
    <dgm:pt modelId="{8EAA9CA3-3A12-45ED-8DBE-93382A624729}" type="pres">
      <dgm:prSet presAssocID="{C1D10876-B5EB-45BB-8402-7810482A058D}" presName="img" presStyleLbl="fgImgPlace1" presStyleIdx="0" presStyleCnt="2"/>
      <dgm:spPr/>
    </dgm:pt>
    <dgm:pt modelId="{9AD89B45-FE70-445D-B9D4-DFEBF676C73E}" type="pres">
      <dgm:prSet presAssocID="{C1D10876-B5EB-45BB-8402-7810482A058D}" presName="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23887C-6838-4946-9334-4AC1A3B488E1}" type="pres">
      <dgm:prSet presAssocID="{21516EA7-212E-4AEE-86FA-EC4A502A04D6}" presName="spacer" presStyleCnt="0"/>
      <dgm:spPr/>
    </dgm:pt>
    <dgm:pt modelId="{E902B40A-AD82-4EAC-B985-4D62C678A7D2}" type="pres">
      <dgm:prSet presAssocID="{5971BFAC-1F89-46D9-B352-B08EB5E15459}" presName="comp" presStyleCnt="0"/>
      <dgm:spPr/>
    </dgm:pt>
    <dgm:pt modelId="{27CA8B70-7B98-45E4-AD74-1ED58137A3B6}" type="pres">
      <dgm:prSet presAssocID="{5971BFAC-1F89-46D9-B352-B08EB5E15459}" presName="box" presStyleLbl="node1" presStyleIdx="1" presStyleCnt="2"/>
      <dgm:spPr/>
      <dgm:t>
        <a:bodyPr/>
        <a:lstStyle/>
        <a:p>
          <a:endParaRPr lang="ru-RU"/>
        </a:p>
      </dgm:t>
    </dgm:pt>
    <dgm:pt modelId="{6DD95295-2489-450B-AEEB-669EEED39DB5}" type="pres">
      <dgm:prSet presAssocID="{5971BFAC-1F89-46D9-B352-B08EB5E15459}" presName="img" presStyleLbl="fgImgPlace1" presStyleIdx="1" presStyleCnt="2"/>
      <dgm:spPr/>
    </dgm:pt>
    <dgm:pt modelId="{55DCE4D8-0095-4E0A-816F-ABF803F9675E}" type="pres">
      <dgm:prSet presAssocID="{5971BFAC-1F89-46D9-B352-B08EB5E15459}" presName="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3AACAD0-ECF8-4EB4-A8AC-ECC497E0F954}" type="presOf" srcId="{5971BFAC-1F89-46D9-B352-B08EB5E15459}" destId="{27CA8B70-7B98-45E4-AD74-1ED58137A3B6}" srcOrd="0" destOrd="0" presId="urn:microsoft.com/office/officeart/2005/8/layout/vList4"/>
    <dgm:cxn modelId="{F2847014-BE52-45CB-8F7D-0B01EE7D0319}" type="presOf" srcId="{C1D10876-B5EB-45BB-8402-7810482A058D}" destId="{761C91EA-6ADC-4C61-A1ED-A01384A20E77}" srcOrd="0" destOrd="0" presId="urn:microsoft.com/office/officeart/2005/8/layout/vList4"/>
    <dgm:cxn modelId="{2FD0B807-3CF4-4484-97CA-733A233F92B9}" srcId="{67626DFF-17FB-49D4-B835-39A0B7DC525D}" destId="{5971BFAC-1F89-46D9-B352-B08EB5E15459}" srcOrd="1" destOrd="0" parTransId="{0D0DE18B-FBB2-4ED9-8BFD-C5E14DECBF9D}" sibTransId="{BBFBCDEC-F946-46FD-81FC-BCD8A1C2154C}"/>
    <dgm:cxn modelId="{A83A02AB-2004-42A6-9FD7-16C91C8F50CD}" srcId="{67626DFF-17FB-49D4-B835-39A0B7DC525D}" destId="{C1D10876-B5EB-45BB-8402-7810482A058D}" srcOrd="0" destOrd="0" parTransId="{9019C4F6-3B96-4E2B-B9C0-21914E5A5E31}" sibTransId="{21516EA7-212E-4AEE-86FA-EC4A502A04D6}"/>
    <dgm:cxn modelId="{497A1875-80EA-48A4-857E-64E580A7BB3A}" type="presOf" srcId="{5971BFAC-1F89-46D9-B352-B08EB5E15459}" destId="{55DCE4D8-0095-4E0A-816F-ABF803F9675E}" srcOrd="1" destOrd="0" presId="urn:microsoft.com/office/officeart/2005/8/layout/vList4"/>
    <dgm:cxn modelId="{D20B4BD2-49C4-4BDF-ABB8-322A4E14E729}" type="presOf" srcId="{C1D10876-B5EB-45BB-8402-7810482A058D}" destId="{9AD89B45-FE70-445D-B9D4-DFEBF676C73E}" srcOrd="1" destOrd="0" presId="urn:microsoft.com/office/officeart/2005/8/layout/vList4"/>
    <dgm:cxn modelId="{6403EA6A-5724-42D3-950C-4F00A4F3681E}" type="presOf" srcId="{67626DFF-17FB-49D4-B835-39A0B7DC525D}" destId="{04F4B1D2-D5D2-47CF-BB5D-7159A3431832}" srcOrd="0" destOrd="0" presId="urn:microsoft.com/office/officeart/2005/8/layout/vList4"/>
    <dgm:cxn modelId="{B624A382-C0B6-471A-ADAC-140D6656AD37}" type="presParOf" srcId="{04F4B1D2-D5D2-47CF-BB5D-7159A3431832}" destId="{EC4E725D-008C-43CB-9443-8834D9123169}" srcOrd="0" destOrd="0" presId="urn:microsoft.com/office/officeart/2005/8/layout/vList4"/>
    <dgm:cxn modelId="{D3DF2743-3390-4C6A-8D86-22FFCD491DD9}" type="presParOf" srcId="{EC4E725D-008C-43CB-9443-8834D9123169}" destId="{761C91EA-6ADC-4C61-A1ED-A01384A20E77}" srcOrd="0" destOrd="0" presId="urn:microsoft.com/office/officeart/2005/8/layout/vList4"/>
    <dgm:cxn modelId="{B6A982A3-80DF-4A84-B711-BB3239524148}" type="presParOf" srcId="{EC4E725D-008C-43CB-9443-8834D9123169}" destId="{8EAA9CA3-3A12-45ED-8DBE-93382A624729}" srcOrd="1" destOrd="0" presId="urn:microsoft.com/office/officeart/2005/8/layout/vList4"/>
    <dgm:cxn modelId="{D4C41D95-008A-43B6-9917-07442D360AB8}" type="presParOf" srcId="{EC4E725D-008C-43CB-9443-8834D9123169}" destId="{9AD89B45-FE70-445D-B9D4-DFEBF676C73E}" srcOrd="2" destOrd="0" presId="urn:microsoft.com/office/officeart/2005/8/layout/vList4"/>
    <dgm:cxn modelId="{F8A280CC-B036-4008-BC1F-F44C93E0E763}" type="presParOf" srcId="{04F4B1D2-D5D2-47CF-BB5D-7159A3431832}" destId="{0123887C-6838-4946-9334-4AC1A3B488E1}" srcOrd="1" destOrd="0" presId="urn:microsoft.com/office/officeart/2005/8/layout/vList4"/>
    <dgm:cxn modelId="{F23F40A2-6B18-488D-AF12-A05F1124EA38}" type="presParOf" srcId="{04F4B1D2-D5D2-47CF-BB5D-7159A3431832}" destId="{E902B40A-AD82-4EAC-B985-4D62C678A7D2}" srcOrd="2" destOrd="0" presId="urn:microsoft.com/office/officeart/2005/8/layout/vList4"/>
    <dgm:cxn modelId="{2EB2A70F-6EF0-4220-8D15-245AF91910F2}" type="presParOf" srcId="{E902B40A-AD82-4EAC-B985-4D62C678A7D2}" destId="{27CA8B70-7B98-45E4-AD74-1ED58137A3B6}" srcOrd="0" destOrd="0" presId="urn:microsoft.com/office/officeart/2005/8/layout/vList4"/>
    <dgm:cxn modelId="{E7D42EA2-2E85-4B19-B09B-557588480A4A}" type="presParOf" srcId="{E902B40A-AD82-4EAC-B985-4D62C678A7D2}" destId="{6DD95295-2489-450B-AEEB-669EEED39DB5}" srcOrd="1" destOrd="0" presId="urn:microsoft.com/office/officeart/2005/8/layout/vList4"/>
    <dgm:cxn modelId="{B5F8C88C-9C2A-47FB-85FE-1190A0AC9246}" type="presParOf" srcId="{E902B40A-AD82-4EAC-B985-4D62C678A7D2}" destId="{55DCE4D8-0095-4E0A-816F-ABF803F9675E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626DFF-17FB-49D4-B835-39A0B7DC525D}" type="doc">
      <dgm:prSet loTypeId="urn:microsoft.com/office/officeart/2005/8/layout/vList4" loCatId="list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C1D10876-B5EB-45BB-8402-7810482A058D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blipFill>
          <a:blip xmlns:r="http://schemas.openxmlformats.org/officeDocument/2006/relationships" r:embed="rId1"/>
          <a:stretch>
            <a:fillRect t="-8591"/>
          </a:stretch>
        </a:blipFill>
        <a:ln/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9019C4F6-3B96-4E2B-B9C0-21914E5A5E31}" type="parTrans" cxnId="{A83A02AB-2004-42A6-9FD7-16C91C8F50CD}">
      <dgm:prSet/>
      <dgm:spPr/>
      <dgm:t>
        <a:bodyPr/>
        <a:lstStyle/>
        <a:p>
          <a:endParaRPr lang="ru-RU" sz="40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1516EA7-212E-4AEE-86FA-EC4A502A04D6}" type="sibTrans" cxnId="{A83A02AB-2004-42A6-9FD7-16C91C8F50CD}">
      <dgm:prSet/>
      <dgm:spPr/>
      <dgm:t>
        <a:bodyPr/>
        <a:lstStyle/>
        <a:p>
          <a:endParaRPr lang="ru-RU" sz="40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971BFAC-1F89-46D9-B352-B08EB5E15459}">
      <dgm:prSet phldrT="[Текст]" custT="1"/>
      <dgm:spPr>
        <a:blipFill>
          <a:blip xmlns:r="http://schemas.openxmlformats.org/officeDocument/2006/relationships" r:embed="rId2"/>
          <a:stretch>
            <a:fillRect t="-7770"/>
          </a:stretch>
        </a:blipFill>
        <a:ln>
          <a:solidFill>
            <a:schemeClr val="accent5">
              <a:lumMod val="40000"/>
              <a:lumOff val="60000"/>
            </a:schemeClr>
          </a:solidFill>
        </a:ln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0D0DE18B-FBB2-4ED9-8BFD-C5E14DECBF9D}" type="parTrans" cxnId="{2FD0B807-3CF4-4484-97CA-733A233F92B9}">
      <dgm:prSet/>
      <dgm:spPr/>
      <dgm:t>
        <a:bodyPr/>
        <a:lstStyle/>
        <a:p>
          <a:endParaRPr lang="ru-RU" sz="40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BFBCDEC-F946-46FD-81FC-BCD8A1C2154C}" type="sibTrans" cxnId="{2FD0B807-3CF4-4484-97CA-733A233F92B9}">
      <dgm:prSet/>
      <dgm:spPr/>
      <dgm:t>
        <a:bodyPr/>
        <a:lstStyle/>
        <a:p>
          <a:endParaRPr lang="ru-RU" sz="40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4F4B1D2-D5D2-47CF-BB5D-7159A3431832}" type="pres">
      <dgm:prSet presAssocID="{67626DFF-17FB-49D4-B835-39A0B7DC525D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C4E725D-008C-43CB-9443-8834D9123169}" type="pres">
      <dgm:prSet presAssocID="{C1D10876-B5EB-45BB-8402-7810482A058D}" presName="comp" presStyleCnt="0"/>
      <dgm:spPr/>
    </dgm:pt>
    <dgm:pt modelId="{761C91EA-6ADC-4C61-A1ED-A01384A20E77}" type="pres">
      <dgm:prSet presAssocID="{C1D10876-B5EB-45BB-8402-7810482A058D}" presName="box" presStyleLbl="node1" presStyleIdx="0" presStyleCnt="2"/>
      <dgm:spPr/>
      <dgm:t>
        <a:bodyPr/>
        <a:lstStyle/>
        <a:p>
          <a:endParaRPr lang="ru-RU"/>
        </a:p>
      </dgm:t>
    </dgm:pt>
    <dgm:pt modelId="{8EAA9CA3-3A12-45ED-8DBE-93382A624729}" type="pres">
      <dgm:prSet presAssocID="{C1D10876-B5EB-45BB-8402-7810482A058D}" presName="img" presStyleLbl="fgImgPlace1" presStyleIdx="0" presStyleCnt="2"/>
      <dgm:spPr/>
    </dgm:pt>
    <dgm:pt modelId="{9AD89B45-FE70-445D-B9D4-DFEBF676C73E}" type="pres">
      <dgm:prSet presAssocID="{C1D10876-B5EB-45BB-8402-7810482A058D}" presName="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23887C-6838-4946-9334-4AC1A3B488E1}" type="pres">
      <dgm:prSet presAssocID="{21516EA7-212E-4AEE-86FA-EC4A502A04D6}" presName="spacer" presStyleCnt="0"/>
      <dgm:spPr/>
    </dgm:pt>
    <dgm:pt modelId="{E902B40A-AD82-4EAC-B985-4D62C678A7D2}" type="pres">
      <dgm:prSet presAssocID="{5971BFAC-1F89-46D9-B352-B08EB5E15459}" presName="comp" presStyleCnt="0"/>
      <dgm:spPr/>
    </dgm:pt>
    <dgm:pt modelId="{27CA8B70-7B98-45E4-AD74-1ED58137A3B6}" type="pres">
      <dgm:prSet presAssocID="{5971BFAC-1F89-46D9-B352-B08EB5E15459}" presName="box" presStyleLbl="node1" presStyleIdx="1" presStyleCnt="2"/>
      <dgm:spPr/>
      <dgm:t>
        <a:bodyPr/>
        <a:lstStyle/>
        <a:p>
          <a:endParaRPr lang="ru-RU"/>
        </a:p>
      </dgm:t>
    </dgm:pt>
    <dgm:pt modelId="{6DD95295-2489-450B-AEEB-669EEED39DB5}" type="pres">
      <dgm:prSet presAssocID="{5971BFAC-1F89-46D9-B352-B08EB5E15459}" presName="img" presStyleLbl="fgImgPlace1" presStyleIdx="1" presStyleCnt="2"/>
      <dgm:spPr/>
    </dgm:pt>
    <dgm:pt modelId="{55DCE4D8-0095-4E0A-816F-ABF803F9675E}" type="pres">
      <dgm:prSet presAssocID="{5971BFAC-1F89-46D9-B352-B08EB5E15459}" presName="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3AACAD0-ECF8-4EB4-A8AC-ECC497E0F954}" type="presOf" srcId="{5971BFAC-1F89-46D9-B352-B08EB5E15459}" destId="{27CA8B70-7B98-45E4-AD74-1ED58137A3B6}" srcOrd="0" destOrd="0" presId="urn:microsoft.com/office/officeart/2005/8/layout/vList4"/>
    <dgm:cxn modelId="{F2847014-BE52-45CB-8F7D-0B01EE7D0319}" type="presOf" srcId="{C1D10876-B5EB-45BB-8402-7810482A058D}" destId="{761C91EA-6ADC-4C61-A1ED-A01384A20E77}" srcOrd="0" destOrd="0" presId="urn:microsoft.com/office/officeart/2005/8/layout/vList4"/>
    <dgm:cxn modelId="{2FD0B807-3CF4-4484-97CA-733A233F92B9}" srcId="{67626DFF-17FB-49D4-B835-39A0B7DC525D}" destId="{5971BFAC-1F89-46D9-B352-B08EB5E15459}" srcOrd="1" destOrd="0" parTransId="{0D0DE18B-FBB2-4ED9-8BFD-C5E14DECBF9D}" sibTransId="{BBFBCDEC-F946-46FD-81FC-BCD8A1C2154C}"/>
    <dgm:cxn modelId="{A83A02AB-2004-42A6-9FD7-16C91C8F50CD}" srcId="{67626DFF-17FB-49D4-B835-39A0B7DC525D}" destId="{C1D10876-B5EB-45BB-8402-7810482A058D}" srcOrd="0" destOrd="0" parTransId="{9019C4F6-3B96-4E2B-B9C0-21914E5A5E31}" sibTransId="{21516EA7-212E-4AEE-86FA-EC4A502A04D6}"/>
    <dgm:cxn modelId="{497A1875-80EA-48A4-857E-64E580A7BB3A}" type="presOf" srcId="{5971BFAC-1F89-46D9-B352-B08EB5E15459}" destId="{55DCE4D8-0095-4E0A-816F-ABF803F9675E}" srcOrd="1" destOrd="0" presId="urn:microsoft.com/office/officeart/2005/8/layout/vList4"/>
    <dgm:cxn modelId="{D20B4BD2-49C4-4BDF-ABB8-322A4E14E729}" type="presOf" srcId="{C1D10876-B5EB-45BB-8402-7810482A058D}" destId="{9AD89B45-FE70-445D-B9D4-DFEBF676C73E}" srcOrd="1" destOrd="0" presId="urn:microsoft.com/office/officeart/2005/8/layout/vList4"/>
    <dgm:cxn modelId="{6403EA6A-5724-42D3-950C-4F00A4F3681E}" type="presOf" srcId="{67626DFF-17FB-49D4-B835-39A0B7DC525D}" destId="{04F4B1D2-D5D2-47CF-BB5D-7159A3431832}" srcOrd="0" destOrd="0" presId="urn:microsoft.com/office/officeart/2005/8/layout/vList4"/>
    <dgm:cxn modelId="{B624A382-C0B6-471A-ADAC-140D6656AD37}" type="presParOf" srcId="{04F4B1D2-D5D2-47CF-BB5D-7159A3431832}" destId="{EC4E725D-008C-43CB-9443-8834D9123169}" srcOrd="0" destOrd="0" presId="urn:microsoft.com/office/officeart/2005/8/layout/vList4"/>
    <dgm:cxn modelId="{D3DF2743-3390-4C6A-8D86-22FFCD491DD9}" type="presParOf" srcId="{EC4E725D-008C-43CB-9443-8834D9123169}" destId="{761C91EA-6ADC-4C61-A1ED-A01384A20E77}" srcOrd="0" destOrd="0" presId="urn:microsoft.com/office/officeart/2005/8/layout/vList4"/>
    <dgm:cxn modelId="{B6A982A3-80DF-4A84-B711-BB3239524148}" type="presParOf" srcId="{EC4E725D-008C-43CB-9443-8834D9123169}" destId="{8EAA9CA3-3A12-45ED-8DBE-93382A624729}" srcOrd="1" destOrd="0" presId="urn:microsoft.com/office/officeart/2005/8/layout/vList4"/>
    <dgm:cxn modelId="{D4C41D95-008A-43B6-9917-07442D360AB8}" type="presParOf" srcId="{EC4E725D-008C-43CB-9443-8834D9123169}" destId="{9AD89B45-FE70-445D-B9D4-DFEBF676C73E}" srcOrd="2" destOrd="0" presId="urn:microsoft.com/office/officeart/2005/8/layout/vList4"/>
    <dgm:cxn modelId="{F8A280CC-B036-4008-BC1F-F44C93E0E763}" type="presParOf" srcId="{04F4B1D2-D5D2-47CF-BB5D-7159A3431832}" destId="{0123887C-6838-4946-9334-4AC1A3B488E1}" srcOrd="1" destOrd="0" presId="urn:microsoft.com/office/officeart/2005/8/layout/vList4"/>
    <dgm:cxn modelId="{F23F40A2-6B18-488D-AF12-A05F1124EA38}" type="presParOf" srcId="{04F4B1D2-D5D2-47CF-BB5D-7159A3431832}" destId="{E902B40A-AD82-4EAC-B985-4D62C678A7D2}" srcOrd="2" destOrd="0" presId="urn:microsoft.com/office/officeart/2005/8/layout/vList4"/>
    <dgm:cxn modelId="{2EB2A70F-6EF0-4220-8D15-245AF91910F2}" type="presParOf" srcId="{E902B40A-AD82-4EAC-B985-4D62C678A7D2}" destId="{27CA8B70-7B98-45E4-AD74-1ED58137A3B6}" srcOrd="0" destOrd="0" presId="urn:microsoft.com/office/officeart/2005/8/layout/vList4"/>
    <dgm:cxn modelId="{E7D42EA2-2E85-4B19-B09B-557588480A4A}" type="presParOf" srcId="{E902B40A-AD82-4EAC-B985-4D62C678A7D2}" destId="{6DD95295-2489-450B-AEEB-669EEED39DB5}" srcOrd="1" destOrd="0" presId="urn:microsoft.com/office/officeart/2005/8/layout/vList4"/>
    <dgm:cxn modelId="{B5F8C88C-9C2A-47FB-85FE-1190A0AC9246}" type="presParOf" srcId="{E902B40A-AD82-4EAC-B985-4D62C678A7D2}" destId="{55DCE4D8-0095-4E0A-816F-ABF803F9675E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1C91EA-6ADC-4C61-A1ED-A01384A20E77}">
      <dsp:nvSpPr>
        <dsp:cNvPr id="0" name=""/>
        <dsp:cNvSpPr/>
      </dsp:nvSpPr>
      <dsp:spPr>
        <a:xfrm>
          <a:off x="0" y="0"/>
          <a:ext cx="9632336" cy="1740459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4">
                <a:lumMod val="110000"/>
                <a:satMod val="105000"/>
                <a:tint val="67000"/>
              </a:schemeClr>
            </a:gs>
            <a:gs pos="50000">
              <a:schemeClr val="accent4">
                <a:lumMod val="105000"/>
                <a:satMod val="103000"/>
                <a:tint val="73000"/>
              </a:schemeClr>
            </a:gs>
            <a:gs pos="100000">
              <a:schemeClr val="accent4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4"/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530225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14:m xmlns:a14="http://schemas.microsoft.com/office/drawing/2010/main">
            <m:oMath xmlns:m="http://schemas.openxmlformats.org/officeDocument/2006/math">
              <m:r>
                <a:rPr lang="en-US" sz="4400" b="1" i="1" kern="1200" dirty="0" smtClean="0">
                  <a:solidFill>
                    <a:schemeClr val="tx1"/>
                  </a:solidFill>
                  <a:latin typeface="Cambria Math" panose="02040503050406030204" pitchFamily="18" charset="0"/>
                  <a:cs typeface="Arial" panose="020B0604020202020204" pitchFamily="34" charset="0"/>
                </a:rPr>
                <m:t>𝟕𝟏</m:t>
              </m:r>
            </m:oMath>
          </a14:m>
          <a:r>
            <a:rPr lang="en-US" sz="44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en-US" sz="44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misol</a:t>
          </a:r>
          <a:r>
            <a:rPr lang="en-US" sz="44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(</a:t>
          </a:r>
          <a14:m xmlns:a14="http://schemas.microsoft.com/office/drawing/2010/main">
            <m:oMath xmlns:m="http://schemas.openxmlformats.org/officeDocument/2006/math">
              <m:r>
                <a:rPr lang="en-US" sz="4400" b="1" i="1" kern="1200" dirty="0" smtClean="0">
                  <a:solidFill>
                    <a:schemeClr val="tx1"/>
                  </a:solidFill>
                  <a:latin typeface="Cambria Math" panose="02040503050406030204" pitchFamily="18" charset="0"/>
                  <a:cs typeface="Arial" panose="020B0604020202020204" pitchFamily="34" charset="0"/>
                </a:rPr>
                <m:t>𝟒𝟕</m:t>
              </m:r>
            </m:oMath>
          </a14:m>
          <a:r>
            <a:rPr lang="en-US" sz="44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en-US" sz="44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sahifa</a:t>
          </a:r>
          <a:r>
            <a:rPr lang="en-US" sz="44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)</a:t>
          </a:r>
        </a:p>
        <a:p>
          <a:pPr marL="530225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14:m xmlns:a14="http://schemas.microsoft.com/office/drawing/2010/main">
            <m:oMathPara xmlns:m="http://schemas.openxmlformats.org/officeDocument/2006/math">
              <m:oMathParaPr>
                <m:jc m:val="left"/>
              </m:oMathParaPr>
              <m:oMath xmlns:m="http://schemas.openxmlformats.org/officeDocument/2006/math">
                <m:r>
                  <a:rPr lang="en-US" sz="4400" b="1" i="1" kern="120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cs typeface="Arial" panose="020B0604020202020204" pitchFamily="34" charset="0"/>
                  </a:rPr>
                  <m:t>𝟏</m:t>
                </m:r>
                <m:r>
                  <a:rPr lang="en-US" sz="4400" b="1" i="1" kern="120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cs typeface="Arial" panose="020B0604020202020204" pitchFamily="34" charset="0"/>
                  </a:rPr>
                  <m:t>, </m:t>
                </m:r>
                <m:r>
                  <a:rPr lang="en-US" sz="4400" b="1" i="1" kern="120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cs typeface="Arial" panose="020B0604020202020204" pitchFamily="34" charset="0"/>
                  </a:rPr>
                  <m:t>𝟐</m:t>
                </m:r>
                <m:r>
                  <a:rPr lang="en-US" sz="4400" b="1" i="1" kern="120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cs typeface="Arial" panose="020B0604020202020204" pitchFamily="34" charset="0"/>
                  </a:rPr>
                  <m:t>, </m:t>
                </m:r>
                <m:r>
                  <a:rPr lang="en-US" sz="4400" b="1" i="1" kern="120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cs typeface="Arial" panose="020B0604020202020204" pitchFamily="34" charset="0"/>
                  </a:rPr>
                  <m:t>𝟑</m:t>
                </m:r>
                <m:r>
                  <a:rPr lang="en-US" sz="4400" b="1" i="1" kern="120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cs typeface="Arial" panose="020B0604020202020204" pitchFamily="34" charset="0"/>
                  </a:rPr>
                  <m:t>, </m:t>
                </m:r>
                <m:r>
                  <a:rPr lang="en-US" sz="4400" b="1" i="1" kern="120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cs typeface="Arial" panose="020B0604020202020204" pitchFamily="34" charset="0"/>
                  </a:rPr>
                  <m:t>𝟒</m:t>
                </m:r>
              </m:oMath>
            </m:oMathPara>
          </a14:m>
          <a:endParaRPr lang="ru-RU" sz="44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00513" y="0"/>
        <a:ext cx="7531822" cy="1740459"/>
      </dsp:txXfrm>
    </dsp:sp>
    <dsp:sp modelId="{8EAA9CA3-3A12-45ED-8DBE-93382A624729}">
      <dsp:nvSpPr>
        <dsp:cNvPr id="0" name=""/>
        <dsp:cNvSpPr/>
      </dsp:nvSpPr>
      <dsp:spPr>
        <a:xfrm>
          <a:off x="174045" y="174045"/>
          <a:ext cx="1926467" cy="1392367"/>
        </a:xfrm>
        <a:prstGeom prst="roundRect">
          <a:avLst>
            <a:gd name="adj" fmla="val 10000"/>
          </a:avLst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7CA8B70-7B98-45E4-AD74-1ED58137A3B6}">
      <dsp:nvSpPr>
        <dsp:cNvPr id="0" name=""/>
        <dsp:cNvSpPr/>
      </dsp:nvSpPr>
      <dsp:spPr>
        <a:xfrm>
          <a:off x="0" y="1914505"/>
          <a:ext cx="9632336" cy="1740459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>
          <a:solidFill>
            <a:schemeClr val="accent5">
              <a:lumMod val="40000"/>
              <a:lumOff val="60000"/>
            </a:schemeClr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530225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14:m xmlns:a14="http://schemas.microsoft.com/office/drawing/2010/main">
            <m:oMath xmlns:m="http://schemas.openxmlformats.org/officeDocument/2006/math">
              <m:r>
                <a:rPr lang="en-US" sz="4400" b="1" i="1" kern="1200" dirty="0" smtClean="0">
                  <a:solidFill>
                    <a:schemeClr val="tx1"/>
                  </a:solidFill>
                  <a:latin typeface="Cambria Math" panose="02040503050406030204" pitchFamily="18" charset="0"/>
                  <a:cs typeface="Arial" panose="020B0604020202020204" pitchFamily="34" charset="0"/>
                </a:rPr>
                <m:t>𝟕𝟑</m:t>
              </m:r>
            </m:oMath>
          </a14:m>
          <a:r>
            <a:rPr lang="en-US" sz="44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-misol (</a:t>
          </a:r>
          <a14:m xmlns:a14="http://schemas.microsoft.com/office/drawing/2010/main">
            <m:oMath xmlns:m="http://schemas.openxmlformats.org/officeDocument/2006/math">
              <m:r>
                <a:rPr lang="en-US" sz="4400" b="1" i="1" kern="1200" dirty="0" smtClean="0">
                  <a:solidFill>
                    <a:schemeClr val="tx1"/>
                  </a:solidFill>
                  <a:latin typeface="Cambria Math" panose="02040503050406030204" pitchFamily="18" charset="0"/>
                  <a:cs typeface="Arial" panose="020B0604020202020204" pitchFamily="34" charset="0"/>
                </a:rPr>
                <m:t>𝟒𝟕</m:t>
              </m:r>
            </m:oMath>
          </a14:m>
          <a:r>
            <a:rPr lang="en-US" sz="44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en-US" sz="4400" b="1" kern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sahifa)</a:t>
          </a:r>
          <a:endParaRPr lang="en-US" sz="44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530225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14:m xmlns:a14="http://schemas.microsoft.com/office/drawing/2010/main">
            <m:oMathPara xmlns:m="http://schemas.openxmlformats.org/officeDocument/2006/math">
              <m:oMathParaPr>
                <m:jc m:val="left"/>
              </m:oMathParaPr>
              <m:oMath xmlns:m="http://schemas.openxmlformats.org/officeDocument/2006/math">
                <m:r>
                  <a:rPr lang="en-US" sz="4400" b="1" i="1" kern="120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cs typeface="Arial" panose="020B0604020202020204" pitchFamily="34" charset="0"/>
                  </a:rPr>
                  <m:t>𝟏</m:t>
                </m:r>
                <m:r>
                  <a:rPr lang="en-US" sz="4400" b="1" i="1" kern="120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cs typeface="Arial" panose="020B0604020202020204" pitchFamily="34" charset="0"/>
                  </a:rPr>
                  <m:t>, </m:t>
                </m:r>
                <m:r>
                  <a:rPr lang="en-US" sz="4400" b="1" i="1" kern="120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cs typeface="Arial" panose="020B0604020202020204" pitchFamily="34" charset="0"/>
                  </a:rPr>
                  <m:t>𝟐</m:t>
                </m:r>
                <m:r>
                  <a:rPr lang="en-US" sz="4400" b="1" i="1" kern="120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cs typeface="Arial" panose="020B0604020202020204" pitchFamily="34" charset="0"/>
                  </a:rPr>
                  <m:t>, </m:t>
                </m:r>
                <m:r>
                  <a:rPr lang="en-US" sz="4400" b="1" i="1" kern="120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cs typeface="Arial" panose="020B0604020202020204" pitchFamily="34" charset="0"/>
                  </a:rPr>
                  <m:t>𝟑</m:t>
                </m:r>
                <m:r>
                  <a:rPr lang="en-US" sz="4400" b="1" i="1" kern="120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cs typeface="Arial" panose="020B0604020202020204" pitchFamily="34" charset="0"/>
                  </a:rPr>
                  <m:t>, </m:t>
                </m:r>
                <m:r>
                  <a:rPr lang="en-US" sz="4400" b="1" i="1" kern="120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cs typeface="Arial" panose="020B0604020202020204" pitchFamily="34" charset="0"/>
                  </a:rPr>
                  <m:t>𝟒</m:t>
                </m:r>
              </m:oMath>
            </m:oMathPara>
          </a14:m>
          <a:endParaRPr lang="ru-RU" sz="44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00513" y="1914505"/>
        <a:ext cx="7531822" cy="1740459"/>
      </dsp:txXfrm>
    </dsp:sp>
    <dsp:sp modelId="{6DD95295-2489-450B-AEEB-669EEED39DB5}">
      <dsp:nvSpPr>
        <dsp:cNvPr id="0" name=""/>
        <dsp:cNvSpPr/>
      </dsp:nvSpPr>
      <dsp:spPr>
        <a:xfrm>
          <a:off x="174045" y="2088551"/>
          <a:ext cx="1926467" cy="1392367"/>
        </a:xfrm>
        <a:prstGeom prst="roundRect">
          <a:avLst>
            <a:gd name="adj" fmla="val 10000"/>
          </a:avLst>
        </a:prstGeom>
        <a:solidFill>
          <a:schemeClr val="accent4">
            <a:tint val="50000"/>
            <a:hueOff val="10788194"/>
            <a:satOff val="-50206"/>
            <a:lumOff val="-220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20665D-AA81-4988-8B8E-11C5E62471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050946D-63D7-4CD8-9782-7633FBA4B5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0F99DA1-5D2A-40F6-8709-D8BD06B53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8DB9E-672B-4326-A1A8-7738C17B648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C980AAF-2C26-4FEA-A308-448F89CFC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277019-3D32-4287-A66E-7A9113566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5105-030D-4EBB-AF2C-0E77DC4832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9098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2ED9EB-7869-4E18-B2C0-085EF65C9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D26348F-BB2C-4DCA-A2DB-B3D18A70B8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36DDCC-912B-42C2-9C48-91E77A03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8DB9E-672B-4326-A1A8-7738C17B648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82D3B11-49A0-4D0C-9A99-D2028B105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70B2F0E-1283-44F9-BEE7-D08808D46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5105-030D-4EBB-AF2C-0E77DC4832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195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6A35EB8-0764-41CA-A92A-B6B68E6623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DE51E70-880F-4F2E-9959-A9AD3BCD11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F6A0433-EA84-4079-9AF4-C9DB24292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8DB9E-672B-4326-A1A8-7738C17B648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10D6BD-F033-4678-BDB6-734945226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C656559-B9AB-48D6-B2B1-6E0332C6D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5105-030D-4EBB-AF2C-0E77DC4832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8389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5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5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523843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F05E51-4D2B-4543-8ACD-45AE2C008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0B9C94A-ADAC-416E-8319-9A2DE65594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86EED77-9140-489F-B940-CA397B51A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8DB9E-672B-4326-A1A8-7738C17B648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1EE29F3-020B-4BE6-8DC8-AA19C5F22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1ED0B68-EE2D-4A30-9304-E587AAF14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5105-030D-4EBB-AF2C-0E77DC4832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6117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F917AD-E33C-4EA6-8039-88358A686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D123882-0A92-4425-8DA6-7C56716BB9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6766358-6375-47AF-9BBD-475851F1D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8DB9E-672B-4326-A1A8-7738C17B648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A25271-49A6-4AE9-B7D5-4E4A08CAF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A64C5BB-AB7D-492C-BDDD-F3BBBB57E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5105-030D-4EBB-AF2C-0E77DC4832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0220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2979D7-1DB2-45CE-B2D7-82BCA513F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F9F2398-61D1-44A7-9859-4344854EAE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FB47CE8-7300-498C-BCE2-CB79C3ABA7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00667FE-E78E-4320-81E3-3A953ED84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8DB9E-672B-4326-A1A8-7738C17B648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BAC2B51-A48D-4D49-8B9D-3146DA44F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9FA6F6D-8C52-4FE7-92FA-FB1108134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5105-030D-4EBB-AF2C-0E77DC4832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2106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6DF712-7366-4BE5-B63E-87AA15C47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85099F5-FC12-4113-96B5-086A29AA4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685692A-2BBC-470D-AA69-8646547ADE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A155D80-9CD9-4BF3-ACC1-704B75F4DD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3F962EE-C430-4CE9-A477-94D91D261A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E7F1278-7B5C-48E9-AE81-F0D748828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8DB9E-672B-4326-A1A8-7738C17B648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C0C29AC-0F41-40E2-9CBC-66FA5DF87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013E45F-29C6-4B9C-943E-7C9F9020E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5105-030D-4EBB-AF2C-0E77DC4832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5417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191905-8951-49CB-8267-6512B660B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B7B5AA5-9A8F-45D1-8239-361FE02B0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8DB9E-672B-4326-A1A8-7738C17B648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95BF533-118E-47EF-AD1E-F5BAA4744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2EC9EE9-ABB4-46F7-92E4-1A82F57BC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5105-030D-4EBB-AF2C-0E77DC4832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100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D7570DB-4271-42E6-91B4-1C6563E33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8DB9E-672B-4326-A1A8-7738C17B648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FE3BC0E-50A8-49AF-9D57-51C075CF0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06A3BC1-2CD3-48E9-AFAA-AADC81512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5105-030D-4EBB-AF2C-0E77DC4832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4259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B30110-E894-4285-8957-BD50ACA28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52519B2-5FD3-4825-81CF-3E43B0CDC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DAFB9D2-9EC0-4AEC-850C-8EB1C0801F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EC5E266-A49B-4CDA-B8C7-B30E74C88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8DB9E-672B-4326-A1A8-7738C17B648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8BD48EF-994A-4628-AA2E-99ED53264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85590D3-A9A6-45B9-89D8-8E35F2324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5105-030D-4EBB-AF2C-0E77DC4832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64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5543BF-755E-45F3-952C-B95804190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4C90358-9021-49EB-A320-0FA1B115FA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AA58F8C-E6EB-433B-8EC2-4933D53F74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C74FCF9-6AAA-45D2-B751-97D5AAEB8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8DB9E-672B-4326-A1A8-7738C17B648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17A2E68-56F7-4CBB-AE75-E9A85AC81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E9D1CDA-2966-4010-AB61-71ACAA094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5105-030D-4EBB-AF2C-0E77DC4832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1000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00ADAC-B7FE-47EA-B1AE-DB0B3CC8A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D734C93-67C5-4148-95A4-5E16FB0F32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7099797-E8FB-471A-B647-FC9BA760F7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8DB9E-672B-4326-A1A8-7738C17B648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1923980-BDC3-4858-B3FD-F1353180FD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1A643C8-F006-402C-8408-F7059294BC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25105-030D-4EBB-AF2C-0E77DC4832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088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png"/><Relationship Id="rId3" Type="http://schemas.openxmlformats.org/officeDocument/2006/relationships/image" Target="../media/image61.png"/><Relationship Id="rId7" Type="http://schemas.openxmlformats.org/officeDocument/2006/relationships/image" Target="../media/image65.png"/><Relationship Id="rId12" Type="http://schemas.openxmlformats.org/officeDocument/2006/relationships/image" Target="../media/image20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11" Type="http://schemas.openxmlformats.org/officeDocument/2006/relationships/image" Target="../media/image69.png"/><Relationship Id="rId5" Type="http://schemas.openxmlformats.org/officeDocument/2006/relationships/image" Target="../media/image18.png"/><Relationship Id="rId10" Type="http://schemas.openxmlformats.org/officeDocument/2006/relationships/image" Target="../media/image68.png"/><Relationship Id="rId4" Type="http://schemas.openxmlformats.org/officeDocument/2006/relationships/image" Target="../media/image17.png"/><Relationship Id="rId9" Type="http://schemas.openxmlformats.org/officeDocument/2006/relationships/image" Target="../media/image6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71.png"/><Relationship Id="rId7" Type="http://schemas.openxmlformats.org/officeDocument/2006/relationships/image" Target="../media/image24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png"/><Relationship Id="rId13" Type="http://schemas.openxmlformats.org/officeDocument/2006/relationships/image" Target="../media/image57.png"/><Relationship Id="rId7" Type="http://schemas.openxmlformats.org/officeDocument/2006/relationships/image" Target="../media/image4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8.png"/><Relationship Id="rId11" Type="http://schemas.openxmlformats.org/officeDocument/2006/relationships/image" Target="../media/image34.png"/><Relationship Id="rId5" Type="http://schemas.openxmlformats.org/officeDocument/2006/relationships/image" Target="../media/image77.png"/><Relationship Id="rId15" Type="http://schemas.openxmlformats.org/officeDocument/2006/relationships/image" Target="../media/image44.png"/><Relationship Id="rId10" Type="http://schemas.openxmlformats.org/officeDocument/2006/relationships/image" Target="../media/image54.png"/><Relationship Id="rId9" Type="http://schemas.openxmlformats.org/officeDocument/2006/relationships/image" Target="../media/image500.png"/><Relationship Id="rId14" Type="http://schemas.openxmlformats.org/officeDocument/2006/relationships/image" Target="../media/image4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20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png"/><Relationship Id="rId3" Type="http://schemas.openxmlformats.org/officeDocument/2006/relationships/image" Target="../media/image1011.png"/><Relationship Id="rId7" Type="http://schemas.openxmlformats.org/officeDocument/2006/relationships/image" Target="../media/image105.png"/><Relationship Id="rId2" Type="http://schemas.openxmlformats.org/officeDocument/2006/relationships/image" Target="../media/image10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4.png"/><Relationship Id="rId11" Type="http://schemas.openxmlformats.org/officeDocument/2006/relationships/image" Target="../media/image109.png"/><Relationship Id="rId5" Type="http://schemas.openxmlformats.org/officeDocument/2006/relationships/image" Target="../media/image103.png"/><Relationship Id="rId10" Type="http://schemas.openxmlformats.org/officeDocument/2006/relationships/image" Target="../media/image108.png"/><Relationship Id="rId4" Type="http://schemas.openxmlformats.org/officeDocument/2006/relationships/image" Target="../media/image102.png"/><Relationship Id="rId9" Type="http://schemas.openxmlformats.org/officeDocument/2006/relationships/image" Target="../media/image107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png"/><Relationship Id="rId3" Type="http://schemas.openxmlformats.org/officeDocument/2006/relationships/image" Target="../media/image111.png"/><Relationship Id="rId7" Type="http://schemas.openxmlformats.org/officeDocument/2006/relationships/image" Target="../media/image115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png"/><Relationship Id="rId5" Type="http://schemas.openxmlformats.org/officeDocument/2006/relationships/image" Target="../media/image113.png"/><Relationship Id="rId4" Type="http://schemas.openxmlformats.org/officeDocument/2006/relationships/image" Target="../media/image11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4.png"/><Relationship Id="rId2" Type="http://schemas.openxmlformats.org/officeDocument/2006/relationships/image" Target="../media/image8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png"/><Relationship Id="rId3" Type="http://schemas.openxmlformats.org/officeDocument/2006/relationships/image" Target="../media/image48.png"/><Relationship Id="rId7" Type="http://schemas.openxmlformats.org/officeDocument/2006/relationships/image" Target="../media/image51.png"/><Relationship Id="rId12" Type="http://schemas.openxmlformats.org/officeDocument/2006/relationships/image" Target="../media/image94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8.png"/><Relationship Id="rId11" Type="http://schemas.openxmlformats.org/officeDocument/2006/relationships/image" Target="../media/image56.png"/><Relationship Id="rId5" Type="http://schemas.openxmlformats.org/officeDocument/2006/relationships/image" Target="../media/image50.png"/><Relationship Id="rId10" Type="http://schemas.openxmlformats.org/officeDocument/2006/relationships/image" Target="../media/image92.png"/><Relationship Id="rId4" Type="http://schemas.openxmlformats.org/officeDocument/2006/relationships/image" Target="../media/image49.png"/><Relationship Id="rId9" Type="http://schemas.openxmlformats.org/officeDocument/2006/relationships/image" Target="../media/image55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png"/><Relationship Id="rId3" Type="http://schemas.openxmlformats.org/officeDocument/2006/relationships/image" Target="../media/image59.png"/><Relationship Id="rId7" Type="http://schemas.openxmlformats.org/officeDocument/2006/relationships/image" Target="../media/image72.png"/><Relationship Id="rId12" Type="http://schemas.openxmlformats.org/officeDocument/2006/relationships/image" Target="../media/image80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png"/><Relationship Id="rId11" Type="http://schemas.openxmlformats.org/officeDocument/2006/relationships/image" Target="../media/image76.png"/><Relationship Id="rId5" Type="http://schemas.openxmlformats.org/officeDocument/2006/relationships/image" Target="../media/image63.png"/><Relationship Id="rId10" Type="http://schemas.openxmlformats.org/officeDocument/2006/relationships/image" Target="../media/image75.png"/><Relationship Id="rId4" Type="http://schemas.openxmlformats.org/officeDocument/2006/relationships/image" Target="../media/image62.png"/><Relationship Id="rId9" Type="http://schemas.openxmlformats.org/officeDocument/2006/relationships/image" Target="../media/image74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5.png"/><Relationship Id="rId3" Type="http://schemas.openxmlformats.org/officeDocument/2006/relationships/image" Target="../media/image119.png"/><Relationship Id="rId7" Type="http://schemas.openxmlformats.org/officeDocument/2006/relationships/image" Target="../media/image124.png"/><Relationship Id="rId12" Type="http://schemas.openxmlformats.org/officeDocument/2006/relationships/image" Target="../media/image129.png"/><Relationship Id="rId2" Type="http://schemas.openxmlformats.org/officeDocument/2006/relationships/image" Target="../media/image1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3.png"/><Relationship Id="rId11" Type="http://schemas.openxmlformats.org/officeDocument/2006/relationships/image" Target="../media/image128.png"/><Relationship Id="rId5" Type="http://schemas.openxmlformats.org/officeDocument/2006/relationships/image" Target="../media/image122.png"/><Relationship Id="rId10" Type="http://schemas.openxmlformats.org/officeDocument/2006/relationships/image" Target="../media/image127.png"/><Relationship Id="rId4" Type="http://schemas.openxmlformats.org/officeDocument/2006/relationships/image" Target="../media/image121.png"/><Relationship Id="rId9" Type="http://schemas.openxmlformats.org/officeDocument/2006/relationships/image" Target="../media/image12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7.png"/><Relationship Id="rId13" Type="http://schemas.openxmlformats.org/officeDocument/2006/relationships/image" Target="../media/image143.png"/><Relationship Id="rId3" Type="http://schemas.openxmlformats.org/officeDocument/2006/relationships/image" Target="../media/image132.png"/><Relationship Id="rId7" Type="http://schemas.openxmlformats.org/officeDocument/2006/relationships/image" Target="../media/image136.png"/><Relationship Id="rId12" Type="http://schemas.openxmlformats.org/officeDocument/2006/relationships/image" Target="../media/image142.png"/><Relationship Id="rId2" Type="http://schemas.openxmlformats.org/officeDocument/2006/relationships/image" Target="../media/image1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5.png"/><Relationship Id="rId5" Type="http://schemas.openxmlformats.org/officeDocument/2006/relationships/image" Target="../media/image134.png"/><Relationship Id="rId10" Type="http://schemas.openxmlformats.org/officeDocument/2006/relationships/image" Target="../media/image139.png"/><Relationship Id="rId4" Type="http://schemas.openxmlformats.org/officeDocument/2006/relationships/image" Target="../media/image133.png"/><Relationship Id="rId9" Type="http://schemas.openxmlformats.org/officeDocument/2006/relationships/image" Target="../media/image138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8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1.png"/><Relationship Id="rId4" Type="http://schemas.openxmlformats.org/officeDocument/2006/relationships/image" Target="../media/image17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8.png"/><Relationship Id="rId13" Type="http://schemas.openxmlformats.org/officeDocument/2006/relationships/image" Target="../media/image183.png"/><Relationship Id="rId3" Type="http://schemas.openxmlformats.org/officeDocument/2006/relationships/image" Target="../media/image173.png"/><Relationship Id="rId7" Type="http://schemas.openxmlformats.org/officeDocument/2006/relationships/image" Target="../media/image177.png"/><Relationship Id="rId12" Type="http://schemas.openxmlformats.org/officeDocument/2006/relationships/image" Target="../media/image182.png"/><Relationship Id="rId2" Type="http://schemas.openxmlformats.org/officeDocument/2006/relationships/image" Target="../media/image172.png"/><Relationship Id="rId16" Type="http://schemas.openxmlformats.org/officeDocument/2006/relationships/image" Target="../media/image18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6.png"/><Relationship Id="rId11" Type="http://schemas.openxmlformats.org/officeDocument/2006/relationships/image" Target="../media/image181.png"/><Relationship Id="rId5" Type="http://schemas.openxmlformats.org/officeDocument/2006/relationships/image" Target="../media/image175.png"/><Relationship Id="rId15" Type="http://schemas.openxmlformats.org/officeDocument/2006/relationships/image" Target="../media/image185.png"/><Relationship Id="rId10" Type="http://schemas.openxmlformats.org/officeDocument/2006/relationships/image" Target="../media/image180.png"/><Relationship Id="rId4" Type="http://schemas.openxmlformats.org/officeDocument/2006/relationships/image" Target="../media/image174.png"/><Relationship Id="rId9" Type="http://schemas.openxmlformats.org/officeDocument/2006/relationships/image" Target="../media/image179.png"/><Relationship Id="rId14" Type="http://schemas.openxmlformats.org/officeDocument/2006/relationships/image" Target="../media/image18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0.png"/><Relationship Id="rId3" Type="http://schemas.openxmlformats.org/officeDocument/2006/relationships/image" Target="../media/image150.png"/><Relationship Id="rId7" Type="http://schemas.openxmlformats.org/officeDocument/2006/relationships/image" Target="../media/image190.png"/><Relationship Id="rId12" Type="http://schemas.openxmlformats.org/officeDocument/2006/relationships/image" Target="../media/image3.png"/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00.png"/><Relationship Id="rId11" Type="http://schemas.openxmlformats.org/officeDocument/2006/relationships/image" Target="../media/image211.png"/><Relationship Id="rId5" Type="http://schemas.openxmlformats.org/officeDocument/2006/relationships/image" Target="../media/image1700.png"/><Relationship Id="rId10" Type="http://schemas.openxmlformats.org/officeDocument/2006/relationships/image" Target="../media/image2.png"/><Relationship Id="rId4" Type="http://schemas.openxmlformats.org/officeDocument/2006/relationships/image" Target="../media/image160.png"/><Relationship Id="rId9" Type="http://schemas.openxmlformats.org/officeDocument/2006/relationships/image" Target="../media/image2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12" Type="http://schemas.openxmlformats.org/officeDocument/2006/relationships/image" Target="../media/image2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11" Type="http://schemas.openxmlformats.org/officeDocument/2006/relationships/image" Target="../media/image5.png"/><Relationship Id="rId5" Type="http://schemas.openxmlformats.org/officeDocument/2006/relationships/image" Target="../media/image28.png"/><Relationship Id="rId10" Type="http://schemas.openxmlformats.org/officeDocument/2006/relationships/image" Target="../media/image4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1.png"/><Relationship Id="rId13" Type="http://schemas.openxmlformats.org/officeDocument/2006/relationships/image" Target="../media/image220.png"/><Relationship Id="rId18" Type="http://schemas.openxmlformats.org/officeDocument/2006/relationships/image" Target="../media/image39.png"/><Relationship Id="rId3" Type="http://schemas.openxmlformats.org/officeDocument/2006/relationships/image" Target="../media/image410.png"/><Relationship Id="rId7" Type="http://schemas.openxmlformats.org/officeDocument/2006/relationships/image" Target="../media/image810.png"/><Relationship Id="rId12" Type="http://schemas.openxmlformats.org/officeDocument/2006/relationships/image" Target="../media/image130.png"/><Relationship Id="rId17" Type="http://schemas.openxmlformats.org/officeDocument/2006/relationships/image" Target="../media/image38.png"/><Relationship Id="rId2" Type="http://schemas.openxmlformats.org/officeDocument/2006/relationships/image" Target="../media/image310.png"/><Relationship Id="rId16" Type="http://schemas.openxmlformats.org/officeDocument/2006/relationships/image" Target="../media/image37.png"/><Relationship Id="rId20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10.png"/><Relationship Id="rId11" Type="http://schemas.openxmlformats.org/officeDocument/2006/relationships/image" Target="../media/image120.png"/><Relationship Id="rId5" Type="http://schemas.openxmlformats.org/officeDocument/2006/relationships/image" Target="../media/image610.png"/><Relationship Id="rId15" Type="http://schemas.openxmlformats.org/officeDocument/2006/relationships/image" Target="../media/image36.png"/><Relationship Id="rId10" Type="http://schemas.openxmlformats.org/officeDocument/2006/relationships/image" Target="../media/image117.png"/><Relationship Id="rId19" Type="http://schemas.openxmlformats.org/officeDocument/2006/relationships/image" Target="../media/image40.png"/><Relationship Id="rId4" Type="http://schemas.openxmlformats.org/officeDocument/2006/relationships/image" Target="../media/image510.png"/><Relationship Id="rId9" Type="http://schemas.openxmlformats.org/officeDocument/2006/relationships/image" Target="../media/image1010.png"/><Relationship Id="rId14" Type="http://schemas.openxmlformats.org/officeDocument/2006/relationships/image" Target="../media/image3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0.png"/><Relationship Id="rId13" Type="http://schemas.openxmlformats.org/officeDocument/2006/relationships/image" Target="../media/image57.png"/><Relationship Id="rId7" Type="http://schemas.openxmlformats.org/officeDocument/2006/relationships/image" Target="../media/image480.png"/><Relationship Id="rId12" Type="http://schemas.openxmlformats.org/officeDocument/2006/relationships/image" Target="../media/image13.png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png"/><Relationship Id="rId11" Type="http://schemas.openxmlformats.org/officeDocument/2006/relationships/image" Target="../media/image12.png"/><Relationship Id="rId5" Type="http://schemas.openxmlformats.org/officeDocument/2006/relationships/image" Target="../media/image52.png"/><Relationship Id="rId15" Type="http://schemas.openxmlformats.org/officeDocument/2006/relationships/image" Target="../media/image15.png"/><Relationship Id="rId10" Type="http://schemas.openxmlformats.org/officeDocument/2006/relationships/image" Target="../media/image54.png"/><Relationship Id="rId9" Type="http://schemas.openxmlformats.org/officeDocument/2006/relationships/image" Target="../media/image500.png"/><Relationship Id="rId1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6" y="-23911"/>
            <a:ext cx="12173957" cy="21580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369786" y="762903"/>
            <a:ext cx="2127301" cy="88273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369786" y="746992"/>
            <a:ext cx="2127300" cy="8986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9452407" y="813441"/>
            <a:ext cx="1962057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4"/>
              </a:spcBef>
            </a:pPr>
            <a:r>
              <a:rPr lang="en-US" sz="4756" b="1" spc="21" dirty="0" smtClean="0">
                <a:solidFill>
                  <a:srgbClr val="FEFEFE"/>
                </a:solidFill>
                <a:latin typeface="Arial"/>
                <a:cs typeface="Arial"/>
              </a:rPr>
              <a:t>11-sinf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34" name="object 2">
            <a:extLst>
              <a:ext uri="{FF2B5EF4-FFF2-40B4-BE49-F238E27FC236}">
                <a16:creationId xmlns:a16="http://schemas.microsoft.com/office/drawing/2014/main" id="{408717DB-347A-4486-96FB-CACBD2A62387}"/>
              </a:ext>
            </a:extLst>
          </p:cNvPr>
          <p:cNvSpPr txBox="1">
            <a:spLocks/>
          </p:cNvSpPr>
          <p:nvPr/>
        </p:nvSpPr>
        <p:spPr>
          <a:xfrm>
            <a:off x="3116193" y="498014"/>
            <a:ext cx="5058993" cy="1139208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defTabSz="1935432">
              <a:spcBef>
                <a:spcPts val="241"/>
              </a:spcBef>
              <a:defRPr/>
            </a:pPr>
            <a:r>
              <a:rPr lang="en-US" sz="7200" spc="11"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lang="en-US" sz="7197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35" name="object 6">
            <a:extLst>
              <a:ext uri="{FF2B5EF4-FFF2-40B4-BE49-F238E27FC236}">
                <a16:creationId xmlns:a16="http://schemas.microsoft.com/office/drawing/2014/main" id="{0B303D5E-5453-437D-9E60-089FD8AC87C0}"/>
              </a:ext>
            </a:extLst>
          </p:cNvPr>
          <p:cNvSpPr/>
          <p:nvPr/>
        </p:nvSpPr>
        <p:spPr>
          <a:xfrm>
            <a:off x="930919" y="1449367"/>
            <a:ext cx="139781" cy="69891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6" name="object 7">
            <a:extLst>
              <a:ext uri="{FF2B5EF4-FFF2-40B4-BE49-F238E27FC236}">
                <a16:creationId xmlns:a16="http://schemas.microsoft.com/office/drawing/2014/main" id="{1FA292D3-F289-4A9C-ABA0-81BD581DDF46}"/>
              </a:ext>
            </a:extLst>
          </p:cNvPr>
          <p:cNvSpPr/>
          <p:nvPr/>
        </p:nvSpPr>
        <p:spPr>
          <a:xfrm>
            <a:off x="965808" y="753151"/>
            <a:ext cx="0" cy="696216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930"/>
                </a:lnTo>
              </a:path>
            </a:pathLst>
          </a:custGeom>
          <a:ln w="32967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7" name="object 8">
            <a:extLst>
              <a:ext uri="{FF2B5EF4-FFF2-40B4-BE49-F238E27FC236}">
                <a16:creationId xmlns:a16="http://schemas.microsoft.com/office/drawing/2014/main" id="{8844C329-4CF8-4F15-89E8-4B1F80DDA4EB}"/>
              </a:ext>
            </a:extLst>
          </p:cNvPr>
          <p:cNvSpPr/>
          <p:nvPr/>
        </p:nvSpPr>
        <p:spPr>
          <a:xfrm>
            <a:off x="930919" y="683260"/>
            <a:ext cx="139781" cy="69891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object 9">
            <a:extLst>
              <a:ext uri="{FF2B5EF4-FFF2-40B4-BE49-F238E27FC236}">
                <a16:creationId xmlns:a16="http://schemas.microsoft.com/office/drawing/2014/main" id="{9FCF6BDA-97B4-40D2-8A8F-6C339636E176}"/>
              </a:ext>
            </a:extLst>
          </p:cNvPr>
          <p:cNvSpPr/>
          <p:nvPr/>
        </p:nvSpPr>
        <p:spPr>
          <a:xfrm>
            <a:off x="1628722" y="1449367"/>
            <a:ext cx="139781" cy="69891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4" name="object 10">
            <a:extLst>
              <a:ext uri="{FF2B5EF4-FFF2-40B4-BE49-F238E27FC236}">
                <a16:creationId xmlns:a16="http://schemas.microsoft.com/office/drawing/2014/main" id="{2A1C6A16-B1AA-4BC3-92E0-70812B712F39}"/>
              </a:ext>
            </a:extLst>
          </p:cNvPr>
          <p:cNvSpPr/>
          <p:nvPr/>
        </p:nvSpPr>
        <p:spPr>
          <a:xfrm>
            <a:off x="1733395" y="753151"/>
            <a:ext cx="0" cy="696216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930"/>
                </a:lnTo>
              </a:path>
            </a:pathLst>
          </a:custGeom>
          <a:ln w="32967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5" name="object 11">
            <a:extLst>
              <a:ext uri="{FF2B5EF4-FFF2-40B4-BE49-F238E27FC236}">
                <a16:creationId xmlns:a16="http://schemas.microsoft.com/office/drawing/2014/main" id="{10092EF9-9379-4C15-9A5A-0DE0B5D7C237}"/>
              </a:ext>
            </a:extLst>
          </p:cNvPr>
          <p:cNvSpPr/>
          <p:nvPr/>
        </p:nvSpPr>
        <p:spPr>
          <a:xfrm>
            <a:off x="1628722" y="683260"/>
            <a:ext cx="139781" cy="69891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6" name="object 12">
            <a:extLst>
              <a:ext uri="{FF2B5EF4-FFF2-40B4-BE49-F238E27FC236}">
                <a16:creationId xmlns:a16="http://schemas.microsoft.com/office/drawing/2014/main" id="{BAF2035F-500F-469C-8AB8-80BF0392272F}"/>
              </a:ext>
            </a:extLst>
          </p:cNvPr>
          <p:cNvSpPr/>
          <p:nvPr/>
        </p:nvSpPr>
        <p:spPr>
          <a:xfrm>
            <a:off x="1140265" y="821626"/>
            <a:ext cx="419343" cy="559124"/>
          </a:xfrm>
          <a:custGeom>
            <a:avLst/>
            <a:gdLst/>
            <a:ahLst/>
            <a:cxnLst/>
            <a:rect l="l" t="t" r="r" b="b"/>
            <a:pathLst>
              <a:path w="198120" h="264159">
                <a:moveTo>
                  <a:pt x="197805" y="0"/>
                </a:moveTo>
                <a:lnTo>
                  <a:pt x="0" y="0"/>
                </a:lnTo>
                <a:lnTo>
                  <a:pt x="0" y="30758"/>
                </a:lnTo>
                <a:lnTo>
                  <a:pt x="85549" y="131871"/>
                </a:lnTo>
                <a:lnTo>
                  <a:pt x="0" y="232985"/>
                </a:lnTo>
                <a:lnTo>
                  <a:pt x="0" y="263743"/>
                </a:lnTo>
                <a:lnTo>
                  <a:pt x="197805" y="263743"/>
                </a:lnTo>
                <a:lnTo>
                  <a:pt x="197805" y="230774"/>
                </a:lnTo>
                <a:lnTo>
                  <a:pt x="45046" y="230774"/>
                </a:lnTo>
                <a:lnTo>
                  <a:pt x="128739" y="131871"/>
                </a:lnTo>
                <a:lnTo>
                  <a:pt x="45046" y="32969"/>
                </a:lnTo>
                <a:lnTo>
                  <a:pt x="197805" y="32969"/>
                </a:lnTo>
                <a:lnTo>
                  <a:pt x="197805" y="0"/>
                </a:lnTo>
                <a:close/>
              </a:path>
              <a:path w="198120" h="264159">
                <a:moveTo>
                  <a:pt x="197805" y="197808"/>
                </a:moveTo>
                <a:lnTo>
                  <a:pt x="164839" y="197808"/>
                </a:lnTo>
                <a:lnTo>
                  <a:pt x="164839" y="230774"/>
                </a:lnTo>
                <a:lnTo>
                  <a:pt x="197805" y="230774"/>
                </a:lnTo>
                <a:lnTo>
                  <a:pt x="197805" y="197808"/>
                </a:lnTo>
                <a:close/>
              </a:path>
              <a:path w="198120" h="264159">
                <a:moveTo>
                  <a:pt x="197805" y="32969"/>
                </a:moveTo>
                <a:lnTo>
                  <a:pt x="164839" y="32969"/>
                </a:lnTo>
                <a:lnTo>
                  <a:pt x="164839" y="65934"/>
                </a:lnTo>
                <a:lnTo>
                  <a:pt x="197805" y="65934"/>
                </a:lnTo>
                <a:lnTo>
                  <a:pt x="197805" y="3296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5" name="object 4">
            <a:extLst>
              <a:ext uri="{FF2B5EF4-FFF2-40B4-BE49-F238E27FC236}">
                <a16:creationId xmlns:a16="http://schemas.microsoft.com/office/drawing/2014/main" id="{4EFDF076-369A-45F1-A1E4-AE507E837395}"/>
              </a:ext>
            </a:extLst>
          </p:cNvPr>
          <p:cNvSpPr txBox="1"/>
          <p:nvPr/>
        </p:nvSpPr>
        <p:spPr>
          <a:xfrm>
            <a:off x="1429203" y="2424036"/>
            <a:ext cx="10067884" cy="1384029"/>
          </a:xfrm>
          <a:prstGeom prst="rect">
            <a:avLst/>
          </a:prstGeom>
        </p:spPr>
        <p:txBody>
          <a:bodyPr vert="horz" wrap="square" lIns="0" tIns="29524" rIns="0" bIns="0" rtlCol="0">
            <a:spAutoFit/>
          </a:bodyPr>
          <a:lstStyle/>
          <a:p>
            <a:pPr algn="just"/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Hosila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funksiya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grafigini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5">
            <a:extLst>
              <a:ext uri="{FF2B5EF4-FFF2-40B4-BE49-F238E27FC236}">
                <a16:creationId xmlns:a16="http://schemas.microsoft.com/office/drawing/2014/main" id="{FDBB6908-3FFD-4E1D-9E68-53829ECF5FB6}"/>
              </a:ext>
            </a:extLst>
          </p:cNvPr>
          <p:cNvSpPr/>
          <p:nvPr/>
        </p:nvSpPr>
        <p:spPr>
          <a:xfrm>
            <a:off x="660286" y="2513725"/>
            <a:ext cx="477838" cy="17831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lIns="0" tIns="0" rIns="0" bIns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sz="1132"/>
          </a:p>
        </p:txBody>
      </p:sp>
      <p:sp>
        <p:nvSpPr>
          <p:cNvPr id="16" name="object 6">
            <a:extLst>
              <a:ext uri="{FF2B5EF4-FFF2-40B4-BE49-F238E27FC236}">
                <a16:creationId xmlns:a16="http://schemas.microsoft.com/office/drawing/2014/main" id="{447770CB-E3E7-442E-8993-45DEB6E62843}"/>
              </a:ext>
            </a:extLst>
          </p:cNvPr>
          <p:cNvSpPr/>
          <p:nvPr/>
        </p:nvSpPr>
        <p:spPr>
          <a:xfrm>
            <a:off x="666183" y="4585654"/>
            <a:ext cx="477838" cy="17831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lIns="0" tIns="0" rIns="0" bIns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sz="1132"/>
          </a:p>
        </p:txBody>
      </p:sp>
      <p:sp>
        <p:nvSpPr>
          <p:cNvPr id="17" name="Рамка 16">
            <a:extLst>
              <a:ext uri="{FF2B5EF4-FFF2-40B4-BE49-F238E27FC236}">
                <a16:creationId xmlns:a16="http://schemas.microsoft.com/office/drawing/2014/main" id="{8E80E4A9-F71A-4BC5-A972-C6D6125BC59E}"/>
              </a:ext>
            </a:extLst>
          </p:cNvPr>
          <p:cNvSpPr/>
          <p:nvPr/>
        </p:nvSpPr>
        <p:spPr>
          <a:xfrm>
            <a:off x="105342" y="2236181"/>
            <a:ext cx="11952288" cy="4511674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object 4">
            <a:extLst>
              <a:ext uri="{FF2B5EF4-FFF2-40B4-BE49-F238E27FC236}">
                <a16:creationId xmlns:a16="http://schemas.microsoft.com/office/drawing/2014/main" id="{7CBF9C50-DBE9-4E0A-8A21-8042FA32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9202" y="4551833"/>
            <a:ext cx="3745367" cy="645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525" rIns="0" bIns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238"/>
              </a:spcBef>
              <a:spcAft>
                <a:spcPts val="600"/>
              </a:spcAft>
              <a:buFontTx/>
              <a:buNone/>
            </a:pPr>
            <a:r>
              <a:rPr lang="en-US" altLang="ru-RU" sz="40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Fan </a:t>
            </a:r>
            <a:r>
              <a:rPr lang="en-US" altLang="ru-RU" sz="4000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o‘qituvchisi</a:t>
            </a:r>
            <a:r>
              <a:rPr lang="ru-RU" altLang="ru-RU" sz="40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ru-RU" sz="4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bject 4">
            <a:extLst>
              <a:ext uri="{FF2B5EF4-FFF2-40B4-BE49-F238E27FC236}">
                <a16:creationId xmlns:a16="http://schemas.microsoft.com/office/drawing/2014/main" id="{7CBF9C50-DBE9-4E0A-8A21-8042FA32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9202" y="5198059"/>
            <a:ext cx="9833883" cy="645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525" rIns="0" bIns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238"/>
              </a:spcBef>
              <a:spcAft>
                <a:spcPts val="600"/>
              </a:spcAft>
              <a:buFontTx/>
              <a:buNone/>
            </a:pP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Turg‘unova</a:t>
            </a:r>
            <a:r>
              <a:rPr lang="en-US" altLang="ru-RU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Mohizabon</a:t>
            </a:r>
            <a:r>
              <a:rPr lang="en-US" altLang="ru-RU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Mahmudjon</a:t>
            </a:r>
            <a:r>
              <a:rPr lang="en-US" altLang="ru-RU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</a:t>
            </a:r>
            <a:endParaRPr lang="en-US" altLang="ru-RU" sz="4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236182"/>
      </p:ext>
    </p:extLst>
  </p:cSld>
  <p:clrMapOvr>
    <a:masterClrMapping/>
  </p:clrMapOvr>
  <p:transition spd="slow">
    <p:cover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8E7ABCA7-C875-4385-AF48-51EB95AAF561}"/>
              </a:ext>
            </a:extLst>
          </p:cNvPr>
          <p:cNvSpPr/>
          <p:nvPr/>
        </p:nvSpPr>
        <p:spPr>
          <a:xfrm>
            <a:off x="0" y="-48424"/>
            <a:ext cx="12192000" cy="71210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67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CF1CA4-F198-44BA-B41E-024615EDB1B1}"/>
              </a:ext>
            </a:extLst>
          </p:cNvPr>
          <p:cNvSpPr txBox="1"/>
          <p:nvPr/>
        </p:nvSpPr>
        <p:spPr>
          <a:xfrm>
            <a:off x="5105183" y="-48424"/>
            <a:ext cx="19816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2-misol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1B0FFD16-8E74-48C4-B0EC-E2421762B156}"/>
                  </a:ext>
                </a:extLst>
              </p:cNvPr>
              <p:cNvSpPr/>
              <p:nvPr/>
            </p:nvSpPr>
            <p:spPr>
              <a:xfrm>
                <a:off x="944202" y="775846"/>
                <a:ext cx="10660228" cy="13373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Funksiyaning 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ekstremumlarini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toping:  </a:t>
                </a:r>
                <a14:m>
                  <m:oMath xmlns:m="http://schemas.openxmlformats.org/officeDocument/2006/math">
                    <m:r>
                      <a:rPr lang="en-US" sz="4000" b="1" i="1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>
                        <a:latin typeface="Cambria Math" panose="02040503050406030204" pitchFamily="18" charset="0"/>
                      </a:rPr>
                      <m:t>𝟐</m:t>
                    </m:r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𝟓</m:t>
                    </m:r>
                  </m:oMath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1B0FFD16-8E74-48C4-B0EC-E2421762B15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4202" y="775846"/>
                <a:ext cx="10660228" cy="1337354"/>
              </a:xfrm>
              <a:prstGeom prst="rect">
                <a:avLst/>
              </a:prstGeom>
              <a:blipFill>
                <a:blip r:embed="rId2"/>
                <a:stretch>
                  <a:fillRect t="-81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C8CB038-09A4-4503-B844-A90F0622D309}"/>
                  </a:ext>
                </a:extLst>
              </p:cNvPr>
              <p:cNvSpPr txBox="1"/>
              <p:nvPr/>
            </p:nvSpPr>
            <p:spPr>
              <a:xfrm>
                <a:off x="3298887" y="2552287"/>
                <a:ext cx="2797112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𝟔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C8CB038-09A4-4503-B844-A90F0622D3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8887" y="2552287"/>
                <a:ext cx="2797112" cy="62946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D56BAA18-1B0C-4CEC-AFAC-326F18982CFC}"/>
              </a:ext>
            </a:extLst>
          </p:cNvPr>
          <p:cNvSpPr txBox="1"/>
          <p:nvPr/>
        </p:nvSpPr>
        <p:spPr>
          <a:xfrm>
            <a:off x="264873" y="2475280"/>
            <a:ext cx="22931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B24EC29C-1F7B-4141-B9FA-1745D96BA578}"/>
              </a:ext>
            </a:extLst>
          </p:cNvPr>
          <p:cNvCxnSpPr/>
          <p:nvPr/>
        </p:nvCxnSpPr>
        <p:spPr>
          <a:xfrm>
            <a:off x="336367" y="2219336"/>
            <a:ext cx="11499273" cy="0"/>
          </a:xfrm>
          <a:prstGeom prst="line">
            <a:avLst/>
          </a:prstGeom>
          <a:ln w="57150">
            <a:solidFill>
              <a:srgbClr val="0070C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5E0863D-2833-449F-BC4D-36705639058B}"/>
                  </a:ext>
                </a:extLst>
              </p:cNvPr>
              <p:cNvSpPr txBox="1"/>
              <p:nvPr/>
            </p:nvSpPr>
            <p:spPr>
              <a:xfrm>
                <a:off x="431715" y="3332422"/>
                <a:ext cx="2201197" cy="6155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5E0863D-2833-449F-BC4D-3670563905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715" y="3332422"/>
                <a:ext cx="2201197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C0F236C1-990F-4CC7-B50E-554EFEAF3667}"/>
                  </a:ext>
                </a:extLst>
              </p:cNvPr>
              <p:cNvSpPr/>
              <p:nvPr/>
            </p:nvSpPr>
            <p:spPr>
              <a:xfrm>
                <a:off x="3829476" y="3276125"/>
                <a:ext cx="2320059" cy="7218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𝟔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C0F236C1-990F-4CC7-B50E-554EFEAF36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9476" y="3276125"/>
                <a:ext cx="2320059" cy="72180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00928973-06CE-4A1C-BBD8-CC946DDBC1E2}"/>
                  </a:ext>
                </a:extLst>
              </p:cNvPr>
              <p:cNvSpPr/>
              <p:nvPr/>
            </p:nvSpPr>
            <p:spPr>
              <a:xfrm>
                <a:off x="4145238" y="4031582"/>
                <a:ext cx="1919889" cy="7218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00928973-06CE-4A1C-BBD8-CC946DDBC1E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5238" y="4031582"/>
                <a:ext cx="1919889" cy="72180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BC3F3C92-19CA-4AC0-90E9-8CBDBADABA57}"/>
              </a:ext>
            </a:extLst>
          </p:cNvPr>
          <p:cNvCxnSpPr>
            <a:cxnSpLocks/>
          </p:cNvCxnSpPr>
          <p:nvPr/>
        </p:nvCxnSpPr>
        <p:spPr>
          <a:xfrm>
            <a:off x="7862956" y="3750979"/>
            <a:ext cx="3488918" cy="0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олилиния: фигура 15">
            <a:extLst>
              <a:ext uri="{FF2B5EF4-FFF2-40B4-BE49-F238E27FC236}">
                <a16:creationId xmlns:a16="http://schemas.microsoft.com/office/drawing/2014/main" id="{93581DFD-939D-4648-BBBA-AD59EAABE41E}"/>
              </a:ext>
            </a:extLst>
          </p:cNvPr>
          <p:cNvSpPr/>
          <p:nvPr/>
        </p:nvSpPr>
        <p:spPr>
          <a:xfrm>
            <a:off x="9480100" y="3173622"/>
            <a:ext cx="1438275" cy="538765"/>
          </a:xfrm>
          <a:custGeom>
            <a:avLst/>
            <a:gdLst>
              <a:gd name="connsiteX0" fmla="*/ 0 w 1438275"/>
              <a:gd name="connsiteY0" fmla="*/ 581025 h 581025"/>
              <a:gd name="connsiteX1" fmla="*/ 228600 w 1438275"/>
              <a:gd name="connsiteY1" fmla="*/ 266700 h 581025"/>
              <a:gd name="connsiteX2" fmla="*/ 542925 w 1438275"/>
              <a:gd name="connsiteY2" fmla="*/ 66675 h 581025"/>
              <a:gd name="connsiteX3" fmla="*/ 1438275 w 1438275"/>
              <a:gd name="connsiteY3" fmla="*/ 0 h 581025"/>
              <a:gd name="connsiteX4" fmla="*/ 1438275 w 1438275"/>
              <a:gd name="connsiteY4" fmla="*/ 0 h 581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8275" h="581025">
                <a:moveTo>
                  <a:pt x="0" y="581025"/>
                </a:moveTo>
                <a:cubicBezTo>
                  <a:pt x="69056" y="466725"/>
                  <a:pt x="138113" y="352425"/>
                  <a:pt x="228600" y="266700"/>
                </a:cubicBezTo>
                <a:cubicBezTo>
                  <a:pt x="319088" y="180975"/>
                  <a:pt x="341313" y="111125"/>
                  <a:pt x="542925" y="66675"/>
                </a:cubicBezTo>
                <a:cubicBezTo>
                  <a:pt x="744538" y="22225"/>
                  <a:pt x="1438275" y="0"/>
                  <a:pt x="1438275" y="0"/>
                </a:cubicBezTo>
                <a:lnTo>
                  <a:pt x="1438275" y="0"/>
                </a:lnTo>
              </a:path>
            </a:pathLst>
          </a:custGeom>
          <a:noFill/>
          <a:ln w="38100">
            <a:solidFill>
              <a:srgbClr val="009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/>
          </a:p>
        </p:txBody>
      </p:sp>
      <p:sp>
        <p:nvSpPr>
          <p:cNvPr id="17" name="Полилиния: фигура 16">
            <a:extLst>
              <a:ext uri="{FF2B5EF4-FFF2-40B4-BE49-F238E27FC236}">
                <a16:creationId xmlns:a16="http://schemas.microsoft.com/office/drawing/2014/main" id="{07C9CDDA-A7E5-4CA6-8CF6-6C1DCA9C68AF}"/>
              </a:ext>
            </a:extLst>
          </p:cNvPr>
          <p:cNvSpPr/>
          <p:nvPr/>
        </p:nvSpPr>
        <p:spPr>
          <a:xfrm flipH="1">
            <a:off x="8041825" y="3207261"/>
            <a:ext cx="1438275" cy="502181"/>
          </a:xfrm>
          <a:custGeom>
            <a:avLst/>
            <a:gdLst>
              <a:gd name="connsiteX0" fmla="*/ 0 w 1438275"/>
              <a:gd name="connsiteY0" fmla="*/ 581025 h 581025"/>
              <a:gd name="connsiteX1" fmla="*/ 228600 w 1438275"/>
              <a:gd name="connsiteY1" fmla="*/ 266700 h 581025"/>
              <a:gd name="connsiteX2" fmla="*/ 542925 w 1438275"/>
              <a:gd name="connsiteY2" fmla="*/ 66675 h 581025"/>
              <a:gd name="connsiteX3" fmla="*/ 1438275 w 1438275"/>
              <a:gd name="connsiteY3" fmla="*/ 0 h 581025"/>
              <a:gd name="connsiteX4" fmla="*/ 1438275 w 1438275"/>
              <a:gd name="connsiteY4" fmla="*/ 0 h 581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8275" h="581025">
                <a:moveTo>
                  <a:pt x="0" y="581025"/>
                </a:moveTo>
                <a:cubicBezTo>
                  <a:pt x="69056" y="466725"/>
                  <a:pt x="138113" y="352425"/>
                  <a:pt x="228600" y="266700"/>
                </a:cubicBezTo>
                <a:cubicBezTo>
                  <a:pt x="319088" y="180975"/>
                  <a:pt x="341313" y="111125"/>
                  <a:pt x="542925" y="66675"/>
                </a:cubicBezTo>
                <a:cubicBezTo>
                  <a:pt x="744538" y="22225"/>
                  <a:pt x="1438275" y="0"/>
                  <a:pt x="1438275" y="0"/>
                </a:cubicBezTo>
                <a:lnTo>
                  <a:pt x="1438275" y="0"/>
                </a:lnTo>
              </a:path>
            </a:pathLst>
          </a:custGeom>
          <a:noFill/>
          <a:ln w="38100">
            <a:solidFill>
              <a:srgbClr val="009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7A76EC8-7AA4-4967-87AB-EF4E1A5BE2C7}"/>
                  </a:ext>
                </a:extLst>
              </p:cNvPr>
              <p:cNvSpPr txBox="1"/>
              <p:nvPr/>
            </p:nvSpPr>
            <p:spPr>
              <a:xfrm>
                <a:off x="10255942" y="3242909"/>
                <a:ext cx="34945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7A76EC8-7AA4-4967-87AB-EF4E1A5BE2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55942" y="3242909"/>
                <a:ext cx="349455" cy="43088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CB1AD9B-8039-43CC-829D-9258BAA30E68}"/>
                  </a:ext>
                </a:extLst>
              </p:cNvPr>
              <p:cNvSpPr txBox="1"/>
              <p:nvPr/>
            </p:nvSpPr>
            <p:spPr>
              <a:xfrm>
                <a:off x="8586236" y="3242909"/>
                <a:ext cx="34945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CB1AD9B-8039-43CC-829D-9258BAA30E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86236" y="3242909"/>
                <a:ext cx="349455" cy="43088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>
                <a:extLst>
                  <a:ext uri="{FF2B5EF4-FFF2-40B4-BE49-F238E27FC236}">
                    <a16:creationId xmlns:a16="http://schemas.microsoft.com/office/drawing/2014/main" id="{75A59B02-730F-4EA7-BD7D-412514F4C0B4}"/>
                  </a:ext>
                </a:extLst>
              </p:cNvPr>
              <p:cNvSpPr/>
              <p:nvPr/>
            </p:nvSpPr>
            <p:spPr>
              <a:xfrm>
                <a:off x="6836821" y="3145435"/>
                <a:ext cx="1210780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1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1" dirty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3200" b="1" i="1" dirty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3200" b="1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1" i="1" dirty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21" name="Прямоугольник 20">
                <a:extLst>
                  <a:ext uri="{FF2B5EF4-FFF2-40B4-BE49-F238E27FC236}">
                    <a16:creationId xmlns:a16="http://schemas.microsoft.com/office/drawing/2014/main" id="{75A59B02-730F-4EA7-BD7D-412514F4C0B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6821" y="3145435"/>
                <a:ext cx="1210780" cy="58477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7E4E2929-683C-4965-A03C-2AE4048C2FFB}"/>
                  </a:ext>
                </a:extLst>
              </p:cNvPr>
              <p:cNvSpPr txBox="1"/>
              <p:nvPr/>
            </p:nvSpPr>
            <p:spPr>
              <a:xfrm>
                <a:off x="11381239" y="3523699"/>
                <a:ext cx="379046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7E4E2929-683C-4965-A03C-2AE4048C2F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81239" y="3523699"/>
                <a:ext cx="379046" cy="49244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Овал 22">
            <a:extLst>
              <a:ext uri="{FF2B5EF4-FFF2-40B4-BE49-F238E27FC236}">
                <a16:creationId xmlns:a16="http://schemas.microsoft.com/office/drawing/2014/main" id="{1C0F82F7-B55B-49B1-8FC5-0564D78958B8}"/>
              </a:ext>
            </a:extLst>
          </p:cNvPr>
          <p:cNvSpPr/>
          <p:nvPr/>
        </p:nvSpPr>
        <p:spPr>
          <a:xfrm>
            <a:off x="9397001" y="3673796"/>
            <a:ext cx="142691" cy="156723"/>
          </a:xfrm>
          <a:prstGeom prst="ellipse">
            <a:avLst/>
          </a:prstGeom>
          <a:solidFill>
            <a:srgbClr val="FF0066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ACB585A4-4D5F-4F60-B478-582C813E8F16}"/>
                  </a:ext>
                </a:extLst>
              </p:cNvPr>
              <p:cNvSpPr txBox="1"/>
              <p:nvPr/>
            </p:nvSpPr>
            <p:spPr>
              <a:xfrm>
                <a:off x="9210321" y="3869111"/>
                <a:ext cx="516050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ACB585A4-4D5F-4F60-B478-582C813E8F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10321" y="3869111"/>
                <a:ext cx="516050" cy="49244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Прямая со стрелкой 24">
            <a:extLst>
              <a:ext uri="{FF2B5EF4-FFF2-40B4-BE49-F238E27FC236}">
                <a16:creationId xmlns:a16="http://schemas.microsoft.com/office/drawing/2014/main" id="{CCB216E5-B0FA-4D98-A421-497D0A88EA26}"/>
              </a:ext>
            </a:extLst>
          </p:cNvPr>
          <p:cNvCxnSpPr>
            <a:cxnSpLocks/>
          </p:cNvCxnSpPr>
          <p:nvPr/>
        </p:nvCxnSpPr>
        <p:spPr>
          <a:xfrm flipV="1">
            <a:off x="8452409" y="3909333"/>
            <a:ext cx="308553" cy="452221"/>
          </a:xfrm>
          <a:prstGeom prst="straightConnector1">
            <a:avLst/>
          </a:prstGeom>
          <a:ln w="5715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>
            <a:extLst>
              <a:ext uri="{FF2B5EF4-FFF2-40B4-BE49-F238E27FC236}">
                <a16:creationId xmlns:a16="http://schemas.microsoft.com/office/drawing/2014/main" id="{45FEBE7B-9D0B-4CC4-88BF-0DB9C95F0FDC}"/>
              </a:ext>
            </a:extLst>
          </p:cNvPr>
          <p:cNvCxnSpPr>
            <a:cxnSpLocks/>
          </p:cNvCxnSpPr>
          <p:nvPr/>
        </p:nvCxnSpPr>
        <p:spPr>
          <a:xfrm flipV="1">
            <a:off x="10179078" y="3947975"/>
            <a:ext cx="308553" cy="452221"/>
          </a:xfrm>
          <a:prstGeom prst="straightConnector1">
            <a:avLst/>
          </a:prstGeom>
          <a:ln w="5715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C77112B0-2F2E-4ED2-8E8B-17AB53F770F6}"/>
              </a:ext>
            </a:extLst>
          </p:cNvPr>
          <p:cNvSpPr txBox="1"/>
          <p:nvPr/>
        </p:nvSpPr>
        <p:spPr>
          <a:xfrm>
            <a:off x="7777140" y="4761288"/>
            <a:ext cx="34724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Ekstremum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>
                <a:extLst>
                  <a:ext uri="{FF2B5EF4-FFF2-40B4-BE49-F238E27FC236}">
                    <a16:creationId xmlns:a16="http://schemas.microsoft.com/office/drawing/2014/main" id="{E6C339B7-7A3A-4975-B296-A916CC75F34E}"/>
                  </a:ext>
                </a:extLst>
              </p:cNvPr>
              <p:cNvSpPr/>
              <p:nvPr/>
            </p:nvSpPr>
            <p:spPr>
              <a:xfrm>
                <a:off x="4145237" y="4753383"/>
                <a:ext cx="1919889" cy="7218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28" name="Прямоугольник 27">
                <a:extLst>
                  <a:ext uri="{FF2B5EF4-FFF2-40B4-BE49-F238E27FC236}">
                    <a16:creationId xmlns:a16="http://schemas.microsoft.com/office/drawing/2014/main" id="{E6C339B7-7A3A-4975-B296-A916CC75F34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5237" y="4753383"/>
                <a:ext cx="1919889" cy="72180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Прямая со стрелкой 28">
            <a:extLst>
              <a:ext uri="{FF2B5EF4-FFF2-40B4-BE49-F238E27FC236}">
                <a16:creationId xmlns:a16="http://schemas.microsoft.com/office/drawing/2014/main" id="{090F34AB-5CDF-4A70-8808-61D56FC8F4D2}"/>
              </a:ext>
            </a:extLst>
          </p:cNvPr>
          <p:cNvCxnSpPr>
            <a:cxnSpLocks/>
          </p:cNvCxnSpPr>
          <p:nvPr/>
        </p:nvCxnSpPr>
        <p:spPr>
          <a:xfrm>
            <a:off x="2840423" y="3626038"/>
            <a:ext cx="916928" cy="10987"/>
          </a:xfrm>
          <a:prstGeom prst="straightConnector1">
            <a:avLst/>
          </a:prstGeom>
          <a:ln w="76200">
            <a:solidFill>
              <a:srgbClr val="009A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8796160"/>
      </p:ext>
    </p:extLst>
  </p:cSld>
  <p:clrMapOvr>
    <a:masterClrMapping/>
  </p:clrMapOvr>
  <p:transition spd="slow">
    <p:cover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8E7ABCA7-C875-4385-AF48-51EB95AAF561}"/>
              </a:ext>
            </a:extLst>
          </p:cNvPr>
          <p:cNvSpPr/>
          <p:nvPr/>
        </p:nvSpPr>
        <p:spPr>
          <a:xfrm>
            <a:off x="0" y="-48424"/>
            <a:ext cx="12192000" cy="71210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67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CF1CA4-F198-44BA-B41E-024615EDB1B1}"/>
              </a:ext>
            </a:extLst>
          </p:cNvPr>
          <p:cNvSpPr txBox="1"/>
          <p:nvPr/>
        </p:nvSpPr>
        <p:spPr>
          <a:xfrm>
            <a:off x="5105183" y="-48424"/>
            <a:ext cx="19816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3-misol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1B0FFD16-8E74-48C4-B0EC-E2421762B156}"/>
                  </a:ext>
                </a:extLst>
              </p:cNvPr>
              <p:cNvSpPr/>
              <p:nvPr/>
            </p:nvSpPr>
            <p:spPr>
              <a:xfrm>
                <a:off x="944202" y="775846"/>
                <a:ext cx="10660228" cy="137614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Funksiyaning 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ekstremumlarini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toping:  </a:t>
                </a:r>
                <a14:m>
                  <m:oMath xmlns:m="http://schemas.openxmlformats.org/officeDocument/2006/math">
                    <m:r>
                      <a:rPr lang="en-US" sz="4000" b="1" i="1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𝟔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𝟒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1B0FFD16-8E74-48C4-B0EC-E2421762B15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4202" y="775846"/>
                <a:ext cx="10660228" cy="1376146"/>
              </a:xfrm>
              <a:prstGeom prst="rect">
                <a:avLst/>
              </a:prstGeom>
              <a:blipFill>
                <a:blip r:embed="rId2"/>
                <a:stretch>
                  <a:fillRect t="-79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C8CB038-09A4-4503-B844-A90F0622D309}"/>
                  </a:ext>
                </a:extLst>
              </p:cNvPr>
              <p:cNvSpPr txBox="1"/>
              <p:nvPr/>
            </p:nvSpPr>
            <p:spPr>
              <a:xfrm>
                <a:off x="3755101" y="2407537"/>
                <a:ext cx="4869025" cy="63863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𝟏𝟐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𝟏𝟐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C8CB038-09A4-4503-B844-A90F0622D3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5101" y="2407537"/>
                <a:ext cx="4869025" cy="63863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D56BAA18-1B0C-4CEC-AFAC-326F18982CFC}"/>
              </a:ext>
            </a:extLst>
          </p:cNvPr>
          <p:cNvSpPr txBox="1"/>
          <p:nvPr/>
        </p:nvSpPr>
        <p:spPr>
          <a:xfrm>
            <a:off x="736821" y="2399366"/>
            <a:ext cx="22931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B24EC29C-1F7B-4141-B9FA-1745D96BA578}"/>
              </a:ext>
            </a:extLst>
          </p:cNvPr>
          <p:cNvCxnSpPr/>
          <p:nvPr/>
        </p:nvCxnSpPr>
        <p:spPr>
          <a:xfrm>
            <a:off x="346362" y="2188567"/>
            <a:ext cx="11499273" cy="0"/>
          </a:xfrm>
          <a:prstGeom prst="line">
            <a:avLst/>
          </a:prstGeom>
          <a:ln w="57150">
            <a:solidFill>
              <a:srgbClr val="0070C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5E0863D-2833-449F-BC4D-36705639058B}"/>
                  </a:ext>
                </a:extLst>
              </p:cNvPr>
              <p:cNvSpPr txBox="1"/>
              <p:nvPr/>
            </p:nvSpPr>
            <p:spPr>
              <a:xfrm>
                <a:off x="742567" y="3317077"/>
                <a:ext cx="2201197" cy="6155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5E0863D-2833-449F-BC4D-3670563905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567" y="3317077"/>
                <a:ext cx="2201197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C0F236C1-990F-4CC7-B50E-554EFEAF3667}"/>
                  </a:ext>
                </a:extLst>
              </p:cNvPr>
              <p:cNvSpPr/>
              <p:nvPr/>
            </p:nvSpPr>
            <p:spPr>
              <a:xfrm>
                <a:off x="4724632" y="3215009"/>
                <a:ext cx="4417903" cy="7309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𝟏𝟐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𝟓</m:t>
                          </m:r>
                        </m:sup>
                      </m:sSup>
                      <m:r>
                        <a:rPr lang="en-US" sz="4000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𝟏𝟐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C0F236C1-990F-4CC7-B50E-554EFEAF36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632" y="3215009"/>
                <a:ext cx="4417903" cy="73096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00928973-06CE-4A1C-BBD8-CC946DDBC1E2}"/>
                  </a:ext>
                </a:extLst>
              </p:cNvPr>
              <p:cNvSpPr/>
              <p:nvPr/>
            </p:nvSpPr>
            <p:spPr>
              <a:xfrm>
                <a:off x="4936566" y="3882294"/>
                <a:ext cx="4582874" cy="7871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𝟏𝟐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00928973-06CE-4A1C-BBD8-CC946DDBC1E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6566" y="3882294"/>
                <a:ext cx="4582874" cy="78713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>
                <a:extLst>
                  <a:ext uri="{FF2B5EF4-FFF2-40B4-BE49-F238E27FC236}">
                    <a16:creationId xmlns:a16="http://schemas.microsoft.com/office/drawing/2014/main" id="{8CF46F71-E3EA-47BF-9A72-0BEFA7F13DB3}"/>
                  </a:ext>
                </a:extLst>
              </p:cNvPr>
              <p:cNvSpPr/>
              <p:nvPr/>
            </p:nvSpPr>
            <p:spPr>
              <a:xfrm>
                <a:off x="4979217" y="4636145"/>
                <a:ext cx="1970860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400" b="1" i="1" dirty="0"/>
              </a:p>
            </p:txBody>
          </p:sp>
        </mc:Choice>
        <mc:Fallback xmlns="">
          <p:sp>
            <p:nvSpPr>
              <p:cNvPr id="28" name="Прямоугольник 27">
                <a:extLst>
                  <a:ext uri="{FF2B5EF4-FFF2-40B4-BE49-F238E27FC236}">
                    <a16:creationId xmlns:a16="http://schemas.microsoft.com/office/drawing/2014/main" id="{8CF46F71-E3EA-47BF-9A72-0BEFA7F13DB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9217" y="4636145"/>
                <a:ext cx="1970860" cy="76944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>
                <a:extLst>
                  <a:ext uri="{FF2B5EF4-FFF2-40B4-BE49-F238E27FC236}">
                    <a16:creationId xmlns:a16="http://schemas.microsoft.com/office/drawing/2014/main" id="{FB43E150-4114-4F99-AABC-DDCFC3D53992}"/>
                  </a:ext>
                </a:extLst>
              </p:cNvPr>
              <p:cNvSpPr/>
              <p:nvPr/>
            </p:nvSpPr>
            <p:spPr>
              <a:xfrm>
                <a:off x="7498432" y="4652789"/>
                <a:ext cx="1981825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400" b="1" i="1" dirty="0"/>
              </a:p>
            </p:txBody>
          </p:sp>
        </mc:Choice>
        <mc:Fallback xmlns="">
          <p:sp>
            <p:nvSpPr>
              <p:cNvPr id="29" name="Прямоугольник 28">
                <a:extLst>
                  <a:ext uri="{FF2B5EF4-FFF2-40B4-BE49-F238E27FC236}">
                    <a16:creationId xmlns:a16="http://schemas.microsoft.com/office/drawing/2014/main" id="{FB43E150-4114-4F99-AABC-DDCFC3D5399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8432" y="4652789"/>
                <a:ext cx="1981825" cy="76944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F937D0DC-6964-43CB-8528-086124917F11}"/>
              </a:ext>
            </a:extLst>
          </p:cNvPr>
          <p:cNvCxnSpPr>
            <a:cxnSpLocks/>
          </p:cNvCxnSpPr>
          <p:nvPr/>
        </p:nvCxnSpPr>
        <p:spPr>
          <a:xfrm>
            <a:off x="3375734" y="3624853"/>
            <a:ext cx="916928" cy="10987"/>
          </a:xfrm>
          <a:prstGeom prst="straightConnector1">
            <a:avLst/>
          </a:prstGeom>
          <a:ln w="76200">
            <a:solidFill>
              <a:srgbClr val="009A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6470246"/>
      </p:ext>
    </p:extLst>
  </p:cSld>
  <p:clrMapOvr>
    <a:masterClrMapping/>
  </p:clrMapOvr>
  <p:transition spd="slow">
    <p:cover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1E22533F-1C52-437C-ACE0-BFDB09A0C781}"/>
              </a:ext>
            </a:extLst>
          </p:cNvPr>
          <p:cNvCxnSpPr>
            <a:cxnSpLocks/>
          </p:cNvCxnSpPr>
          <p:nvPr/>
        </p:nvCxnSpPr>
        <p:spPr>
          <a:xfrm>
            <a:off x="6049113" y="1087482"/>
            <a:ext cx="5126182" cy="0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олилиния: фигура 13">
            <a:extLst>
              <a:ext uri="{FF2B5EF4-FFF2-40B4-BE49-F238E27FC236}">
                <a16:creationId xmlns:a16="http://schemas.microsoft.com/office/drawing/2014/main" id="{8921705E-B6DE-4433-8F76-AE2D4A69C5C2}"/>
              </a:ext>
            </a:extLst>
          </p:cNvPr>
          <p:cNvSpPr/>
          <p:nvPr/>
        </p:nvSpPr>
        <p:spPr>
          <a:xfrm>
            <a:off x="7515780" y="566252"/>
            <a:ext cx="2009775" cy="538765"/>
          </a:xfrm>
          <a:custGeom>
            <a:avLst/>
            <a:gdLst>
              <a:gd name="connsiteX0" fmla="*/ 0 w 2209800"/>
              <a:gd name="connsiteY0" fmla="*/ 668829 h 725979"/>
              <a:gd name="connsiteX1" fmla="*/ 790575 w 2209800"/>
              <a:gd name="connsiteY1" fmla="*/ 87804 h 725979"/>
              <a:gd name="connsiteX2" fmla="*/ 1390650 w 2209800"/>
              <a:gd name="connsiteY2" fmla="*/ 68754 h 725979"/>
              <a:gd name="connsiteX3" fmla="*/ 2209800 w 2209800"/>
              <a:gd name="connsiteY3" fmla="*/ 725979 h 725979"/>
              <a:gd name="connsiteX4" fmla="*/ 2209800 w 2209800"/>
              <a:gd name="connsiteY4" fmla="*/ 725979 h 725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9800" h="725979">
                <a:moveTo>
                  <a:pt x="0" y="668829"/>
                </a:moveTo>
                <a:cubicBezTo>
                  <a:pt x="279400" y="428322"/>
                  <a:pt x="558800" y="187816"/>
                  <a:pt x="790575" y="87804"/>
                </a:cubicBezTo>
                <a:cubicBezTo>
                  <a:pt x="1022350" y="-12208"/>
                  <a:pt x="1154113" y="-37609"/>
                  <a:pt x="1390650" y="68754"/>
                </a:cubicBezTo>
                <a:cubicBezTo>
                  <a:pt x="1627188" y="175116"/>
                  <a:pt x="2209800" y="725979"/>
                  <a:pt x="2209800" y="725979"/>
                </a:cubicBezTo>
                <a:lnTo>
                  <a:pt x="2209800" y="725979"/>
                </a:lnTo>
              </a:path>
            </a:pathLst>
          </a:custGeom>
          <a:noFill/>
          <a:ln w="28575">
            <a:solidFill>
              <a:srgbClr val="009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/>
          </a:p>
        </p:txBody>
      </p:sp>
      <p:sp>
        <p:nvSpPr>
          <p:cNvPr id="15" name="Полилиния: фигура 14">
            <a:extLst>
              <a:ext uri="{FF2B5EF4-FFF2-40B4-BE49-F238E27FC236}">
                <a16:creationId xmlns:a16="http://schemas.microsoft.com/office/drawing/2014/main" id="{23F67F17-4541-4DA3-A89D-B5ADD15B5995}"/>
              </a:ext>
            </a:extLst>
          </p:cNvPr>
          <p:cNvSpPr/>
          <p:nvPr/>
        </p:nvSpPr>
        <p:spPr>
          <a:xfrm>
            <a:off x="9474650" y="548717"/>
            <a:ext cx="1438275" cy="538765"/>
          </a:xfrm>
          <a:custGeom>
            <a:avLst/>
            <a:gdLst>
              <a:gd name="connsiteX0" fmla="*/ 0 w 1438275"/>
              <a:gd name="connsiteY0" fmla="*/ 581025 h 581025"/>
              <a:gd name="connsiteX1" fmla="*/ 228600 w 1438275"/>
              <a:gd name="connsiteY1" fmla="*/ 266700 h 581025"/>
              <a:gd name="connsiteX2" fmla="*/ 542925 w 1438275"/>
              <a:gd name="connsiteY2" fmla="*/ 66675 h 581025"/>
              <a:gd name="connsiteX3" fmla="*/ 1438275 w 1438275"/>
              <a:gd name="connsiteY3" fmla="*/ 0 h 581025"/>
              <a:gd name="connsiteX4" fmla="*/ 1438275 w 1438275"/>
              <a:gd name="connsiteY4" fmla="*/ 0 h 581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8275" h="581025">
                <a:moveTo>
                  <a:pt x="0" y="581025"/>
                </a:moveTo>
                <a:cubicBezTo>
                  <a:pt x="69056" y="466725"/>
                  <a:pt x="138113" y="352425"/>
                  <a:pt x="228600" y="266700"/>
                </a:cubicBezTo>
                <a:cubicBezTo>
                  <a:pt x="319088" y="180975"/>
                  <a:pt x="341313" y="111125"/>
                  <a:pt x="542925" y="66675"/>
                </a:cubicBezTo>
                <a:cubicBezTo>
                  <a:pt x="744538" y="22225"/>
                  <a:pt x="1438275" y="0"/>
                  <a:pt x="1438275" y="0"/>
                </a:cubicBezTo>
                <a:lnTo>
                  <a:pt x="1438275" y="0"/>
                </a:lnTo>
              </a:path>
            </a:pathLst>
          </a:custGeom>
          <a:noFill/>
          <a:ln w="38100">
            <a:solidFill>
              <a:srgbClr val="009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/>
          </a:p>
        </p:txBody>
      </p:sp>
      <p:sp>
        <p:nvSpPr>
          <p:cNvPr id="16" name="Полилиния: фигура 15">
            <a:extLst>
              <a:ext uri="{FF2B5EF4-FFF2-40B4-BE49-F238E27FC236}">
                <a16:creationId xmlns:a16="http://schemas.microsoft.com/office/drawing/2014/main" id="{BC129484-B429-4910-BD07-854E635840E2}"/>
              </a:ext>
            </a:extLst>
          </p:cNvPr>
          <p:cNvSpPr/>
          <p:nvPr/>
        </p:nvSpPr>
        <p:spPr>
          <a:xfrm flipH="1">
            <a:off x="6049113" y="566252"/>
            <a:ext cx="1438275" cy="502181"/>
          </a:xfrm>
          <a:custGeom>
            <a:avLst/>
            <a:gdLst>
              <a:gd name="connsiteX0" fmla="*/ 0 w 1438275"/>
              <a:gd name="connsiteY0" fmla="*/ 581025 h 581025"/>
              <a:gd name="connsiteX1" fmla="*/ 228600 w 1438275"/>
              <a:gd name="connsiteY1" fmla="*/ 266700 h 581025"/>
              <a:gd name="connsiteX2" fmla="*/ 542925 w 1438275"/>
              <a:gd name="connsiteY2" fmla="*/ 66675 h 581025"/>
              <a:gd name="connsiteX3" fmla="*/ 1438275 w 1438275"/>
              <a:gd name="connsiteY3" fmla="*/ 0 h 581025"/>
              <a:gd name="connsiteX4" fmla="*/ 1438275 w 1438275"/>
              <a:gd name="connsiteY4" fmla="*/ 0 h 581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8275" h="581025">
                <a:moveTo>
                  <a:pt x="0" y="581025"/>
                </a:moveTo>
                <a:cubicBezTo>
                  <a:pt x="69056" y="466725"/>
                  <a:pt x="138113" y="352425"/>
                  <a:pt x="228600" y="266700"/>
                </a:cubicBezTo>
                <a:cubicBezTo>
                  <a:pt x="319088" y="180975"/>
                  <a:pt x="341313" y="111125"/>
                  <a:pt x="542925" y="66675"/>
                </a:cubicBezTo>
                <a:cubicBezTo>
                  <a:pt x="744538" y="22225"/>
                  <a:pt x="1438275" y="0"/>
                  <a:pt x="1438275" y="0"/>
                </a:cubicBezTo>
                <a:lnTo>
                  <a:pt x="1438275" y="0"/>
                </a:lnTo>
              </a:path>
            </a:pathLst>
          </a:custGeom>
          <a:noFill/>
          <a:ln w="38100">
            <a:solidFill>
              <a:srgbClr val="009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C3810D5-ADB3-46EF-942D-5FE0DF9A1242}"/>
                  </a:ext>
                </a:extLst>
              </p:cNvPr>
              <p:cNvSpPr txBox="1"/>
              <p:nvPr/>
            </p:nvSpPr>
            <p:spPr>
              <a:xfrm>
                <a:off x="7253434" y="1198810"/>
                <a:ext cx="516050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C3810D5-ADB3-46EF-942D-5FE0DF9A12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3434" y="1198810"/>
                <a:ext cx="516050" cy="4924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90A4F23-3194-4FC2-A3BB-1024B84FE6FB}"/>
                  </a:ext>
                </a:extLst>
              </p:cNvPr>
              <p:cNvSpPr txBox="1"/>
              <p:nvPr/>
            </p:nvSpPr>
            <p:spPr>
              <a:xfrm>
                <a:off x="9291437" y="1203226"/>
                <a:ext cx="379046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90A4F23-3194-4FC2-A3BB-1024B84FE6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91437" y="1203226"/>
                <a:ext cx="379046" cy="49244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A161EA6-3369-435F-A31A-C371DF87FEB4}"/>
                  </a:ext>
                </a:extLst>
              </p:cNvPr>
              <p:cNvSpPr txBox="1"/>
              <p:nvPr/>
            </p:nvSpPr>
            <p:spPr>
              <a:xfrm>
                <a:off x="10239674" y="589107"/>
                <a:ext cx="34945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A161EA6-3369-435F-A31A-C371DF87FE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39674" y="589107"/>
                <a:ext cx="349455" cy="43088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272B5CD-9C4F-450C-928C-9E2BC01DD470}"/>
                  </a:ext>
                </a:extLst>
              </p:cNvPr>
              <p:cNvSpPr txBox="1"/>
              <p:nvPr/>
            </p:nvSpPr>
            <p:spPr>
              <a:xfrm>
                <a:off x="6401301" y="624755"/>
                <a:ext cx="34945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272B5CD-9C4F-450C-928C-9E2BC01DD4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1301" y="624755"/>
                <a:ext cx="349455" cy="43088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787D2FA-4B13-4B5F-AFFA-8B153BA99619}"/>
                  </a:ext>
                </a:extLst>
              </p:cNvPr>
              <p:cNvSpPr txBox="1"/>
              <p:nvPr/>
            </p:nvSpPr>
            <p:spPr>
              <a:xfrm>
                <a:off x="8381954" y="633843"/>
                <a:ext cx="34945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787D2FA-4B13-4B5F-AFFA-8B153BA996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54" y="633843"/>
                <a:ext cx="349455" cy="43088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Овал 21">
            <a:extLst>
              <a:ext uri="{FF2B5EF4-FFF2-40B4-BE49-F238E27FC236}">
                <a16:creationId xmlns:a16="http://schemas.microsoft.com/office/drawing/2014/main" id="{5E5C8B05-34FB-47B6-979E-51B68E354AF8}"/>
              </a:ext>
            </a:extLst>
          </p:cNvPr>
          <p:cNvSpPr/>
          <p:nvPr/>
        </p:nvSpPr>
        <p:spPr>
          <a:xfrm>
            <a:off x="7438124" y="1009121"/>
            <a:ext cx="142691" cy="156723"/>
          </a:xfrm>
          <a:prstGeom prst="ellipse">
            <a:avLst/>
          </a:prstGeom>
          <a:solidFill>
            <a:srgbClr val="FF0066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23" name="Овал 22">
            <a:extLst>
              <a:ext uri="{FF2B5EF4-FFF2-40B4-BE49-F238E27FC236}">
                <a16:creationId xmlns:a16="http://schemas.microsoft.com/office/drawing/2014/main" id="{74926E9D-3EFB-4024-BE55-DC4E7B8FBDFF}"/>
              </a:ext>
            </a:extLst>
          </p:cNvPr>
          <p:cNvSpPr/>
          <p:nvPr/>
        </p:nvSpPr>
        <p:spPr>
          <a:xfrm>
            <a:off x="9409615" y="1009121"/>
            <a:ext cx="142691" cy="156723"/>
          </a:xfrm>
          <a:prstGeom prst="ellipse">
            <a:avLst/>
          </a:prstGeom>
          <a:solidFill>
            <a:srgbClr val="FF0066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>
                <a:extLst>
                  <a:ext uri="{FF2B5EF4-FFF2-40B4-BE49-F238E27FC236}">
                    <a16:creationId xmlns:a16="http://schemas.microsoft.com/office/drawing/2014/main" id="{500AE224-3346-4553-BB1C-E60D69E717D7}"/>
                  </a:ext>
                </a:extLst>
              </p:cNvPr>
              <p:cNvSpPr/>
              <p:nvPr/>
            </p:nvSpPr>
            <p:spPr>
              <a:xfrm>
                <a:off x="4906833" y="543246"/>
                <a:ext cx="1210780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1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1" dirty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3200" b="1" i="1" dirty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3200" b="1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1" i="1" dirty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26" name="Прямоугольник 25">
                <a:extLst>
                  <a:ext uri="{FF2B5EF4-FFF2-40B4-BE49-F238E27FC236}">
                    <a16:creationId xmlns:a16="http://schemas.microsoft.com/office/drawing/2014/main" id="{500AE224-3346-4553-BB1C-E60D69E717D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6833" y="543246"/>
                <a:ext cx="1210780" cy="58477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48883CC8-484D-4A18-9F1C-B182039B70BB}"/>
                  </a:ext>
                </a:extLst>
              </p:cNvPr>
              <p:cNvSpPr txBox="1"/>
              <p:nvPr/>
            </p:nvSpPr>
            <p:spPr>
              <a:xfrm>
                <a:off x="672661" y="2263816"/>
                <a:ext cx="138621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48883CC8-484D-4A18-9F1C-B182039B70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661" y="2263816"/>
                <a:ext cx="1386213" cy="61555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>
            <a:extLst>
              <a:ext uri="{FF2B5EF4-FFF2-40B4-BE49-F238E27FC236}">
                <a16:creationId xmlns:a16="http://schemas.microsoft.com/office/drawing/2014/main" id="{5E244D98-1328-4348-AD2F-BF650FE2AB2F}"/>
              </a:ext>
            </a:extLst>
          </p:cNvPr>
          <p:cNvSpPr txBox="1"/>
          <p:nvPr/>
        </p:nvSpPr>
        <p:spPr>
          <a:xfrm>
            <a:off x="2077395" y="2215419"/>
            <a:ext cx="451758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da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lokal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minimum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F8EA8056-B2FF-4732-A8D9-158CDAA5EEC4}"/>
                  </a:ext>
                </a:extLst>
              </p:cNvPr>
              <p:cNvSpPr txBox="1"/>
              <p:nvPr/>
            </p:nvSpPr>
            <p:spPr>
              <a:xfrm>
                <a:off x="11251368" y="886760"/>
                <a:ext cx="379046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F8EA8056-B2FF-4732-A8D9-158CDAA5EE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51368" y="886760"/>
                <a:ext cx="379046" cy="492443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Прямая со стрелкой 33">
            <a:extLst>
              <a:ext uri="{FF2B5EF4-FFF2-40B4-BE49-F238E27FC236}">
                <a16:creationId xmlns:a16="http://schemas.microsoft.com/office/drawing/2014/main" id="{ECB58A4D-051C-413B-BB92-4241047FD99C}"/>
              </a:ext>
            </a:extLst>
          </p:cNvPr>
          <p:cNvCxnSpPr>
            <a:cxnSpLocks/>
          </p:cNvCxnSpPr>
          <p:nvPr/>
        </p:nvCxnSpPr>
        <p:spPr>
          <a:xfrm>
            <a:off x="6634277" y="1349193"/>
            <a:ext cx="308553" cy="452221"/>
          </a:xfrm>
          <a:prstGeom prst="straightConnector1">
            <a:avLst/>
          </a:prstGeom>
          <a:ln w="5715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>
            <a:extLst>
              <a:ext uri="{FF2B5EF4-FFF2-40B4-BE49-F238E27FC236}">
                <a16:creationId xmlns:a16="http://schemas.microsoft.com/office/drawing/2014/main" id="{CE3A4951-6C17-4C7A-8F40-5C79AC30899A}"/>
              </a:ext>
            </a:extLst>
          </p:cNvPr>
          <p:cNvCxnSpPr>
            <a:cxnSpLocks/>
          </p:cNvCxnSpPr>
          <p:nvPr/>
        </p:nvCxnSpPr>
        <p:spPr>
          <a:xfrm flipV="1">
            <a:off x="10135363" y="1377384"/>
            <a:ext cx="308553" cy="452221"/>
          </a:xfrm>
          <a:prstGeom prst="straightConnector1">
            <a:avLst/>
          </a:prstGeom>
          <a:ln w="5715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>
            <a:extLst>
              <a:ext uri="{FF2B5EF4-FFF2-40B4-BE49-F238E27FC236}">
                <a16:creationId xmlns:a16="http://schemas.microsoft.com/office/drawing/2014/main" id="{281F870E-B652-4573-9F13-1ADFA59DB409}"/>
              </a:ext>
            </a:extLst>
          </p:cNvPr>
          <p:cNvCxnSpPr>
            <a:cxnSpLocks/>
          </p:cNvCxnSpPr>
          <p:nvPr/>
        </p:nvCxnSpPr>
        <p:spPr>
          <a:xfrm>
            <a:off x="8441713" y="1377384"/>
            <a:ext cx="308553" cy="452221"/>
          </a:xfrm>
          <a:prstGeom prst="straightConnector1">
            <a:avLst/>
          </a:prstGeom>
          <a:ln w="5715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298E5AE4-5C88-41AD-90A0-1294DAA389AA}"/>
                  </a:ext>
                </a:extLst>
              </p:cNvPr>
              <p:cNvSpPr txBox="1"/>
              <p:nvPr/>
            </p:nvSpPr>
            <p:spPr>
              <a:xfrm>
                <a:off x="449777" y="4137530"/>
                <a:ext cx="6803657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𝟔</m:t>
                          </m:r>
                        </m:sup>
                      </m:sSup>
                      <m:r>
                        <a:rPr lang="en-US" sz="4000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298E5AE4-5C88-41AD-90A0-1294DAA389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777" y="4137530"/>
                <a:ext cx="6803657" cy="629468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3EEEBB0D-ED20-4BBD-8CC8-EAC38B009EA6}"/>
                  </a:ext>
                </a:extLst>
              </p:cNvPr>
              <p:cNvSpPr txBox="1"/>
              <p:nvPr/>
            </p:nvSpPr>
            <p:spPr>
              <a:xfrm>
                <a:off x="19155" y="3147549"/>
                <a:ext cx="6098458" cy="721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𝟒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3EEEBB0D-ED20-4BBD-8CC8-EAC38B009E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55" y="3147549"/>
                <a:ext cx="6098458" cy="721801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Дуга 2">
            <a:extLst>
              <a:ext uri="{FF2B5EF4-FFF2-40B4-BE49-F238E27FC236}">
                <a16:creationId xmlns:a16="http://schemas.microsoft.com/office/drawing/2014/main" id="{875C7CC2-315F-4F71-B3CD-17055F7C9EAD}"/>
              </a:ext>
            </a:extLst>
          </p:cNvPr>
          <p:cNvSpPr/>
          <p:nvPr/>
        </p:nvSpPr>
        <p:spPr>
          <a:xfrm rot="8198061">
            <a:off x="8517089" y="274926"/>
            <a:ext cx="1877635" cy="1847767"/>
          </a:xfrm>
          <a:prstGeom prst="arc">
            <a:avLst/>
          </a:prstGeom>
          <a:ln w="5715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641638"/>
      </p:ext>
    </p:extLst>
  </p:cSld>
  <p:clrMapOvr>
    <a:masterClrMapping/>
  </p:clrMapOvr>
  <p:transition spd="slow">
    <p:cover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мка 1">
            <a:extLst>
              <a:ext uri="{FF2B5EF4-FFF2-40B4-BE49-F238E27FC236}">
                <a16:creationId xmlns:a16="http://schemas.microsoft.com/office/drawing/2014/main" id="{7D14FE2F-1CCE-436C-A199-4DB88FCABB1D}"/>
              </a:ext>
            </a:extLst>
          </p:cNvPr>
          <p:cNvSpPr/>
          <p:nvPr/>
        </p:nvSpPr>
        <p:spPr>
          <a:xfrm>
            <a:off x="68826" y="103239"/>
            <a:ext cx="12054348" cy="6643799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D3D92C7-EC34-41C8-8A59-7DC259782CF1}"/>
                  </a:ext>
                </a:extLst>
              </p:cNvPr>
              <p:cNvSpPr txBox="1"/>
              <p:nvPr/>
            </p:nvSpPr>
            <p:spPr>
              <a:xfrm>
                <a:off x="255638" y="235825"/>
                <a:ext cx="11680723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600" b="1" dirty="0"/>
                  <a:t>	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𝒇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36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</m:d>
                  </m:oMath>
                </a14:m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kesmada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aniqlangan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6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</m:d>
                  </m:oMath>
                </a14:m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da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hosilasi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mavjud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bo‘lsin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rgbClr val="CC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eng</a:t>
                </a:r>
                <a:r>
                  <a:rPr lang="en-US" sz="3600" b="1" dirty="0">
                    <a:solidFill>
                      <a:srgbClr val="CC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rgbClr val="CC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katta</a:t>
                </a:r>
                <a:r>
                  <a:rPr lang="en-US" sz="3600" b="1" dirty="0">
                    <a:solidFill>
                      <a:srgbClr val="CC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rgbClr val="CC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qiymati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ru-RU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D3D92C7-EC34-41C8-8A59-7DC259782C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638" y="235825"/>
                <a:ext cx="11680723" cy="1754326"/>
              </a:xfrm>
              <a:prstGeom prst="rect">
                <a:avLst/>
              </a:prstGeom>
              <a:blipFill>
                <a:blip r:embed="rId2"/>
                <a:stretch>
                  <a:fillRect l="-1618" t="-6272" r="-1566" b="-125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B36A30FE-4CA0-43B9-B612-EBA5CC0DD0DB}"/>
              </a:ext>
            </a:extLst>
          </p:cNvPr>
          <p:cNvSpPr/>
          <p:nvPr/>
        </p:nvSpPr>
        <p:spPr>
          <a:xfrm>
            <a:off x="1367718" y="2132078"/>
            <a:ext cx="10393214" cy="1160746"/>
          </a:xfrm>
          <a:prstGeom prst="roundRect">
            <a:avLst/>
          </a:prstGeom>
          <a:solidFill>
            <a:srgbClr val="66FF99"/>
          </a:solidFill>
          <a:ln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Funksiyaning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oraliqdagi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statsionar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nuqtalari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topiladi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везда: 4 точки 3">
            <a:extLst>
              <a:ext uri="{FF2B5EF4-FFF2-40B4-BE49-F238E27FC236}">
                <a16:creationId xmlns:a16="http://schemas.microsoft.com/office/drawing/2014/main" id="{3BBE6564-A500-465A-AEFD-AFC38D2B9B6D}"/>
              </a:ext>
            </a:extLst>
          </p:cNvPr>
          <p:cNvSpPr/>
          <p:nvPr/>
        </p:nvSpPr>
        <p:spPr>
          <a:xfrm>
            <a:off x="255638" y="2245910"/>
            <a:ext cx="914400" cy="914400"/>
          </a:xfrm>
          <a:prstGeom prst="star4">
            <a:avLst>
              <a:gd name="adj" fmla="val 28630"/>
            </a:avLst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везда: 4 точки 6">
            <a:extLst>
              <a:ext uri="{FF2B5EF4-FFF2-40B4-BE49-F238E27FC236}">
                <a16:creationId xmlns:a16="http://schemas.microsoft.com/office/drawing/2014/main" id="{BE758262-F8B9-487A-9542-0845BB68372D}"/>
              </a:ext>
            </a:extLst>
          </p:cNvPr>
          <p:cNvSpPr/>
          <p:nvPr/>
        </p:nvSpPr>
        <p:spPr>
          <a:xfrm>
            <a:off x="255638" y="3697691"/>
            <a:ext cx="914400" cy="914400"/>
          </a:xfrm>
          <a:prstGeom prst="star4">
            <a:avLst>
              <a:gd name="adj" fmla="val 30243"/>
            </a:avLst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: скругленные углы 7">
                <a:extLst>
                  <a:ext uri="{FF2B5EF4-FFF2-40B4-BE49-F238E27FC236}">
                    <a16:creationId xmlns:a16="http://schemas.microsoft.com/office/drawing/2014/main" id="{A2136BC4-C7DA-4E38-BDF4-C9293499B553}"/>
                  </a:ext>
                </a:extLst>
              </p:cNvPr>
              <p:cNvSpPr/>
              <p:nvPr/>
            </p:nvSpPr>
            <p:spPr>
              <a:xfrm>
                <a:off x="1367718" y="3594708"/>
                <a:ext cx="10393214" cy="1160746"/>
              </a:xfrm>
              <a:prstGeom prst="roundRect">
                <a:avLst/>
              </a:prstGeom>
              <a:solidFill>
                <a:srgbClr val="66FF99"/>
              </a:solidFill>
              <a:ln>
                <a:solidFill>
                  <a:schemeClr val="accent5">
                    <a:lumMod val="20000"/>
                    <a:lumOff val="8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prst="slop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just"/>
                <a:r>
                  <a:rPr lang="en-US" sz="3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Funksiyaning </a:t>
                </a:r>
                <a:r>
                  <a:rPr lang="en-US" sz="3600" b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statsionar</a:t>
                </a:r>
                <a:r>
                  <a:rPr lang="en-US" sz="3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600" b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chegaraviy</a:t>
                </a:r>
                <a:r>
                  <a:rPr lang="en-US" sz="3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𝒂</m:t>
                    </m:r>
                  </m:oMath>
                </a14:m>
                <a:r>
                  <a:rPr lang="en-US" sz="3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𝒃</m:t>
                    </m:r>
                  </m:oMath>
                </a14:m>
                <a:r>
                  <a:rPr lang="en-US" sz="3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600" b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nuqtalardagi</a:t>
                </a:r>
                <a:r>
                  <a:rPr lang="en-US" sz="3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qiymatlari</a:t>
                </a:r>
                <a:r>
                  <a:rPr lang="en-US" sz="3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hisoblanadi</a:t>
                </a:r>
                <a:r>
                  <a:rPr lang="en-US" sz="3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: скругленные углы 7">
                <a:extLst>
                  <a:ext uri="{FF2B5EF4-FFF2-40B4-BE49-F238E27FC236}">
                    <a16:creationId xmlns:a16="http://schemas.microsoft.com/office/drawing/2014/main" id="{A2136BC4-C7DA-4E38-BDF4-C9293499B55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7718" y="3594708"/>
                <a:ext cx="10393214" cy="1160746"/>
              </a:xfrm>
              <a:prstGeom prst="roundRect">
                <a:avLst/>
              </a:prstGeom>
              <a:blipFill>
                <a:blip r:embed="rId3"/>
                <a:stretch>
                  <a:fillRect l="-1051" t="-7071" b="-18182"/>
                </a:stretch>
              </a:blipFill>
              <a:ln>
                <a:solidFill>
                  <a:schemeClr val="accent5">
                    <a:lumMod val="20000"/>
                    <a:lumOff val="80000"/>
                  </a:schemeClr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Звезда: 4 точки 8">
            <a:extLst>
              <a:ext uri="{FF2B5EF4-FFF2-40B4-BE49-F238E27FC236}">
                <a16:creationId xmlns:a16="http://schemas.microsoft.com/office/drawing/2014/main" id="{201E4C08-1CEE-4E73-ADAF-E254FD265B66}"/>
              </a:ext>
            </a:extLst>
          </p:cNvPr>
          <p:cNvSpPr/>
          <p:nvPr/>
        </p:nvSpPr>
        <p:spPr>
          <a:xfrm>
            <a:off x="255638" y="5160321"/>
            <a:ext cx="914400" cy="914400"/>
          </a:xfrm>
          <a:prstGeom prst="star4">
            <a:avLst>
              <a:gd name="adj" fmla="val 30243"/>
            </a:avLst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7EB8F8BB-3DA3-4283-AA76-AA2F4D70C511}"/>
              </a:ext>
            </a:extLst>
          </p:cNvPr>
          <p:cNvSpPr/>
          <p:nvPr/>
        </p:nvSpPr>
        <p:spPr>
          <a:xfrm>
            <a:off x="1367718" y="5057338"/>
            <a:ext cx="10393214" cy="1160746"/>
          </a:xfrm>
          <a:prstGeom prst="roundRect">
            <a:avLst/>
          </a:prstGeom>
          <a:solidFill>
            <a:srgbClr val="66FF99"/>
          </a:solidFill>
          <a:ln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qiymatlarning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kattasi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funksiyaning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oraliqdagi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qiymati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610044"/>
      </p:ext>
    </p:extLst>
  </p:cSld>
  <p:clrMapOvr>
    <a:masterClrMapping/>
  </p:clrMapOvr>
  <p:transition spd="slow">
    <p:cover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2DFBC9E-6C27-4F88-8CAF-22081665F889}"/>
                  </a:ext>
                </a:extLst>
              </p:cNvPr>
              <p:cNvSpPr txBox="1"/>
              <p:nvPr/>
            </p:nvSpPr>
            <p:spPr>
              <a:xfrm>
                <a:off x="369101" y="659462"/>
                <a:ext cx="11453795" cy="15970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𝒇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)=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𝟔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funksiyaning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e>
                    </m:d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kesmadagi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katta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qiymatini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toping. 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2DFBC9E-6C27-4F88-8CAF-22081665F8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101" y="659462"/>
                <a:ext cx="11453795" cy="1597040"/>
              </a:xfrm>
              <a:prstGeom prst="rect">
                <a:avLst/>
              </a:prstGeom>
              <a:blipFill>
                <a:blip r:embed="rId2"/>
                <a:stretch>
                  <a:fillRect l="-1917" b="-152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bject 2">
            <a:extLst>
              <a:ext uri="{FF2B5EF4-FFF2-40B4-BE49-F238E27FC236}">
                <a16:creationId xmlns:a16="http://schemas.microsoft.com/office/drawing/2014/main" id="{871B5C28-A49F-46FE-93C7-B02E21416ED3}"/>
              </a:ext>
            </a:extLst>
          </p:cNvPr>
          <p:cNvSpPr/>
          <p:nvPr/>
        </p:nvSpPr>
        <p:spPr>
          <a:xfrm>
            <a:off x="0" y="-48424"/>
            <a:ext cx="12192000" cy="71210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67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CEFC6D-4D02-4A4D-9C29-D5EF861EBBCB}"/>
              </a:ext>
            </a:extLst>
          </p:cNvPr>
          <p:cNvSpPr txBox="1"/>
          <p:nvPr/>
        </p:nvSpPr>
        <p:spPr>
          <a:xfrm>
            <a:off x="5105183" y="-48424"/>
            <a:ext cx="19816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5-misol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A850E53-4CA5-43C9-ABB6-A1CBEEEA38A0}"/>
                  </a:ext>
                </a:extLst>
              </p:cNvPr>
              <p:cNvSpPr txBox="1"/>
              <p:nvPr/>
            </p:nvSpPr>
            <p:spPr>
              <a:xfrm>
                <a:off x="369101" y="3080639"/>
                <a:ext cx="9335729" cy="124880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A850E53-4CA5-43C9-ABB6-A1CBEEEA38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101" y="3080639"/>
                <a:ext cx="9335729" cy="124880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8F8FAC9-FDC1-4659-82BC-41B025D014D8}"/>
                  </a:ext>
                </a:extLst>
              </p:cNvPr>
              <p:cNvSpPr txBox="1"/>
              <p:nvPr/>
            </p:nvSpPr>
            <p:spPr>
              <a:xfrm>
                <a:off x="300481" y="4437872"/>
                <a:ext cx="3680114" cy="721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8F8FAC9-FDC1-4659-82BC-41B025D014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481" y="4437872"/>
                <a:ext cx="3680114" cy="72180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FEACE3A-D76A-471C-B015-35DEECABA629}"/>
                  </a:ext>
                </a:extLst>
              </p:cNvPr>
              <p:cNvSpPr txBox="1"/>
              <p:nvPr/>
            </p:nvSpPr>
            <p:spPr>
              <a:xfrm>
                <a:off x="400359" y="5159673"/>
                <a:ext cx="201503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FEACE3A-D76A-471C-B015-35DEECABA6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359" y="5159673"/>
                <a:ext cx="2015039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B79D5F3-8DD1-4D5F-B8CD-3052C3BEF330}"/>
                  </a:ext>
                </a:extLst>
              </p:cNvPr>
              <p:cNvSpPr txBox="1"/>
              <p:nvPr/>
            </p:nvSpPr>
            <p:spPr>
              <a:xfrm>
                <a:off x="3099593" y="5142662"/>
                <a:ext cx="163192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B79D5F3-8DD1-4D5F-B8CD-3052C3BEF3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9593" y="5142662"/>
                <a:ext cx="1631922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27F1F1AD-71B0-4721-B2AD-0F51C3548B69}"/>
              </a:ext>
            </a:extLst>
          </p:cNvPr>
          <p:cNvSpPr txBox="1"/>
          <p:nvPr/>
        </p:nvSpPr>
        <p:spPr>
          <a:xfrm>
            <a:off x="369101" y="2444053"/>
            <a:ext cx="22931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C760E25E-FA49-4D11-9457-663B501FA0DD}"/>
              </a:ext>
            </a:extLst>
          </p:cNvPr>
          <p:cNvCxnSpPr/>
          <p:nvPr/>
        </p:nvCxnSpPr>
        <p:spPr>
          <a:xfrm>
            <a:off x="323623" y="2380296"/>
            <a:ext cx="11499273" cy="0"/>
          </a:xfrm>
          <a:prstGeom prst="line">
            <a:avLst/>
          </a:prstGeom>
          <a:ln w="57150">
            <a:solidFill>
              <a:srgbClr val="0070C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id="{8F5D4DED-8F5F-4ABC-8EC8-70450D345CA8}"/>
              </a:ext>
            </a:extLst>
          </p:cNvPr>
          <p:cNvCxnSpPr>
            <a:cxnSpLocks/>
          </p:cNvCxnSpPr>
          <p:nvPr/>
        </p:nvCxnSpPr>
        <p:spPr>
          <a:xfrm flipV="1">
            <a:off x="6095998" y="4888131"/>
            <a:ext cx="5394739" cy="1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Овал 17">
            <a:extLst>
              <a:ext uri="{FF2B5EF4-FFF2-40B4-BE49-F238E27FC236}">
                <a16:creationId xmlns:a16="http://schemas.microsoft.com/office/drawing/2014/main" id="{39325704-CECD-4CF4-AC0F-8053789EDECB}"/>
              </a:ext>
            </a:extLst>
          </p:cNvPr>
          <p:cNvSpPr/>
          <p:nvPr/>
        </p:nvSpPr>
        <p:spPr>
          <a:xfrm>
            <a:off x="6813114" y="4821252"/>
            <a:ext cx="165612" cy="156089"/>
          </a:xfrm>
          <a:prstGeom prst="ellipse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>
            <a:extLst>
              <a:ext uri="{FF2B5EF4-FFF2-40B4-BE49-F238E27FC236}">
                <a16:creationId xmlns:a16="http://schemas.microsoft.com/office/drawing/2014/main" id="{A18ED5D8-DB7D-459D-A8DE-2380B66066FB}"/>
              </a:ext>
            </a:extLst>
          </p:cNvPr>
          <p:cNvSpPr/>
          <p:nvPr/>
        </p:nvSpPr>
        <p:spPr>
          <a:xfrm>
            <a:off x="9800854" y="4798774"/>
            <a:ext cx="165612" cy="156089"/>
          </a:xfrm>
          <a:prstGeom prst="ellipse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>
            <a:extLst>
              <a:ext uri="{FF2B5EF4-FFF2-40B4-BE49-F238E27FC236}">
                <a16:creationId xmlns:a16="http://schemas.microsoft.com/office/drawing/2014/main" id="{C006E81E-440C-4EAC-9A95-E2B5F29F2639}"/>
              </a:ext>
            </a:extLst>
          </p:cNvPr>
          <p:cNvSpPr/>
          <p:nvPr/>
        </p:nvSpPr>
        <p:spPr>
          <a:xfrm>
            <a:off x="7918825" y="4795084"/>
            <a:ext cx="165612" cy="156089"/>
          </a:xfrm>
          <a:prstGeom prst="ellipse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>
                <a:extLst>
                  <a:ext uri="{FF2B5EF4-FFF2-40B4-BE49-F238E27FC236}">
                    <a16:creationId xmlns:a16="http://schemas.microsoft.com/office/drawing/2014/main" id="{DF68A74A-3ACF-4B72-BFEC-53E97C433099}"/>
                  </a:ext>
                </a:extLst>
              </p:cNvPr>
              <p:cNvSpPr/>
              <p:nvPr/>
            </p:nvSpPr>
            <p:spPr>
              <a:xfrm>
                <a:off x="6537138" y="4951173"/>
                <a:ext cx="554960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b="1" dirty="0"/>
                  <a:t>-</a:t>
                </a:r>
                <a14:m>
                  <m:oMath xmlns:m="http://schemas.openxmlformats.org/officeDocument/2006/math">
                    <m:r>
                      <a:rPr lang="en-US" sz="3200" b="1" i="1">
                        <a:latin typeface="Cambria Math" panose="02040503050406030204" pitchFamily="18" charset="0"/>
                      </a:rPr>
                      <m:t>𝟑</m:t>
                    </m:r>
                  </m:oMath>
                </a14:m>
                <a:endParaRPr lang="ru-RU" sz="3200" dirty="0"/>
              </a:p>
            </p:txBody>
          </p:sp>
        </mc:Choice>
        <mc:Fallback xmlns="">
          <p:sp>
            <p:nvSpPr>
              <p:cNvPr id="21" name="Прямоугольник 20">
                <a:extLst>
                  <a:ext uri="{FF2B5EF4-FFF2-40B4-BE49-F238E27FC236}">
                    <a16:creationId xmlns:a16="http://schemas.microsoft.com/office/drawing/2014/main" id="{DF68A74A-3ACF-4B72-BFEC-53E97C4330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7138" y="4951173"/>
                <a:ext cx="554960" cy="584775"/>
              </a:xfrm>
              <a:prstGeom prst="rect">
                <a:avLst/>
              </a:prstGeom>
              <a:blipFill>
                <a:blip r:embed="rId7"/>
                <a:stretch>
                  <a:fillRect l="-27473" t="-12500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>
                <a:extLst>
                  <a:ext uri="{FF2B5EF4-FFF2-40B4-BE49-F238E27FC236}">
                    <a16:creationId xmlns:a16="http://schemas.microsoft.com/office/drawing/2014/main" id="{50278E81-1149-49EA-83C0-C9561571D0D1}"/>
                  </a:ext>
                </a:extLst>
              </p:cNvPr>
              <p:cNvSpPr/>
              <p:nvPr/>
            </p:nvSpPr>
            <p:spPr>
              <a:xfrm>
                <a:off x="7635253" y="4966028"/>
                <a:ext cx="554960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b="1" dirty="0"/>
                  <a:t>-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endParaRPr lang="ru-RU" sz="3200" dirty="0"/>
              </a:p>
            </p:txBody>
          </p:sp>
        </mc:Choice>
        <mc:Fallback xmlns="">
          <p:sp>
            <p:nvSpPr>
              <p:cNvPr id="22" name="Прямоугольник 21">
                <a:extLst>
                  <a:ext uri="{FF2B5EF4-FFF2-40B4-BE49-F238E27FC236}">
                    <a16:creationId xmlns:a16="http://schemas.microsoft.com/office/drawing/2014/main" id="{50278E81-1149-49EA-83C0-C9561571D0D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5253" y="4966028"/>
                <a:ext cx="554960" cy="584775"/>
              </a:xfrm>
              <a:prstGeom prst="rect">
                <a:avLst/>
              </a:prstGeom>
              <a:blipFill>
                <a:blip r:embed="rId8"/>
                <a:stretch>
                  <a:fillRect l="-28571" t="-12500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Овал 22">
            <a:extLst>
              <a:ext uri="{FF2B5EF4-FFF2-40B4-BE49-F238E27FC236}">
                <a16:creationId xmlns:a16="http://schemas.microsoft.com/office/drawing/2014/main" id="{25696F3A-5AE7-4429-84C3-638EF25709CB}"/>
              </a:ext>
            </a:extLst>
          </p:cNvPr>
          <p:cNvSpPr/>
          <p:nvPr/>
        </p:nvSpPr>
        <p:spPr>
          <a:xfrm>
            <a:off x="10430697" y="4798773"/>
            <a:ext cx="165612" cy="156089"/>
          </a:xfrm>
          <a:prstGeom prst="ellipse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>
                <a:extLst>
                  <a:ext uri="{FF2B5EF4-FFF2-40B4-BE49-F238E27FC236}">
                    <a16:creationId xmlns:a16="http://schemas.microsoft.com/office/drawing/2014/main" id="{BC504186-1086-4E94-A884-DFBEFFBDB0ED}"/>
                  </a:ext>
                </a:extLst>
              </p:cNvPr>
              <p:cNvSpPr/>
              <p:nvPr/>
            </p:nvSpPr>
            <p:spPr>
              <a:xfrm>
                <a:off x="9641370" y="4928693"/>
                <a:ext cx="52289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24" name="Прямоугольник 23">
                <a:extLst>
                  <a:ext uri="{FF2B5EF4-FFF2-40B4-BE49-F238E27FC236}">
                    <a16:creationId xmlns:a16="http://schemas.microsoft.com/office/drawing/2014/main" id="{BC504186-1086-4E94-A884-DFBEFFBDB0E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41370" y="4928693"/>
                <a:ext cx="522899" cy="58477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>
                <a:extLst>
                  <a:ext uri="{FF2B5EF4-FFF2-40B4-BE49-F238E27FC236}">
                    <a16:creationId xmlns:a16="http://schemas.microsoft.com/office/drawing/2014/main" id="{B6DB7644-F281-47B7-B8BE-25EBEF29E55E}"/>
                  </a:ext>
                </a:extLst>
              </p:cNvPr>
              <p:cNvSpPr/>
              <p:nvPr/>
            </p:nvSpPr>
            <p:spPr>
              <a:xfrm>
                <a:off x="10273316" y="4928694"/>
                <a:ext cx="52289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25" name="Прямоугольник 24">
                <a:extLst>
                  <a:ext uri="{FF2B5EF4-FFF2-40B4-BE49-F238E27FC236}">
                    <a16:creationId xmlns:a16="http://schemas.microsoft.com/office/drawing/2014/main" id="{B6DB7644-F281-47B7-B8BE-25EBEF29E55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73316" y="4928694"/>
                <a:ext cx="522899" cy="58477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>
                <a:extLst>
                  <a:ext uri="{FF2B5EF4-FFF2-40B4-BE49-F238E27FC236}">
                    <a16:creationId xmlns:a16="http://schemas.microsoft.com/office/drawing/2014/main" id="{AF9AAB09-FF7B-406C-A6E1-FFDCDEBBF94B}"/>
                  </a:ext>
                </a:extLst>
              </p:cNvPr>
              <p:cNvSpPr/>
              <p:nvPr/>
            </p:nvSpPr>
            <p:spPr>
              <a:xfrm>
                <a:off x="11386996" y="4683970"/>
                <a:ext cx="51488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3200" dirty="0">
                  <a:solidFill>
                    <a:srgbClr val="003300"/>
                  </a:solidFill>
                </a:endParaRPr>
              </a:p>
            </p:txBody>
          </p:sp>
        </mc:Choice>
        <mc:Fallback xmlns="">
          <p:sp>
            <p:nvSpPr>
              <p:cNvPr id="26" name="Прямоугольник 25">
                <a:extLst>
                  <a:ext uri="{FF2B5EF4-FFF2-40B4-BE49-F238E27FC236}">
                    <a16:creationId xmlns:a16="http://schemas.microsoft.com/office/drawing/2014/main" id="{AF9AAB09-FF7B-406C-A6E1-FFDCDEBBF94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86996" y="4683970"/>
                <a:ext cx="514885" cy="58477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Левая круглая скобка 26">
            <a:extLst>
              <a:ext uri="{FF2B5EF4-FFF2-40B4-BE49-F238E27FC236}">
                <a16:creationId xmlns:a16="http://schemas.microsoft.com/office/drawing/2014/main" id="{B71C9E09-74DE-4508-A347-AA15409E48AD}"/>
              </a:ext>
            </a:extLst>
          </p:cNvPr>
          <p:cNvSpPr/>
          <p:nvPr/>
        </p:nvSpPr>
        <p:spPr>
          <a:xfrm rot="5400000">
            <a:off x="9105430" y="3406828"/>
            <a:ext cx="312170" cy="2492575"/>
          </a:xfrm>
          <a:prstGeom prst="leftBracket">
            <a:avLst/>
          </a:prstGeom>
          <a:ln w="57150">
            <a:solidFill>
              <a:srgbClr val="009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011"/>
      </p:ext>
    </p:extLst>
  </p:cSld>
  <p:clrMapOvr>
    <a:masterClrMapping/>
  </p:clrMapOvr>
  <p:transition spd="slow">
    <p:cover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E1BFC32-AE7B-4287-9903-0977025E0D31}"/>
                  </a:ext>
                </a:extLst>
              </p:cNvPr>
              <p:cNvSpPr txBox="1"/>
              <p:nvPr/>
            </p:nvSpPr>
            <p:spPr>
              <a:xfrm>
                <a:off x="394692" y="1737883"/>
                <a:ext cx="179177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E1BFC32-AE7B-4287-9903-0977025E0D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692" y="1737883"/>
                <a:ext cx="1791773" cy="6155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CD81D9F2-1A24-42F0-B32E-836EFC345FA7}"/>
                  </a:ext>
                </a:extLst>
              </p:cNvPr>
              <p:cNvSpPr/>
              <p:nvPr/>
            </p:nvSpPr>
            <p:spPr>
              <a:xfrm>
                <a:off x="332577" y="2191800"/>
                <a:ext cx="10586552" cy="9814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𝒇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e>
                    </m:d>
                    <m:r>
                      <a:rPr lang="en-US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</m:t>
                            </m:r>
                          </m:e>
                        </m:d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  <m:r>
                      <a:rPr lang="en-US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0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</m:t>
                            </m:r>
                          </m:e>
                        </m:d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en-US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𝟔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d>
                      <m:d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e>
                    </m:d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𝟔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4000" dirty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CD81D9F2-1A24-42F0-B32E-836EFC345FA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577" y="2191800"/>
                <a:ext cx="10586552" cy="9814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9646166-89E8-42C2-9B8E-992A837422CF}"/>
                  </a:ext>
                </a:extLst>
              </p:cNvPr>
              <p:cNvSpPr txBox="1"/>
              <p:nvPr/>
            </p:nvSpPr>
            <p:spPr>
              <a:xfrm>
                <a:off x="394692" y="213149"/>
                <a:ext cx="138621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9646166-89E8-42C2-9B8E-992A837422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692" y="213149"/>
                <a:ext cx="1386213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30275F3A-FE0C-4068-92AE-6EA30070F208}"/>
                  </a:ext>
                </a:extLst>
              </p:cNvPr>
              <p:cNvSpPr/>
              <p:nvPr/>
            </p:nvSpPr>
            <p:spPr>
              <a:xfrm>
                <a:off x="332577" y="713321"/>
                <a:ext cx="8159926" cy="9814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𝒇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e>
                    </m:d>
                    <m:r>
                      <a:rPr lang="en-US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  <m:r>
                      <a:rPr lang="en-US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en-US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𝟔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𝟕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4000" b="1" dirty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30275F3A-FE0C-4068-92AE-6EA30070F20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577" y="713321"/>
                <a:ext cx="8159926" cy="9814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715A2609-2FFD-427F-9C10-71468D24BBC0}"/>
                  </a:ext>
                </a:extLst>
              </p:cNvPr>
              <p:cNvSpPr/>
              <p:nvPr/>
            </p:nvSpPr>
            <p:spPr>
              <a:xfrm>
                <a:off x="332577" y="3582428"/>
                <a:ext cx="8159926" cy="9814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𝒇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e>
                    </m:d>
                    <m:r>
                      <a:rPr lang="en-US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  <m:r>
                      <a:rPr lang="en-US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en-US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𝟔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000" b="1" dirty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715A2609-2FFD-427F-9C10-71468D24BBC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577" y="3582428"/>
                <a:ext cx="8159926" cy="9814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E12C097-EABE-4D25-8662-8C74C79D4242}"/>
                  </a:ext>
                </a:extLst>
              </p:cNvPr>
              <p:cNvSpPr txBox="1"/>
              <p:nvPr/>
            </p:nvSpPr>
            <p:spPr>
              <a:xfrm>
                <a:off x="394692" y="3040661"/>
                <a:ext cx="140064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E12C097-EABE-4D25-8662-8C74C79D42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692" y="3040661"/>
                <a:ext cx="1400640" cy="6155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768D8AD-6E81-44D6-BC95-625CD56CFD3D}"/>
                  </a:ext>
                </a:extLst>
              </p:cNvPr>
              <p:cNvSpPr txBox="1"/>
              <p:nvPr/>
            </p:nvSpPr>
            <p:spPr>
              <a:xfrm>
                <a:off x="2537864" y="4513641"/>
                <a:ext cx="8694176" cy="98148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buClr>
                    <a:srgbClr val="002060"/>
                  </a:buClr>
                </a:pP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Funksiyaning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katta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𝟔</m:t>
                    </m:r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768D8AD-6E81-44D6-BC95-625CD56CFD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7864" y="4513641"/>
                <a:ext cx="8694176" cy="981487"/>
              </a:xfrm>
              <a:prstGeom prst="rect">
                <a:avLst/>
              </a:prstGeom>
              <a:blipFill>
                <a:blip r:embed="rId8"/>
                <a:stretch>
                  <a:fillRect l="-2453" b="-111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Рамка 13">
            <a:extLst>
              <a:ext uri="{FF2B5EF4-FFF2-40B4-BE49-F238E27FC236}">
                <a16:creationId xmlns:a16="http://schemas.microsoft.com/office/drawing/2014/main" id="{8040C560-48CC-4D59-BD02-E55D16D6A8EA}"/>
              </a:ext>
            </a:extLst>
          </p:cNvPr>
          <p:cNvSpPr/>
          <p:nvPr/>
        </p:nvSpPr>
        <p:spPr>
          <a:xfrm>
            <a:off x="63909" y="118533"/>
            <a:ext cx="12054348" cy="6643253"/>
          </a:xfrm>
          <a:prstGeom prst="frame">
            <a:avLst>
              <a:gd name="adj1" fmla="val 787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73317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мка 1">
            <a:extLst>
              <a:ext uri="{FF2B5EF4-FFF2-40B4-BE49-F238E27FC236}">
                <a16:creationId xmlns:a16="http://schemas.microsoft.com/office/drawing/2014/main" id="{7D14FE2F-1CCE-436C-A199-4DB88FCABB1D}"/>
              </a:ext>
            </a:extLst>
          </p:cNvPr>
          <p:cNvSpPr/>
          <p:nvPr/>
        </p:nvSpPr>
        <p:spPr>
          <a:xfrm>
            <a:off x="68826" y="103239"/>
            <a:ext cx="12054348" cy="6643799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D3D92C7-EC34-41C8-8A59-7DC259782CF1}"/>
                  </a:ext>
                </a:extLst>
              </p:cNvPr>
              <p:cNvSpPr txBox="1"/>
              <p:nvPr/>
            </p:nvSpPr>
            <p:spPr>
              <a:xfrm>
                <a:off x="255638" y="235825"/>
                <a:ext cx="11680723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600" b="1" dirty="0"/>
                  <a:t>	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𝒇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36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</m:d>
                  </m:oMath>
                </a14:m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kesmada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aniqlangan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6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</m:d>
                  </m:oMath>
                </a14:m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da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hosilasi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mavjud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bo‘lsin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rgbClr val="CC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eng</a:t>
                </a:r>
                <a:r>
                  <a:rPr lang="en-US" sz="3600" b="1" dirty="0">
                    <a:solidFill>
                      <a:srgbClr val="CC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rgbClr val="CC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kichik</a:t>
                </a:r>
                <a:r>
                  <a:rPr lang="en-US" sz="3600" b="1" dirty="0">
                    <a:solidFill>
                      <a:srgbClr val="CC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rgbClr val="CC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qiymati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ru-RU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D3D92C7-EC34-41C8-8A59-7DC259782C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638" y="235825"/>
                <a:ext cx="11680723" cy="1754326"/>
              </a:xfrm>
              <a:prstGeom prst="rect">
                <a:avLst/>
              </a:prstGeom>
              <a:blipFill>
                <a:blip r:embed="rId2"/>
                <a:stretch>
                  <a:fillRect l="-1618" t="-6272" r="-1566" b="-125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B36A30FE-4CA0-43B9-B612-EBA5CC0DD0DB}"/>
              </a:ext>
            </a:extLst>
          </p:cNvPr>
          <p:cNvSpPr/>
          <p:nvPr/>
        </p:nvSpPr>
        <p:spPr>
          <a:xfrm>
            <a:off x="1367718" y="2132078"/>
            <a:ext cx="10393214" cy="116074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Funksiyaning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oraliqdagi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statsionar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nuqtalari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topiladi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везда: 4 точки 3">
            <a:extLst>
              <a:ext uri="{FF2B5EF4-FFF2-40B4-BE49-F238E27FC236}">
                <a16:creationId xmlns:a16="http://schemas.microsoft.com/office/drawing/2014/main" id="{3BBE6564-A500-465A-AEFD-AFC38D2B9B6D}"/>
              </a:ext>
            </a:extLst>
          </p:cNvPr>
          <p:cNvSpPr/>
          <p:nvPr/>
        </p:nvSpPr>
        <p:spPr>
          <a:xfrm>
            <a:off x="255638" y="2245910"/>
            <a:ext cx="914400" cy="914400"/>
          </a:xfrm>
          <a:prstGeom prst="star4">
            <a:avLst>
              <a:gd name="adj" fmla="val 28630"/>
            </a:avLst>
          </a:prstGeom>
          <a:solidFill>
            <a:schemeClr val="accent5">
              <a:lumMod val="7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везда: 4 точки 6">
            <a:extLst>
              <a:ext uri="{FF2B5EF4-FFF2-40B4-BE49-F238E27FC236}">
                <a16:creationId xmlns:a16="http://schemas.microsoft.com/office/drawing/2014/main" id="{BE758262-F8B9-487A-9542-0845BB68372D}"/>
              </a:ext>
            </a:extLst>
          </p:cNvPr>
          <p:cNvSpPr/>
          <p:nvPr/>
        </p:nvSpPr>
        <p:spPr>
          <a:xfrm>
            <a:off x="255638" y="3697691"/>
            <a:ext cx="914400" cy="914400"/>
          </a:xfrm>
          <a:prstGeom prst="star4">
            <a:avLst>
              <a:gd name="adj" fmla="val 30243"/>
            </a:avLst>
          </a:prstGeom>
          <a:solidFill>
            <a:schemeClr val="accent5">
              <a:lumMod val="7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: скругленные углы 7">
                <a:extLst>
                  <a:ext uri="{FF2B5EF4-FFF2-40B4-BE49-F238E27FC236}">
                    <a16:creationId xmlns:a16="http://schemas.microsoft.com/office/drawing/2014/main" id="{A2136BC4-C7DA-4E38-BDF4-C9293499B553}"/>
                  </a:ext>
                </a:extLst>
              </p:cNvPr>
              <p:cNvSpPr/>
              <p:nvPr/>
            </p:nvSpPr>
            <p:spPr>
              <a:xfrm>
                <a:off x="1367718" y="3594708"/>
                <a:ext cx="10393214" cy="1160746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chemeClr val="accent5">
                    <a:lumMod val="20000"/>
                    <a:lumOff val="8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just"/>
                <a:r>
                  <a:rPr lang="en-US" sz="3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Funksiyaning </a:t>
                </a:r>
                <a:r>
                  <a:rPr lang="en-US" sz="3600" b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statsionar</a:t>
                </a:r>
                <a:r>
                  <a:rPr lang="en-US" sz="3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600" b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chegaraviy</a:t>
                </a:r>
                <a:r>
                  <a:rPr lang="en-US" sz="3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𝒂</m:t>
                    </m:r>
                  </m:oMath>
                </a14:m>
                <a:r>
                  <a:rPr lang="en-US" sz="3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𝒃</m:t>
                    </m:r>
                  </m:oMath>
                </a14:m>
                <a:r>
                  <a:rPr lang="en-US" sz="3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600" b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nuqtalardagi</a:t>
                </a:r>
                <a:r>
                  <a:rPr lang="en-US" sz="3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qiymatlari</a:t>
                </a:r>
                <a:r>
                  <a:rPr lang="en-US" sz="3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hisoblanadi</a:t>
                </a:r>
                <a:r>
                  <a:rPr lang="en-US" sz="3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: скругленные углы 7">
                <a:extLst>
                  <a:ext uri="{FF2B5EF4-FFF2-40B4-BE49-F238E27FC236}">
                    <a16:creationId xmlns:a16="http://schemas.microsoft.com/office/drawing/2014/main" id="{A2136BC4-C7DA-4E38-BDF4-C9293499B55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7718" y="3594708"/>
                <a:ext cx="10393214" cy="1160746"/>
              </a:xfrm>
              <a:prstGeom prst="roundRect">
                <a:avLst/>
              </a:prstGeom>
              <a:blipFill>
                <a:blip r:embed="rId3"/>
                <a:stretch>
                  <a:fillRect l="-1051" t="-7071" b="-18182"/>
                </a:stretch>
              </a:blipFill>
              <a:ln>
                <a:solidFill>
                  <a:schemeClr val="accent5">
                    <a:lumMod val="20000"/>
                    <a:lumOff val="80000"/>
                  </a:schemeClr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Звезда: 4 точки 8">
            <a:extLst>
              <a:ext uri="{FF2B5EF4-FFF2-40B4-BE49-F238E27FC236}">
                <a16:creationId xmlns:a16="http://schemas.microsoft.com/office/drawing/2014/main" id="{201E4C08-1CEE-4E73-ADAF-E254FD265B66}"/>
              </a:ext>
            </a:extLst>
          </p:cNvPr>
          <p:cNvSpPr/>
          <p:nvPr/>
        </p:nvSpPr>
        <p:spPr>
          <a:xfrm>
            <a:off x="255638" y="5160321"/>
            <a:ext cx="914400" cy="914400"/>
          </a:xfrm>
          <a:prstGeom prst="star4">
            <a:avLst>
              <a:gd name="adj" fmla="val 30243"/>
            </a:avLst>
          </a:prstGeom>
          <a:solidFill>
            <a:schemeClr val="accent5">
              <a:lumMod val="7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7EB8F8BB-3DA3-4283-AA76-AA2F4D70C511}"/>
              </a:ext>
            </a:extLst>
          </p:cNvPr>
          <p:cNvSpPr/>
          <p:nvPr/>
        </p:nvSpPr>
        <p:spPr>
          <a:xfrm>
            <a:off x="1367718" y="5057338"/>
            <a:ext cx="10393214" cy="116074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3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qiymatlarning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kichigi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funksiyaning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oraliqdagi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qiymati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5068030"/>
      </p:ext>
    </p:extLst>
  </p:cSld>
  <p:clrMapOvr>
    <a:masterClrMapping/>
  </p:clrMapOvr>
  <p:transition spd="slow">
    <p:cover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A904DCEF-0D2E-43A2-8DC0-EB6460E7A3DA}"/>
              </a:ext>
            </a:extLst>
          </p:cNvPr>
          <p:cNvSpPr/>
          <p:nvPr/>
        </p:nvSpPr>
        <p:spPr>
          <a:xfrm>
            <a:off x="0" y="-48423"/>
            <a:ext cx="12192000" cy="61279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67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7D8E702-C6EF-4341-ADA8-DEEBF3A7436A}"/>
              </a:ext>
            </a:extLst>
          </p:cNvPr>
          <p:cNvSpPr txBox="1"/>
          <p:nvPr/>
        </p:nvSpPr>
        <p:spPr>
          <a:xfrm>
            <a:off x="5105181" y="-95971"/>
            <a:ext cx="19816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4-misol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CD93DE69-D9BF-477E-A82B-4E0D10FF6662}"/>
                  </a:ext>
                </a:extLst>
              </p:cNvPr>
              <p:cNvSpPr/>
              <p:nvPr/>
            </p:nvSpPr>
            <p:spPr>
              <a:xfrm>
                <a:off x="346362" y="545887"/>
                <a:ext cx="11499273" cy="19529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𝟓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𝟗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funksiyaning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d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oraliqdagi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katta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kichik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qiymatlarini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CD93DE69-D9BF-477E-A82B-4E0D10FF666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362" y="545887"/>
                <a:ext cx="11499273" cy="1952907"/>
              </a:xfrm>
              <a:prstGeom prst="rect">
                <a:avLst/>
              </a:prstGeom>
              <a:blipFill>
                <a:blip r:embed="rId2"/>
                <a:stretch>
                  <a:fillRect l="-1909" t="-5000" r="-1856" b="-12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3BD194EF-885E-40B1-97C4-3AE49070B5FA}"/>
              </a:ext>
            </a:extLst>
          </p:cNvPr>
          <p:cNvSpPr txBox="1"/>
          <p:nvPr/>
        </p:nvSpPr>
        <p:spPr>
          <a:xfrm>
            <a:off x="315171" y="2627282"/>
            <a:ext cx="22931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36AF6B21-2692-42FE-8063-07221BA6699E}"/>
              </a:ext>
            </a:extLst>
          </p:cNvPr>
          <p:cNvCxnSpPr/>
          <p:nvPr/>
        </p:nvCxnSpPr>
        <p:spPr>
          <a:xfrm>
            <a:off x="346362" y="2569121"/>
            <a:ext cx="11499273" cy="0"/>
          </a:xfrm>
          <a:prstGeom prst="line">
            <a:avLst/>
          </a:prstGeom>
          <a:ln w="57150">
            <a:solidFill>
              <a:srgbClr val="0070C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ABC8511-C726-4D56-9ECB-FD587DABE9E0}"/>
                  </a:ext>
                </a:extLst>
              </p:cNvPr>
              <p:cNvSpPr txBox="1"/>
              <p:nvPr/>
            </p:nvSpPr>
            <p:spPr>
              <a:xfrm>
                <a:off x="2608362" y="2627282"/>
                <a:ext cx="8451235" cy="721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𝟗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ABC8511-C726-4D56-9ECB-FD587DABE9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8362" y="2627282"/>
                <a:ext cx="8451235" cy="72180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2A01EA7-F29B-413D-9CE3-1D1D0D076C5F}"/>
                  </a:ext>
                </a:extLst>
              </p:cNvPr>
              <p:cNvSpPr txBox="1"/>
              <p:nvPr/>
            </p:nvSpPr>
            <p:spPr>
              <a:xfrm>
                <a:off x="808676" y="3252295"/>
                <a:ext cx="3325352" cy="7496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𝟗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2A01EA7-F29B-413D-9CE3-1D1D0D076C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676" y="3252295"/>
                <a:ext cx="3325352" cy="74962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BCF25F5-875B-4183-93C4-BD3609E4680C}"/>
                  </a:ext>
                </a:extLst>
              </p:cNvPr>
              <p:cNvSpPr txBox="1"/>
              <p:nvPr/>
            </p:nvSpPr>
            <p:spPr>
              <a:xfrm>
                <a:off x="808676" y="4001924"/>
                <a:ext cx="3846465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BCF25F5-875B-4183-93C4-BD3609E468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676" y="4001924"/>
                <a:ext cx="3846465" cy="7078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E5D7DFF-28BC-433B-A881-70D8775E94D7}"/>
                  </a:ext>
                </a:extLst>
              </p:cNvPr>
              <p:cNvSpPr txBox="1"/>
              <p:nvPr/>
            </p:nvSpPr>
            <p:spPr>
              <a:xfrm>
                <a:off x="945921" y="4826775"/>
                <a:ext cx="163192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E5D7DFF-28BC-433B-A881-70D8775E94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5921" y="4826775"/>
                <a:ext cx="1631922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543993B-FC02-4B32-AE98-EE59E6972E27}"/>
                  </a:ext>
                </a:extLst>
              </p:cNvPr>
              <p:cNvSpPr txBox="1"/>
              <p:nvPr/>
            </p:nvSpPr>
            <p:spPr>
              <a:xfrm>
                <a:off x="3473259" y="4826775"/>
                <a:ext cx="201503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543993B-FC02-4B32-AE98-EE59E6972E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3259" y="4826775"/>
                <a:ext cx="2015039" cy="6155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id="{66A0BE65-B758-400A-90CD-F4DF6DD1D8D5}"/>
              </a:ext>
            </a:extLst>
          </p:cNvPr>
          <p:cNvCxnSpPr>
            <a:cxnSpLocks/>
          </p:cNvCxnSpPr>
          <p:nvPr/>
        </p:nvCxnSpPr>
        <p:spPr>
          <a:xfrm flipV="1">
            <a:off x="5851340" y="4475176"/>
            <a:ext cx="5394739" cy="1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Овал 16">
            <a:extLst>
              <a:ext uri="{FF2B5EF4-FFF2-40B4-BE49-F238E27FC236}">
                <a16:creationId xmlns:a16="http://schemas.microsoft.com/office/drawing/2014/main" id="{681EFE95-C704-4974-A09B-540F0FBD24CC}"/>
              </a:ext>
            </a:extLst>
          </p:cNvPr>
          <p:cNvSpPr/>
          <p:nvPr/>
        </p:nvSpPr>
        <p:spPr>
          <a:xfrm>
            <a:off x="8326604" y="4398707"/>
            <a:ext cx="165612" cy="156089"/>
          </a:xfrm>
          <a:prstGeom prst="ellipse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35D31F9F-33E4-4687-A1C6-FF6A942BEBE9}"/>
                  </a:ext>
                </a:extLst>
              </p:cNvPr>
              <p:cNvSpPr/>
              <p:nvPr/>
            </p:nvSpPr>
            <p:spPr>
              <a:xfrm>
                <a:off x="6293346" y="4497656"/>
                <a:ext cx="554960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b="1" dirty="0"/>
                  <a:t>-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endParaRPr lang="ru-RU" sz="3200" dirty="0"/>
              </a:p>
            </p:txBody>
          </p:sp>
        </mc:Choice>
        <mc:Fallback xmlns="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35D31F9F-33E4-4687-A1C6-FF6A942BEBE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3346" y="4497656"/>
                <a:ext cx="554960" cy="584775"/>
              </a:xfrm>
              <a:prstGeom prst="rect">
                <a:avLst/>
              </a:prstGeom>
              <a:blipFill>
                <a:blip r:embed="rId8"/>
                <a:stretch>
                  <a:fillRect l="-27473" t="-12500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>
                <a:extLst>
                  <a:ext uri="{FF2B5EF4-FFF2-40B4-BE49-F238E27FC236}">
                    <a16:creationId xmlns:a16="http://schemas.microsoft.com/office/drawing/2014/main" id="{DAF9CC8D-4DA9-4A29-AD53-5445091159C2}"/>
                  </a:ext>
                </a:extLst>
              </p:cNvPr>
              <p:cNvSpPr/>
              <p:nvPr/>
            </p:nvSpPr>
            <p:spPr>
              <a:xfrm>
                <a:off x="8154598" y="4497655"/>
                <a:ext cx="522900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dirty="0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9" name="Прямоугольник 18">
                <a:extLst>
                  <a:ext uri="{FF2B5EF4-FFF2-40B4-BE49-F238E27FC236}">
                    <a16:creationId xmlns:a16="http://schemas.microsoft.com/office/drawing/2014/main" id="{DAF9CC8D-4DA9-4A29-AD53-5445091159C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4598" y="4497655"/>
                <a:ext cx="522900" cy="58477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Овал 19">
            <a:extLst>
              <a:ext uri="{FF2B5EF4-FFF2-40B4-BE49-F238E27FC236}">
                <a16:creationId xmlns:a16="http://schemas.microsoft.com/office/drawing/2014/main" id="{151FE0DA-B1D1-43FC-BA7D-1632B27338E8}"/>
              </a:ext>
            </a:extLst>
          </p:cNvPr>
          <p:cNvSpPr/>
          <p:nvPr/>
        </p:nvSpPr>
        <p:spPr>
          <a:xfrm>
            <a:off x="7161245" y="4390695"/>
            <a:ext cx="165612" cy="156089"/>
          </a:xfrm>
          <a:prstGeom prst="ellipse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>
                <a:extLst>
                  <a:ext uri="{FF2B5EF4-FFF2-40B4-BE49-F238E27FC236}">
                    <a16:creationId xmlns:a16="http://schemas.microsoft.com/office/drawing/2014/main" id="{20FE3704-AAE9-4CEE-8088-9EA5C4C982F2}"/>
                  </a:ext>
                </a:extLst>
              </p:cNvPr>
              <p:cNvSpPr/>
              <p:nvPr/>
            </p:nvSpPr>
            <p:spPr>
              <a:xfrm>
                <a:off x="9396712" y="4515738"/>
                <a:ext cx="52289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21" name="Прямоугольник 20">
                <a:extLst>
                  <a:ext uri="{FF2B5EF4-FFF2-40B4-BE49-F238E27FC236}">
                    <a16:creationId xmlns:a16="http://schemas.microsoft.com/office/drawing/2014/main" id="{20FE3704-AAE9-4CEE-8088-9EA5C4C982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96712" y="4515738"/>
                <a:ext cx="522899" cy="58477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>
                <a:extLst>
                  <a:ext uri="{FF2B5EF4-FFF2-40B4-BE49-F238E27FC236}">
                    <a16:creationId xmlns:a16="http://schemas.microsoft.com/office/drawing/2014/main" id="{F8BA194B-4767-4BB0-8150-F09EDA72FC1F}"/>
                  </a:ext>
                </a:extLst>
              </p:cNvPr>
              <p:cNvSpPr/>
              <p:nvPr/>
            </p:nvSpPr>
            <p:spPr>
              <a:xfrm>
                <a:off x="6936770" y="4497655"/>
                <a:ext cx="554960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b="1" dirty="0" smtClean="0"/>
                  <a:t>-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𝟑</m:t>
                    </m:r>
                  </m:oMath>
                </a14:m>
                <a:endParaRPr lang="ru-RU" sz="3200" dirty="0"/>
              </a:p>
            </p:txBody>
          </p:sp>
        </mc:Choice>
        <mc:Fallback xmlns="">
          <p:sp>
            <p:nvSpPr>
              <p:cNvPr id="22" name="Прямоугольник 21">
                <a:extLst>
                  <a:ext uri="{FF2B5EF4-FFF2-40B4-BE49-F238E27FC236}">
                    <a16:creationId xmlns:a16="http://schemas.microsoft.com/office/drawing/2014/main" id="{F8BA194B-4767-4BB0-8150-F09EDA72FC1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6770" y="4497655"/>
                <a:ext cx="554960" cy="584775"/>
              </a:xfrm>
              <a:prstGeom prst="rect">
                <a:avLst/>
              </a:prstGeom>
              <a:blipFill>
                <a:blip r:embed="rId11"/>
                <a:stretch>
                  <a:fillRect l="-28571" t="-12500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>
                <a:extLst>
                  <a:ext uri="{FF2B5EF4-FFF2-40B4-BE49-F238E27FC236}">
                    <a16:creationId xmlns:a16="http://schemas.microsoft.com/office/drawing/2014/main" id="{8DF88693-2F55-4DC2-9AAD-EADFB02494BE}"/>
                  </a:ext>
                </a:extLst>
              </p:cNvPr>
              <p:cNvSpPr/>
              <p:nvPr/>
            </p:nvSpPr>
            <p:spPr>
              <a:xfrm>
                <a:off x="11142338" y="4271015"/>
                <a:ext cx="51488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3200" dirty="0">
                  <a:solidFill>
                    <a:srgbClr val="003300"/>
                  </a:solidFill>
                </a:endParaRPr>
              </a:p>
            </p:txBody>
          </p:sp>
        </mc:Choice>
        <mc:Fallback xmlns="">
          <p:sp>
            <p:nvSpPr>
              <p:cNvPr id="23" name="Прямоугольник 22">
                <a:extLst>
                  <a:ext uri="{FF2B5EF4-FFF2-40B4-BE49-F238E27FC236}">
                    <a16:creationId xmlns:a16="http://schemas.microsoft.com/office/drawing/2014/main" id="{8DF88693-2F55-4DC2-9AAD-EADFB02494B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42338" y="4271015"/>
                <a:ext cx="514885" cy="58477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Левая круглая скобка 23">
            <a:extLst>
              <a:ext uri="{FF2B5EF4-FFF2-40B4-BE49-F238E27FC236}">
                <a16:creationId xmlns:a16="http://schemas.microsoft.com/office/drawing/2014/main" id="{07138DA1-D177-411A-B168-E69422ADA52C}"/>
              </a:ext>
            </a:extLst>
          </p:cNvPr>
          <p:cNvSpPr/>
          <p:nvPr/>
        </p:nvSpPr>
        <p:spPr>
          <a:xfrm rot="5400000">
            <a:off x="8007104" y="2776103"/>
            <a:ext cx="293368" cy="2971023"/>
          </a:xfrm>
          <a:prstGeom prst="leftBracket">
            <a:avLst/>
          </a:prstGeom>
          <a:ln w="57150">
            <a:solidFill>
              <a:srgbClr val="009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>
            <a:extLst>
              <a:ext uri="{FF2B5EF4-FFF2-40B4-BE49-F238E27FC236}">
                <a16:creationId xmlns:a16="http://schemas.microsoft.com/office/drawing/2014/main" id="{FB56AFF5-8241-4424-A429-951FFD11D254}"/>
              </a:ext>
            </a:extLst>
          </p:cNvPr>
          <p:cNvSpPr/>
          <p:nvPr/>
        </p:nvSpPr>
        <p:spPr>
          <a:xfrm>
            <a:off x="6568456" y="4408297"/>
            <a:ext cx="165612" cy="156089"/>
          </a:xfrm>
          <a:prstGeom prst="ellipse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>
            <a:extLst>
              <a:ext uri="{FF2B5EF4-FFF2-40B4-BE49-F238E27FC236}">
                <a16:creationId xmlns:a16="http://schemas.microsoft.com/office/drawing/2014/main" id="{7BB73377-72F8-4592-A438-1494D2956E90}"/>
              </a:ext>
            </a:extLst>
          </p:cNvPr>
          <p:cNvSpPr/>
          <p:nvPr/>
        </p:nvSpPr>
        <p:spPr>
          <a:xfrm>
            <a:off x="9556196" y="4385819"/>
            <a:ext cx="165612" cy="156089"/>
          </a:xfrm>
          <a:prstGeom prst="ellipse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273587"/>
      </p:ext>
    </p:extLst>
  </p:cSld>
  <p:clrMapOvr>
    <a:masterClrMapping/>
  </p:clrMapOvr>
  <p:transition spd="slow">
    <p:cover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C41DD39-2EAE-442F-AA9F-7B716D678CD1}"/>
                  </a:ext>
                </a:extLst>
              </p:cNvPr>
              <p:cNvSpPr txBox="1"/>
              <p:nvPr/>
            </p:nvSpPr>
            <p:spPr>
              <a:xfrm>
                <a:off x="2914155" y="951426"/>
                <a:ext cx="7215649" cy="721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𝟗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𝟗</m:t>
                    </m:r>
                  </m:oMath>
                </a14:m>
                <a:r>
                  <a:rPr lang="en-US" sz="4000" b="1" dirty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C41DD39-2EAE-442F-AA9F-7B716D678C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4155" y="951426"/>
                <a:ext cx="7215649" cy="72180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32040FF-CDFB-43DE-86B0-703177211823}"/>
                  </a:ext>
                </a:extLst>
              </p:cNvPr>
              <p:cNvSpPr txBox="1"/>
              <p:nvPr/>
            </p:nvSpPr>
            <p:spPr>
              <a:xfrm>
                <a:off x="462237" y="1004551"/>
                <a:ext cx="163192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32040FF-CDFB-43DE-86B0-7031772118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237" y="1004551"/>
                <a:ext cx="1631922" cy="6155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9DD811A-4253-4933-9544-8E37B346A34D}"/>
                  </a:ext>
                </a:extLst>
              </p:cNvPr>
              <p:cNvSpPr txBox="1"/>
              <p:nvPr/>
            </p:nvSpPr>
            <p:spPr>
              <a:xfrm>
                <a:off x="462237" y="1933532"/>
                <a:ext cx="201503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9DD811A-4253-4933-9544-8E37B346A3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237" y="1933532"/>
                <a:ext cx="2015039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1A23E43-C247-44EF-8E0A-971024CC33F4}"/>
                  </a:ext>
                </a:extLst>
              </p:cNvPr>
              <p:cNvSpPr txBox="1"/>
              <p:nvPr/>
            </p:nvSpPr>
            <p:spPr>
              <a:xfrm>
                <a:off x="2914154" y="1827284"/>
                <a:ext cx="8764232" cy="721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e>
                        </m:d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e>
                        </m:d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𝟗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𝟓</m:t>
                    </m:r>
                  </m:oMath>
                </a14:m>
                <a:r>
                  <a:rPr lang="en-US" sz="4000" b="1" dirty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1A23E43-C247-44EF-8E0A-971024CC33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4154" y="1827284"/>
                <a:ext cx="8764232" cy="72180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8A19442-5D88-40E7-BDE4-6DDA04C31708}"/>
                  </a:ext>
                </a:extLst>
              </p:cNvPr>
              <p:cNvSpPr txBox="1"/>
              <p:nvPr/>
            </p:nvSpPr>
            <p:spPr>
              <a:xfrm>
                <a:off x="2914155" y="2646461"/>
                <a:ext cx="8869928" cy="721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𝟒</m:t>
                            </m:r>
                          </m:e>
                        </m:d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𝟒</m:t>
                            </m:r>
                          </m:e>
                        </m:d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𝟗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en-US" sz="4000" b="1" dirty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8A19442-5D88-40E7-BDE4-6DDA04C317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4155" y="2646461"/>
                <a:ext cx="8869928" cy="72180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47688BB-C36E-4AA0-AA1F-99A82981FDDE}"/>
                  </a:ext>
                </a:extLst>
              </p:cNvPr>
              <p:cNvSpPr txBox="1"/>
              <p:nvPr/>
            </p:nvSpPr>
            <p:spPr>
              <a:xfrm>
                <a:off x="462237" y="2706686"/>
                <a:ext cx="179177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47688BB-C36E-4AA0-AA1F-99A82981FD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237" y="2706686"/>
                <a:ext cx="1791773" cy="6155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48B6511-E7C2-457C-AD67-F6A663097D63}"/>
                  </a:ext>
                </a:extLst>
              </p:cNvPr>
              <p:cNvSpPr txBox="1"/>
              <p:nvPr/>
            </p:nvSpPr>
            <p:spPr>
              <a:xfrm>
                <a:off x="462237" y="3531191"/>
                <a:ext cx="140064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48B6511-E7C2-457C-AD67-F6A663097D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237" y="3531191"/>
                <a:ext cx="1400640" cy="61555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9FC3B92-F5D3-4435-A0C3-72773FF76246}"/>
                  </a:ext>
                </a:extLst>
              </p:cNvPr>
              <p:cNvSpPr txBox="1"/>
              <p:nvPr/>
            </p:nvSpPr>
            <p:spPr>
              <a:xfrm>
                <a:off x="2718737" y="3424943"/>
                <a:ext cx="7215649" cy="721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𝟗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𝟏𝟕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9FC3B92-F5D3-4435-A0C3-72773FF762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8737" y="3424943"/>
                <a:ext cx="7215649" cy="72180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C6D4D7A-5EEE-4B32-B2B0-978EE9409C86}"/>
                  </a:ext>
                </a:extLst>
              </p:cNvPr>
              <p:cNvSpPr txBox="1"/>
              <p:nvPr/>
            </p:nvSpPr>
            <p:spPr>
              <a:xfrm>
                <a:off x="2908937" y="4274394"/>
                <a:ext cx="8694176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buClr>
                    <a:srgbClr val="002060"/>
                  </a:buClr>
                </a:pP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Funksiyaning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katta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𝟏𝟕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C6D4D7A-5EEE-4B32-B2B0-978EE9409C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8937" y="4274394"/>
                <a:ext cx="8694176" cy="707886"/>
              </a:xfrm>
              <a:prstGeom prst="rect">
                <a:avLst/>
              </a:prstGeom>
              <a:blipFill>
                <a:blip r:embed="rId10"/>
                <a:stretch>
                  <a:fillRect l="-2454" t="-15517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18DE09B-4C77-490F-A927-88F111EAF671}"/>
                  </a:ext>
                </a:extLst>
              </p:cNvPr>
              <p:cNvSpPr txBox="1"/>
              <p:nvPr/>
            </p:nvSpPr>
            <p:spPr>
              <a:xfrm>
                <a:off x="2908937" y="5006185"/>
                <a:ext cx="9048136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buClr>
                    <a:srgbClr val="002060"/>
                  </a:buClr>
                </a:pP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Funksiyaning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kichik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𝟗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18DE09B-4C77-490F-A927-88F111EAF6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8937" y="5006185"/>
                <a:ext cx="9048136" cy="707886"/>
              </a:xfrm>
              <a:prstGeom prst="rect">
                <a:avLst/>
              </a:prstGeom>
              <a:blipFill>
                <a:blip r:embed="rId11"/>
                <a:stretch>
                  <a:fillRect l="-2358" t="-15517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Рамка 13">
            <a:extLst>
              <a:ext uri="{FF2B5EF4-FFF2-40B4-BE49-F238E27FC236}">
                <a16:creationId xmlns:a16="http://schemas.microsoft.com/office/drawing/2014/main" id="{1E10EFE9-0EB9-4A64-9E98-E28C2B15E981}"/>
              </a:ext>
            </a:extLst>
          </p:cNvPr>
          <p:cNvSpPr/>
          <p:nvPr/>
        </p:nvSpPr>
        <p:spPr>
          <a:xfrm>
            <a:off x="63909" y="118533"/>
            <a:ext cx="12054348" cy="6643253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462237" y="229625"/>
                <a:ext cx="5422831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1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4000" b="1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4000" b="1" i="1">
                        <a:latin typeface="Cambria Math" panose="02040503050406030204" pitchFamily="18" charset="0"/>
                      </a:rPr>
                      <m:t>𝟓</m:t>
                    </m:r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000" b="1" i="1">
                        <a:latin typeface="Cambria Math" panose="02040503050406030204" pitchFamily="18" charset="0"/>
                      </a:rPr>
                      <m:t>𝟗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237" y="229625"/>
                <a:ext cx="5422831" cy="72180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5439276"/>
      </p:ext>
    </p:extLst>
  </p:cSld>
  <p:clrMapOvr>
    <a:masterClrMapping/>
  </p:clrMapOvr>
  <p:transition spd="slow">
    <p:cover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1EE291BE-3A85-44B6-ABD8-A8B6A2FD5297}"/>
              </a:ext>
            </a:extLst>
          </p:cNvPr>
          <p:cNvSpPr/>
          <p:nvPr/>
        </p:nvSpPr>
        <p:spPr>
          <a:xfrm>
            <a:off x="0" y="-48424"/>
            <a:ext cx="12192000" cy="71210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67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03F4EC-0E5E-4CB8-AA97-27C9B377248D}"/>
              </a:ext>
            </a:extLst>
          </p:cNvPr>
          <p:cNvSpPr txBox="1"/>
          <p:nvPr/>
        </p:nvSpPr>
        <p:spPr>
          <a:xfrm>
            <a:off x="5105183" y="-48424"/>
            <a:ext cx="19816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6-misol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83A6EF4-E561-4CA0-879E-EB71B7412403}"/>
                  </a:ext>
                </a:extLst>
              </p:cNvPr>
              <p:cNvSpPr txBox="1"/>
              <p:nvPr/>
            </p:nvSpPr>
            <p:spPr>
              <a:xfrm>
                <a:off x="556591" y="659462"/>
                <a:ext cx="11078816" cy="19529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b="1" dirty="0"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𝒇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funksiyaning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e>
                    </m:d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just"/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kesmadagi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katta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kichik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qiymatlari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ayirmasini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toping. 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83A6EF4-E561-4CA0-879E-EB71B74124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591" y="659462"/>
                <a:ext cx="11078816" cy="1952907"/>
              </a:xfrm>
              <a:prstGeom prst="rect">
                <a:avLst/>
              </a:prstGeom>
              <a:blipFill>
                <a:blip r:embed="rId2"/>
                <a:stretch>
                  <a:fillRect l="-1925" t="-5607" r="-1540" b="-121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A75DD743-8876-4010-BC72-B11A3BF58741}"/>
              </a:ext>
            </a:extLst>
          </p:cNvPr>
          <p:cNvSpPr txBox="1"/>
          <p:nvPr/>
        </p:nvSpPr>
        <p:spPr>
          <a:xfrm>
            <a:off x="391841" y="2721114"/>
            <a:ext cx="22931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DB59DB8F-E522-4375-8302-B9C3DC2765F6}"/>
              </a:ext>
            </a:extLst>
          </p:cNvPr>
          <p:cNvCxnSpPr/>
          <p:nvPr/>
        </p:nvCxnSpPr>
        <p:spPr>
          <a:xfrm>
            <a:off x="346363" y="2657357"/>
            <a:ext cx="11499273" cy="0"/>
          </a:xfrm>
          <a:prstGeom prst="line">
            <a:avLst/>
          </a:prstGeom>
          <a:ln w="57150">
            <a:solidFill>
              <a:srgbClr val="0070C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912583C-5147-4F67-93D4-83FD370C9863}"/>
                  </a:ext>
                </a:extLst>
              </p:cNvPr>
              <p:cNvSpPr txBox="1"/>
              <p:nvPr/>
            </p:nvSpPr>
            <p:spPr>
              <a:xfrm>
                <a:off x="3192294" y="2775309"/>
                <a:ext cx="4010970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912583C-5147-4F67-93D4-83FD370C98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2294" y="2775309"/>
                <a:ext cx="4010970" cy="62946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1B1CD98-3E06-4D71-B9D2-C6B030458799}"/>
                  </a:ext>
                </a:extLst>
              </p:cNvPr>
              <p:cNvSpPr txBox="1"/>
              <p:nvPr/>
            </p:nvSpPr>
            <p:spPr>
              <a:xfrm>
                <a:off x="556591" y="3393063"/>
                <a:ext cx="3151953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1B1CD98-3E06-4D71-B9D2-C6B0304587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591" y="3393063"/>
                <a:ext cx="3151953" cy="62946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341BCDE-D6A2-43BD-97B8-D24968FC8D82}"/>
                  </a:ext>
                </a:extLst>
              </p:cNvPr>
              <p:cNvSpPr txBox="1"/>
              <p:nvPr/>
            </p:nvSpPr>
            <p:spPr>
              <a:xfrm>
                <a:off x="556591" y="4661103"/>
                <a:ext cx="1631921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341BCDE-D6A2-43BD-97B8-D24968FC8D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591" y="4661103"/>
                <a:ext cx="1631921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0FD6A14-9A5D-4982-8E1B-99E16B4832E6}"/>
                  </a:ext>
                </a:extLst>
              </p:cNvPr>
              <p:cNvSpPr txBox="1"/>
              <p:nvPr/>
            </p:nvSpPr>
            <p:spPr>
              <a:xfrm>
                <a:off x="2628953" y="4648493"/>
                <a:ext cx="163192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0FD6A14-9A5D-4982-8E1B-99E16B4832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8953" y="4648493"/>
                <a:ext cx="1631922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D3AF589-3847-44AE-BBEA-170CA3FEB7B9}"/>
                  </a:ext>
                </a:extLst>
              </p:cNvPr>
              <p:cNvSpPr txBox="1"/>
              <p:nvPr/>
            </p:nvSpPr>
            <p:spPr>
              <a:xfrm>
                <a:off x="556591" y="4032940"/>
                <a:ext cx="370428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D3AF589-3847-44AE-BBEA-170CA3FEB7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591" y="4032940"/>
                <a:ext cx="3704284" cy="6155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id="{5EC1389C-C06B-4E7F-913B-2694C9E3E6BB}"/>
              </a:ext>
            </a:extLst>
          </p:cNvPr>
          <p:cNvCxnSpPr>
            <a:cxnSpLocks/>
          </p:cNvCxnSpPr>
          <p:nvPr/>
        </p:nvCxnSpPr>
        <p:spPr>
          <a:xfrm flipV="1">
            <a:off x="5990061" y="4413631"/>
            <a:ext cx="5394739" cy="1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Овал 16">
            <a:extLst>
              <a:ext uri="{FF2B5EF4-FFF2-40B4-BE49-F238E27FC236}">
                <a16:creationId xmlns:a16="http://schemas.microsoft.com/office/drawing/2014/main" id="{6F50FACF-AABD-430B-A2DF-95349D5B5B4D}"/>
              </a:ext>
            </a:extLst>
          </p:cNvPr>
          <p:cNvSpPr/>
          <p:nvPr/>
        </p:nvSpPr>
        <p:spPr>
          <a:xfrm>
            <a:off x="7308624" y="4346751"/>
            <a:ext cx="165612" cy="15608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238D740E-3022-4034-961F-0EBB39923CC8}"/>
                  </a:ext>
                </a:extLst>
              </p:cNvPr>
              <p:cNvSpPr/>
              <p:nvPr/>
            </p:nvSpPr>
            <p:spPr>
              <a:xfrm>
                <a:off x="6412320" y="4428064"/>
                <a:ext cx="615874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b="1" dirty="0">
                    <a:latin typeface="Cambria" panose="02040503050406030204" pitchFamily="18" charset="0"/>
                    <a:ea typeface="Cambria" panose="02040503050406030204" pitchFamily="18" charset="0"/>
                  </a:rPr>
                  <a:t>-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endParaRPr lang="ru-RU" sz="3600" dirty="0"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238D740E-3022-4034-961F-0EBB39923CC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2320" y="4428064"/>
                <a:ext cx="615874" cy="646331"/>
              </a:xfrm>
              <a:prstGeom prst="rect">
                <a:avLst/>
              </a:prstGeom>
              <a:blipFill>
                <a:blip r:embed="rId8"/>
                <a:stretch>
                  <a:fillRect l="-30693" t="-14151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>
                <a:extLst>
                  <a:ext uri="{FF2B5EF4-FFF2-40B4-BE49-F238E27FC236}">
                    <a16:creationId xmlns:a16="http://schemas.microsoft.com/office/drawing/2014/main" id="{8266599F-A07C-48BD-9B3A-C31E5961D263}"/>
                  </a:ext>
                </a:extLst>
              </p:cNvPr>
              <p:cNvSpPr/>
              <p:nvPr/>
            </p:nvSpPr>
            <p:spPr>
              <a:xfrm>
                <a:off x="7104241" y="4443281"/>
                <a:ext cx="564578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dirty="0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9" name="Прямоугольник 18">
                <a:extLst>
                  <a:ext uri="{FF2B5EF4-FFF2-40B4-BE49-F238E27FC236}">
                    <a16:creationId xmlns:a16="http://schemas.microsoft.com/office/drawing/2014/main" id="{8266599F-A07C-48BD-9B3A-C31E5961D26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4241" y="4443281"/>
                <a:ext cx="564578" cy="64633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Овал 19">
            <a:extLst>
              <a:ext uri="{FF2B5EF4-FFF2-40B4-BE49-F238E27FC236}">
                <a16:creationId xmlns:a16="http://schemas.microsoft.com/office/drawing/2014/main" id="{7AF636B4-F09C-437C-88B0-4AF810996BC2}"/>
              </a:ext>
            </a:extLst>
          </p:cNvPr>
          <p:cNvSpPr/>
          <p:nvPr/>
        </p:nvSpPr>
        <p:spPr>
          <a:xfrm>
            <a:off x="8604624" y="4334701"/>
            <a:ext cx="165612" cy="15608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>
                <a:extLst>
                  <a:ext uri="{FF2B5EF4-FFF2-40B4-BE49-F238E27FC236}">
                    <a16:creationId xmlns:a16="http://schemas.microsoft.com/office/drawing/2014/main" id="{764592F5-72F5-4F26-B9A4-1B71D3B2FAEB}"/>
                  </a:ext>
                </a:extLst>
              </p:cNvPr>
              <p:cNvSpPr/>
              <p:nvPr/>
            </p:nvSpPr>
            <p:spPr>
              <a:xfrm>
                <a:off x="8405141" y="4438094"/>
                <a:ext cx="564577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21" name="Прямоугольник 20">
                <a:extLst>
                  <a:ext uri="{FF2B5EF4-FFF2-40B4-BE49-F238E27FC236}">
                    <a16:creationId xmlns:a16="http://schemas.microsoft.com/office/drawing/2014/main" id="{764592F5-72F5-4F26-B9A4-1B71D3B2FAE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5141" y="4438094"/>
                <a:ext cx="564577" cy="64633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>
                <a:extLst>
                  <a:ext uri="{FF2B5EF4-FFF2-40B4-BE49-F238E27FC236}">
                    <a16:creationId xmlns:a16="http://schemas.microsoft.com/office/drawing/2014/main" id="{8E607BD2-ACE4-4794-8C54-43720FDA9030}"/>
                  </a:ext>
                </a:extLst>
              </p:cNvPr>
              <p:cNvSpPr/>
              <p:nvPr/>
            </p:nvSpPr>
            <p:spPr>
              <a:xfrm>
                <a:off x="9688827" y="4428063"/>
                <a:ext cx="564577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22" name="Прямоугольник 21">
                <a:extLst>
                  <a:ext uri="{FF2B5EF4-FFF2-40B4-BE49-F238E27FC236}">
                    <a16:creationId xmlns:a16="http://schemas.microsoft.com/office/drawing/2014/main" id="{8E607BD2-ACE4-4794-8C54-43720FDA903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8827" y="4428063"/>
                <a:ext cx="564577" cy="64633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>
                <a:extLst>
                  <a:ext uri="{FF2B5EF4-FFF2-40B4-BE49-F238E27FC236}">
                    <a16:creationId xmlns:a16="http://schemas.microsoft.com/office/drawing/2014/main" id="{B77600E0-751D-4403-B557-FFC0CB6D1E12}"/>
                  </a:ext>
                </a:extLst>
              </p:cNvPr>
              <p:cNvSpPr/>
              <p:nvPr/>
            </p:nvSpPr>
            <p:spPr>
              <a:xfrm>
                <a:off x="11281059" y="4209470"/>
                <a:ext cx="564577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3600" dirty="0">
                  <a:solidFill>
                    <a:srgbClr val="003300"/>
                  </a:solidFill>
                </a:endParaRPr>
              </a:p>
            </p:txBody>
          </p:sp>
        </mc:Choice>
        <mc:Fallback xmlns="">
          <p:sp>
            <p:nvSpPr>
              <p:cNvPr id="23" name="Прямоугольник 22">
                <a:extLst>
                  <a:ext uri="{FF2B5EF4-FFF2-40B4-BE49-F238E27FC236}">
                    <a16:creationId xmlns:a16="http://schemas.microsoft.com/office/drawing/2014/main" id="{B77600E0-751D-4403-B557-FFC0CB6D1E1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81059" y="4209470"/>
                <a:ext cx="564577" cy="64633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Левая круглая скобка 23">
            <a:extLst>
              <a:ext uri="{FF2B5EF4-FFF2-40B4-BE49-F238E27FC236}">
                <a16:creationId xmlns:a16="http://schemas.microsoft.com/office/drawing/2014/main" id="{0F7D5091-7D03-490F-85C7-11DA43F18006}"/>
              </a:ext>
            </a:extLst>
          </p:cNvPr>
          <p:cNvSpPr/>
          <p:nvPr/>
        </p:nvSpPr>
        <p:spPr>
          <a:xfrm rot="5400000">
            <a:off x="8249055" y="2629642"/>
            <a:ext cx="312170" cy="3181349"/>
          </a:xfrm>
          <a:prstGeom prst="leftBracket">
            <a:avLst/>
          </a:prstGeom>
          <a:ln w="57150">
            <a:solidFill>
              <a:srgbClr val="009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>
            <a:extLst>
              <a:ext uri="{FF2B5EF4-FFF2-40B4-BE49-F238E27FC236}">
                <a16:creationId xmlns:a16="http://schemas.microsoft.com/office/drawing/2014/main" id="{B2ABF9E9-B6CF-498C-9468-CECBCD361185}"/>
              </a:ext>
            </a:extLst>
          </p:cNvPr>
          <p:cNvSpPr/>
          <p:nvPr/>
        </p:nvSpPr>
        <p:spPr>
          <a:xfrm>
            <a:off x="6707177" y="4346752"/>
            <a:ext cx="165612" cy="15608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>
            <a:extLst>
              <a:ext uri="{FF2B5EF4-FFF2-40B4-BE49-F238E27FC236}">
                <a16:creationId xmlns:a16="http://schemas.microsoft.com/office/drawing/2014/main" id="{88ECC6A4-6D8E-440B-BD1A-62209CE80A92}"/>
              </a:ext>
            </a:extLst>
          </p:cNvPr>
          <p:cNvSpPr/>
          <p:nvPr/>
        </p:nvSpPr>
        <p:spPr>
          <a:xfrm>
            <a:off x="9893091" y="4325151"/>
            <a:ext cx="165612" cy="15608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4305615"/>
      </p:ext>
    </p:extLst>
  </p:cSld>
  <p:clrMapOvr>
    <a:masterClrMapping/>
  </p:clrMapOvr>
  <p:transition spd="slow">
    <p:cov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8" descr="Survey - Free files and folders icons">
            <a:extLst>
              <a:ext uri="{FF2B5EF4-FFF2-40B4-BE49-F238E27FC236}">
                <a16:creationId xmlns:a16="http://schemas.microsoft.com/office/drawing/2014/main" id="{764845EA-30EF-43D3-BC07-E28E9A72951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10" descr="Survey - Free files and folders icons">
            <a:extLst>
              <a:ext uri="{FF2B5EF4-FFF2-40B4-BE49-F238E27FC236}">
                <a16:creationId xmlns:a16="http://schemas.microsoft.com/office/drawing/2014/main" id="{82527817-BC94-4DDE-B3A2-A091A24E5CC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object 2">
            <a:extLst>
              <a:ext uri="{FF2B5EF4-FFF2-40B4-BE49-F238E27FC236}">
                <a16:creationId xmlns:a16="http://schemas.microsoft.com/office/drawing/2014/main" id="{F1E62394-4AE8-44B7-A3DA-5F5E897888BE}"/>
              </a:ext>
            </a:extLst>
          </p:cNvPr>
          <p:cNvSpPr/>
          <p:nvPr/>
        </p:nvSpPr>
        <p:spPr>
          <a:xfrm>
            <a:off x="0" y="-48423"/>
            <a:ext cx="12192000" cy="11167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67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1605122-9145-42CB-964F-D67EF3DAE90A}"/>
              </a:ext>
            </a:extLst>
          </p:cNvPr>
          <p:cNvSpPr txBox="1"/>
          <p:nvPr/>
        </p:nvSpPr>
        <p:spPr>
          <a:xfrm>
            <a:off x="1434896" y="-96911"/>
            <a:ext cx="4223519" cy="1200329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7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Reja</a:t>
            </a:r>
            <a:endParaRPr lang="ru-RU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Рамка 10">
            <a:extLst>
              <a:ext uri="{FF2B5EF4-FFF2-40B4-BE49-F238E27FC236}">
                <a16:creationId xmlns:a16="http://schemas.microsoft.com/office/drawing/2014/main" id="{65E560E6-0C62-4236-B701-78076C5EA91B}"/>
              </a:ext>
            </a:extLst>
          </p:cNvPr>
          <p:cNvSpPr/>
          <p:nvPr/>
        </p:nvSpPr>
        <p:spPr>
          <a:xfrm>
            <a:off x="132735" y="1179190"/>
            <a:ext cx="11916697" cy="5560823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2DCA6FC-7DAF-4B07-B556-CB11C73026AE}"/>
              </a:ext>
            </a:extLst>
          </p:cNvPr>
          <p:cNvSpPr txBox="1"/>
          <p:nvPr/>
        </p:nvSpPr>
        <p:spPr>
          <a:xfrm>
            <a:off x="304800" y="1509101"/>
            <a:ext cx="110836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 algn="just"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Funksiyaning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lokal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maksimum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lokal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minimumlari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E771F7E-3A8A-4CA5-AC3E-BD60FA6D90C8}"/>
              </a:ext>
            </a:extLst>
          </p:cNvPr>
          <p:cNvSpPr txBox="1"/>
          <p:nvPr/>
        </p:nvSpPr>
        <p:spPr>
          <a:xfrm>
            <a:off x="304800" y="3072080"/>
            <a:ext cx="115962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 algn="just"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Funksiyaning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Clr>
                <a:srgbClr val="002060"/>
              </a:buClr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qiymatlari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89131C1-D34D-401E-82F6-91DBBDFC5E75}"/>
              </a:ext>
            </a:extLst>
          </p:cNvPr>
          <p:cNvSpPr txBox="1"/>
          <p:nvPr/>
        </p:nvSpPr>
        <p:spPr>
          <a:xfrm>
            <a:off x="304800" y="4635059"/>
            <a:ext cx="115962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 algn="just"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O‘rganilgan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mavzuga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Clr>
                <a:srgbClr val="002060"/>
              </a:buClr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15620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6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1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0" grpId="0"/>
      <p:bldP spid="1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734CCA2-A6E3-4901-BCDF-D421375D53C4}"/>
                  </a:ext>
                </a:extLst>
              </p:cNvPr>
              <p:cNvSpPr txBox="1"/>
              <p:nvPr/>
            </p:nvSpPr>
            <p:spPr>
              <a:xfrm>
                <a:off x="432720" y="1552974"/>
                <a:ext cx="179177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734CCA2-A6E3-4901-BCDF-D421375D53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720" y="1552974"/>
                <a:ext cx="1791773" cy="6155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3B47A2C-CB84-42BA-A197-49586E5C7870}"/>
                  </a:ext>
                </a:extLst>
              </p:cNvPr>
              <p:cNvSpPr txBox="1"/>
              <p:nvPr/>
            </p:nvSpPr>
            <p:spPr>
              <a:xfrm>
                <a:off x="487873" y="267653"/>
                <a:ext cx="1631921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3B47A2C-CB84-42BA-A197-49586E5C78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873" y="267653"/>
                <a:ext cx="1631921" cy="6155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D34E88C-EED5-4E48-8CA3-52F7ADF77218}"/>
                  </a:ext>
                </a:extLst>
              </p:cNvPr>
              <p:cNvSpPr txBox="1"/>
              <p:nvPr/>
            </p:nvSpPr>
            <p:spPr>
              <a:xfrm>
                <a:off x="502838" y="929698"/>
                <a:ext cx="163192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D34E88C-EED5-4E48-8CA3-52F7ADF772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838" y="929698"/>
                <a:ext cx="1631922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310C2C88-E6BF-43C2-8E68-EEC178A014FC}"/>
                  </a:ext>
                </a:extLst>
              </p:cNvPr>
              <p:cNvSpPr/>
              <p:nvPr/>
            </p:nvSpPr>
            <p:spPr>
              <a:xfrm>
                <a:off x="3005599" y="1545251"/>
                <a:ext cx="8657498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e>
                      </m:d>
                      <m:r>
                        <a:rPr lang="en-US" sz="40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</m:t>
                              </m:r>
                            </m:e>
                          </m:d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</m:t>
                              </m:r>
                            </m:e>
                          </m:d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310C2C88-E6BF-43C2-8E68-EEC178A014F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5599" y="1545251"/>
                <a:ext cx="8657498" cy="72180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5D682C1E-E9FD-4190-9844-56766E8BDCAE}"/>
              </a:ext>
            </a:extLst>
          </p:cNvPr>
          <p:cNvSpPr txBox="1"/>
          <p:nvPr/>
        </p:nvSpPr>
        <p:spPr>
          <a:xfrm>
            <a:off x="2284672" y="1485534"/>
            <a:ext cx="6062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→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9949B92B-9BA3-4438-9D63-BEEE6ED0784D}"/>
                  </a:ext>
                </a:extLst>
              </p:cNvPr>
              <p:cNvSpPr/>
              <p:nvPr/>
            </p:nvSpPr>
            <p:spPr>
              <a:xfrm>
                <a:off x="3194742" y="180733"/>
                <a:ext cx="6465873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e>
                    </m:d>
                    <m:r>
                      <a:rPr lang="en-US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  <m:r>
                      <a:rPr lang="en-US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en-US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9949B92B-9BA3-4438-9D63-BEEE6ED0784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4742" y="180733"/>
                <a:ext cx="6465873" cy="72180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DC98F346-3895-43F8-8C48-A0CE5005BB11}"/>
                  </a:ext>
                </a:extLst>
              </p:cNvPr>
              <p:cNvSpPr/>
              <p:nvPr/>
            </p:nvSpPr>
            <p:spPr>
              <a:xfrm>
                <a:off x="3116081" y="875397"/>
                <a:ext cx="6683881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e>
                    </m:d>
                    <m:r>
                      <a:rPr lang="en-US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  <m:r>
                      <a:rPr lang="en-US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en-US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DC98F346-3895-43F8-8C48-A0CE5005BB1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6081" y="875397"/>
                <a:ext cx="6683881" cy="72180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DBDAD37-B1AA-4CDC-B12A-3BC98198498B}"/>
                  </a:ext>
                </a:extLst>
              </p:cNvPr>
              <p:cNvSpPr txBox="1"/>
              <p:nvPr/>
            </p:nvSpPr>
            <p:spPr>
              <a:xfrm>
                <a:off x="432720" y="2301768"/>
                <a:ext cx="140064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DBDAD37-B1AA-4CDC-B12A-3BC9819849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720" y="2301768"/>
                <a:ext cx="1400640" cy="61555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101628F8-91BA-4274-AE7F-8C86B91DF0DC}"/>
                  </a:ext>
                </a:extLst>
              </p:cNvPr>
              <p:cNvSpPr/>
              <p:nvPr/>
            </p:nvSpPr>
            <p:spPr>
              <a:xfrm>
                <a:off x="3005599" y="2248645"/>
                <a:ext cx="6606937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e>
                    </m:d>
                    <m:r>
                      <a:rPr lang="en-US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  <m:r>
                      <a:rPr lang="en-US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en-US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𝟏𝟕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101628F8-91BA-4274-AE7F-8C86B91DF0D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5599" y="2248645"/>
                <a:ext cx="6606937" cy="72180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2314F26-3D9D-404A-B684-311965665204}"/>
                  </a:ext>
                </a:extLst>
              </p:cNvPr>
              <p:cNvSpPr txBox="1"/>
              <p:nvPr/>
            </p:nvSpPr>
            <p:spPr>
              <a:xfrm>
                <a:off x="432720" y="4349532"/>
                <a:ext cx="593207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𝟏𝟕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𝟏𝟕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2314F26-3D9D-404A-B684-3119656652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720" y="4349532"/>
                <a:ext cx="5932073" cy="61555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>
            <a:extLst>
              <a:ext uri="{FF2B5EF4-FFF2-40B4-BE49-F238E27FC236}">
                <a16:creationId xmlns:a16="http://schemas.microsoft.com/office/drawing/2014/main" id="{589707F1-AA6E-4A85-80F9-9D00E18CDD1D}"/>
              </a:ext>
            </a:extLst>
          </p:cNvPr>
          <p:cNvSpPr txBox="1"/>
          <p:nvPr/>
        </p:nvSpPr>
        <p:spPr>
          <a:xfrm>
            <a:off x="2317968" y="167511"/>
            <a:ext cx="6062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→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A5A55C6-28CA-43FC-9308-FBDA97B78855}"/>
              </a:ext>
            </a:extLst>
          </p:cNvPr>
          <p:cNvSpPr txBox="1"/>
          <p:nvPr/>
        </p:nvSpPr>
        <p:spPr>
          <a:xfrm>
            <a:off x="2292912" y="817437"/>
            <a:ext cx="6062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→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26E8C68-8DF6-4CB3-BFFD-81C1C986134D}"/>
              </a:ext>
            </a:extLst>
          </p:cNvPr>
          <p:cNvSpPr txBox="1"/>
          <p:nvPr/>
        </p:nvSpPr>
        <p:spPr>
          <a:xfrm>
            <a:off x="2276336" y="2245677"/>
            <a:ext cx="6062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→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Рамка 20">
            <a:extLst>
              <a:ext uri="{FF2B5EF4-FFF2-40B4-BE49-F238E27FC236}">
                <a16:creationId xmlns:a16="http://schemas.microsoft.com/office/drawing/2014/main" id="{980257FB-6BD0-4A66-A08D-D0F53BDF79ED}"/>
              </a:ext>
            </a:extLst>
          </p:cNvPr>
          <p:cNvSpPr/>
          <p:nvPr/>
        </p:nvSpPr>
        <p:spPr>
          <a:xfrm>
            <a:off x="63909" y="118533"/>
            <a:ext cx="12054348" cy="6643253"/>
          </a:xfrm>
          <a:prstGeom prst="frame">
            <a:avLst>
              <a:gd name="adj1" fmla="val 787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778F0E0-2B07-4F1F-93DF-E57969B34476}"/>
                  </a:ext>
                </a:extLst>
              </p:cNvPr>
              <p:cNvSpPr txBox="1"/>
              <p:nvPr/>
            </p:nvSpPr>
            <p:spPr>
              <a:xfrm>
                <a:off x="432720" y="2941638"/>
                <a:ext cx="8694176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buClr>
                    <a:srgbClr val="002060"/>
                  </a:buClr>
                </a:pP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Funksiyaning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katta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𝟏𝟕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778F0E0-2B07-4F1F-93DF-E57969B344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720" y="2941638"/>
                <a:ext cx="8694176" cy="707886"/>
              </a:xfrm>
              <a:prstGeom prst="rect">
                <a:avLst/>
              </a:prstGeom>
              <a:blipFill>
                <a:blip r:embed="rId12"/>
                <a:stretch>
                  <a:fillRect l="-2525" t="-15517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3B9A57A3-39E8-4C8B-9FC7-CBB0DC366A0D}"/>
                  </a:ext>
                </a:extLst>
              </p:cNvPr>
              <p:cNvSpPr txBox="1"/>
              <p:nvPr/>
            </p:nvSpPr>
            <p:spPr>
              <a:xfrm>
                <a:off x="432720" y="3627861"/>
                <a:ext cx="9048136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buClr>
                    <a:srgbClr val="002060"/>
                  </a:buClr>
                </a:pP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Funksiyaning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kichik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3B9A57A3-39E8-4C8B-9FC7-CBB0DC366A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720" y="3627861"/>
                <a:ext cx="9048136" cy="707886"/>
              </a:xfrm>
              <a:prstGeom prst="rect">
                <a:avLst/>
              </a:prstGeom>
              <a:blipFill>
                <a:blip r:embed="rId13"/>
                <a:stretch>
                  <a:fillRect l="-2426" t="-15517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3044422"/>
      </p:ext>
    </p:extLst>
  </p:cSld>
  <p:clrMapOvr>
    <a:masterClrMapping/>
  </p:clrMapOvr>
  <p:transition spd="slow">
    <p:cover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2702697F-B6AD-4DC9-9B9C-9E98164B1748}"/>
              </a:ext>
            </a:extLst>
          </p:cNvPr>
          <p:cNvSpPr/>
          <p:nvPr/>
        </p:nvSpPr>
        <p:spPr>
          <a:xfrm>
            <a:off x="414462" y="936711"/>
            <a:ext cx="10734816" cy="92333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B05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4C40EF-DBF4-4CCF-AE73-D3E339D71EFB}"/>
              </a:ext>
            </a:extLst>
          </p:cNvPr>
          <p:cNvSpPr txBox="1"/>
          <p:nvPr/>
        </p:nvSpPr>
        <p:spPr>
          <a:xfrm>
            <a:off x="414462" y="1044433"/>
            <a:ext cx="85310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2" descr="6 причин, почему домашнее задание бесполезно и даже вредно - Лайфхакер">
            <a:extLst>
              <a:ext uri="{FF2B5EF4-FFF2-40B4-BE49-F238E27FC236}">
                <a16:creationId xmlns:a16="http://schemas.microsoft.com/office/drawing/2014/main" id="{FA02963E-55AC-43E7-BF2F-3E4F6164E3D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60" t="37912" r="47329" b="10747"/>
          <a:stretch/>
        </p:blipFill>
        <p:spPr bwMode="auto">
          <a:xfrm>
            <a:off x="8638317" y="329328"/>
            <a:ext cx="3008672" cy="213809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амка 6">
            <a:extLst>
              <a:ext uri="{FF2B5EF4-FFF2-40B4-BE49-F238E27FC236}">
                <a16:creationId xmlns:a16="http://schemas.microsoft.com/office/drawing/2014/main" id="{0B9D5FEE-1145-4926-8C91-3706F5CDB9B7}"/>
              </a:ext>
            </a:extLst>
          </p:cNvPr>
          <p:cNvSpPr/>
          <p:nvPr/>
        </p:nvSpPr>
        <p:spPr>
          <a:xfrm>
            <a:off x="132735" y="125156"/>
            <a:ext cx="11916697" cy="6614858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2" name="Схема 11">
                <a:extLst>
                  <a:ext uri="{FF2B5EF4-FFF2-40B4-BE49-F238E27FC236}">
                    <a16:creationId xmlns:a16="http://schemas.microsoft.com/office/drawing/2014/main" id="{138375DC-90AC-4C35-BF99-7D40094619FD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709964531"/>
                  </p:ext>
                </p:extLst>
              </p:nvPr>
            </p:nvGraphicFramePr>
            <p:xfrm>
              <a:off x="1274915" y="2645192"/>
              <a:ext cx="9632336" cy="3655857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3" r:lo="rId4" r:qs="rId5" r:cs="rId6"/>
              </a:graphicData>
            </a:graphic>
          </p:graphicFrame>
        </mc:Choice>
        <mc:Fallback xmlns="">
          <p:graphicFrame>
            <p:nvGraphicFramePr>
              <p:cNvPr id="12" name="Схема 11">
                <a:extLst>
                  <a:ext uri="{FF2B5EF4-FFF2-40B4-BE49-F238E27FC236}">
                    <a16:creationId xmlns:a16="http://schemas.microsoft.com/office/drawing/2014/main" id="{138375DC-90AC-4C35-BF99-7D40094619FD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709964531"/>
                  </p:ext>
                </p:extLst>
              </p:nvPr>
            </p:nvGraphicFramePr>
            <p:xfrm>
              <a:off x="1274915" y="2645192"/>
              <a:ext cx="9632336" cy="3655857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8" r:lo="rId9" r:qs="rId10" r:cs="rId11"/>
              </a:graphicData>
            </a:graphic>
          </p:graphicFrame>
        </mc:Fallback>
      </mc:AlternateContent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EEF60DDA-C7D1-4A88-A5D5-603E3F31CA14}"/>
              </a:ext>
            </a:extLst>
          </p:cNvPr>
          <p:cNvSpPr/>
          <p:nvPr/>
        </p:nvSpPr>
        <p:spPr>
          <a:xfrm>
            <a:off x="1440738" y="2805647"/>
            <a:ext cx="1962614" cy="1412391"/>
          </a:xfrm>
          <a:prstGeom prst="roundRect">
            <a:avLst>
              <a:gd name="adj" fmla="val 10384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7784A234-EC34-4430-B8C1-03E0FD08119E}"/>
              </a:ext>
            </a:extLst>
          </p:cNvPr>
          <p:cNvSpPr/>
          <p:nvPr/>
        </p:nvSpPr>
        <p:spPr>
          <a:xfrm>
            <a:off x="1440738" y="4706066"/>
            <a:ext cx="1962614" cy="1458328"/>
          </a:xfrm>
          <a:prstGeom prst="roundRect">
            <a:avLst>
              <a:gd name="adj" fmla="val 10384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" name="Picture 4" descr="Предназначение» тренинг Анатолия Некрасова в г. Уфа — Авторский сайт  Анатолия Некрасова">
            <a:extLst>
              <a:ext uri="{FF2B5EF4-FFF2-40B4-BE49-F238E27FC236}">
                <a16:creationId xmlns:a16="http://schemas.microsoft.com/office/drawing/2014/main" id="{6639CBFC-61CE-44FC-880F-9FB397F64F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7879" y="3068653"/>
            <a:ext cx="1445342" cy="886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Предназначение» тренинг Анатолия Некрасова в г. Уфа — Авторский сайт  Анатолия Некрасова">
            <a:extLst>
              <a:ext uri="{FF2B5EF4-FFF2-40B4-BE49-F238E27FC236}">
                <a16:creationId xmlns:a16="http://schemas.microsoft.com/office/drawing/2014/main" id="{C9211ED8-BB77-42E2-B185-C42BFE2CAC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7879" y="4992041"/>
            <a:ext cx="1445342" cy="886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3983952"/>
      </p:ext>
    </p:extLst>
  </p:cSld>
  <p:clrMapOvr>
    <a:masterClrMapping/>
  </p:clrMapOvr>
  <p:transition spd="slow">
    <p:cov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3B94E896-AC43-4DC8-9E36-91808D7DE9E9}"/>
              </a:ext>
            </a:extLst>
          </p:cNvPr>
          <p:cNvSpPr/>
          <p:nvPr/>
        </p:nvSpPr>
        <p:spPr>
          <a:xfrm>
            <a:off x="0" y="-48423"/>
            <a:ext cx="12192000" cy="69932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67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EFB4F9-5228-44C2-BC9D-63C41B3D1BF4}"/>
              </a:ext>
            </a:extLst>
          </p:cNvPr>
          <p:cNvSpPr txBox="1"/>
          <p:nvPr/>
        </p:nvSpPr>
        <p:spPr>
          <a:xfrm>
            <a:off x="5069758" y="-269573"/>
            <a:ext cx="2052483" cy="901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Clr>
                <a:srgbClr val="002060"/>
              </a:buClr>
            </a:pP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91B771B-7BAB-4E5B-8704-258EC5E2FB6A}"/>
                  </a:ext>
                </a:extLst>
              </p:cNvPr>
              <p:cNvSpPr txBox="1"/>
              <p:nvPr/>
            </p:nvSpPr>
            <p:spPr>
              <a:xfrm>
                <a:off x="676832" y="706692"/>
                <a:ext cx="10838329" cy="3117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funksiyaning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kamayadigan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oraliqdagi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barcha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butun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qiymatlar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yig‘indisini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toping: </a:t>
                </a:r>
              </a:p>
              <a:p>
                <a:pPr algn="ctr"/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4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400" b="1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sSup>
                      <m:sSupPr>
                        <m:ctrlPr>
                          <a:rPr lang="en-US" sz="4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𝟒</m:t>
                    </m:r>
                    <m:sSup>
                      <m:sSup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400" b="1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𝟑</m:t>
                    </m:r>
                  </m:oMath>
                </a14:m>
                <a:endParaRPr lang="ru-RU" sz="4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91B771B-7BAB-4E5B-8704-258EC5E2FB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832" y="706692"/>
                <a:ext cx="10838329" cy="3117007"/>
              </a:xfrm>
              <a:prstGeom prst="rect">
                <a:avLst/>
              </a:prstGeom>
              <a:blipFill>
                <a:blip r:embed="rId2"/>
                <a:stretch>
                  <a:fillRect l="-2250" t="-4305" r="-23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544EFB1D-A824-4F3A-AAF0-6AD2728A4AC8}"/>
              </a:ext>
            </a:extLst>
          </p:cNvPr>
          <p:cNvCxnSpPr/>
          <p:nvPr/>
        </p:nvCxnSpPr>
        <p:spPr>
          <a:xfrm>
            <a:off x="346361" y="3899647"/>
            <a:ext cx="11499273" cy="0"/>
          </a:xfrm>
          <a:prstGeom prst="line">
            <a:avLst/>
          </a:prstGeom>
          <a:ln w="57150">
            <a:solidFill>
              <a:srgbClr val="0070C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36637465-FCE1-45D9-B33A-31EF684FAEA6}"/>
                  </a:ext>
                </a:extLst>
              </p:cNvPr>
              <p:cNvSpPr/>
              <p:nvPr/>
            </p:nvSpPr>
            <p:spPr>
              <a:xfrm>
                <a:off x="2767264" y="4038268"/>
                <a:ext cx="6657464" cy="10921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num>
                              <m:den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den>
                            </m:f>
                            <m:sSup>
                              <m:sSupPr>
                                <m:ctrlP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sup>
                            </m:sSup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𝟒</m:t>
                            </m:r>
                            <m:sSup>
                              <m:sSupPr>
                                <m:ctrlP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e>
                        </m:d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US" sz="4000" dirty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36637465-FCE1-45D9-B33A-31EF684FAEA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7264" y="4038268"/>
                <a:ext cx="6657464" cy="109215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8A90D7F-E80A-4E39-A20C-DDF6066F6D16}"/>
                  </a:ext>
                </a:extLst>
              </p:cNvPr>
              <p:cNvSpPr txBox="1"/>
              <p:nvPr/>
            </p:nvSpPr>
            <p:spPr>
              <a:xfrm>
                <a:off x="3112858" y="5356899"/>
                <a:ext cx="6248249" cy="9998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num>
                              <m:den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den>
                            </m:f>
                            <m:sSup>
                              <m:sSupPr>
                                <m:ctrlP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𝟒</m:t>
                            </m:r>
                            <m:sSup>
                              <m:sSupPr>
                                <m:ctrlP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e>
                        </m:d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000" b="1" dirty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8A90D7F-E80A-4E39-A20C-DDF6066F6D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2858" y="5356899"/>
                <a:ext cx="6248249" cy="99982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A5FAA93-13AF-434F-B9B9-31CF783A9924}"/>
                  </a:ext>
                </a:extLst>
              </p:cNvPr>
              <p:cNvSpPr txBox="1"/>
              <p:nvPr/>
            </p:nvSpPr>
            <p:spPr>
              <a:xfrm>
                <a:off x="9361107" y="5571468"/>
                <a:ext cx="2177711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A5FAA93-13AF-434F-B9B9-31CF783A99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61107" y="5571468"/>
                <a:ext cx="2177711" cy="62946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6B3F068D-376C-44AB-94C0-4D671C7DEB98}"/>
              </a:ext>
            </a:extLst>
          </p:cNvPr>
          <p:cNvSpPr txBox="1"/>
          <p:nvPr/>
        </p:nvSpPr>
        <p:spPr>
          <a:xfrm>
            <a:off x="346361" y="4305666"/>
            <a:ext cx="23572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rgbClr val="002060"/>
              </a:buClr>
            </a:pP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9559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489B8A3-5584-4F61-AD8E-80E796263D4F}"/>
                  </a:ext>
                </a:extLst>
              </p:cNvPr>
              <p:cNvSpPr txBox="1"/>
              <p:nvPr/>
            </p:nvSpPr>
            <p:spPr>
              <a:xfrm>
                <a:off x="539837" y="246433"/>
                <a:ext cx="4010970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489B8A3-5584-4F61-AD8E-80E796263D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837" y="246433"/>
                <a:ext cx="4010970" cy="62946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1D359D4-F549-4C45-B081-D22551FD7F41}"/>
                  </a:ext>
                </a:extLst>
              </p:cNvPr>
              <p:cNvSpPr txBox="1"/>
              <p:nvPr/>
            </p:nvSpPr>
            <p:spPr>
              <a:xfrm>
                <a:off x="539837" y="1020499"/>
                <a:ext cx="2254848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1D359D4-F549-4C45-B081-D22551FD7F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837" y="1020499"/>
                <a:ext cx="2254848" cy="6155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B790DCE7-393A-4E7F-B06D-958E8E27467A}"/>
              </a:ext>
            </a:extLst>
          </p:cNvPr>
          <p:cNvCxnSpPr>
            <a:cxnSpLocks/>
          </p:cNvCxnSpPr>
          <p:nvPr/>
        </p:nvCxnSpPr>
        <p:spPr>
          <a:xfrm>
            <a:off x="3576192" y="1345643"/>
            <a:ext cx="928168" cy="0"/>
          </a:xfrm>
          <a:prstGeom prst="straightConnector1">
            <a:avLst/>
          </a:prstGeom>
          <a:ln w="76200">
            <a:solidFill>
              <a:srgbClr val="00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412DD9B-DDC8-4002-98D3-A28CBE63BD02}"/>
                  </a:ext>
                </a:extLst>
              </p:cNvPr>
              <p:cNvSpPr txBox="1"/>
              <p:nvPr/>
            </p:nvSpPr>
            <p:spPr>
              <a:xfrm>
                <a:off x="5285867" y="1006584"/>
                <a:ext cx="3151953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412DD9B-DDC8-4002-98D3-A28CBE63BD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5867" y="1006584"/>
                <a:ext cx="3151953" cy="62946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1603FFB-52AF-4788-AF0D-2D0DB6FA4D8E}"/>
                  </a:ext>
                </a:extLst>
              </p:cNvPr>
              <p:cNvSpPr txBox="1"/>
              <p:nvPr/>
            </p:nvSpPr>
            <p:spPr>
              <a:xfrm>
                <a:off x="5285867" y="1860151"/>
                <a:ext cx="370428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1603FFB-52AF-4788-AF0D-2D0DB6FA4D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5867" y="1860151"/>
                <a:ext cx="3704283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C067588-ED21-4DFA-8A7F-3EA35EFDCA1C}"/>
                  </a:ext>
                </a:extLst>
              </p:cNvPr>
              <p:cNvSpPr txBox="1"/>
              <p:nvPr/>
            </p:nvSpPr>
            <p:spPr>
              <a:xfrm>
                <a:off x="5285867" y="2699803"/>
                <a:ext cx="1631921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C067588-ED21-4DFA-8A7F-3EA35EFDCA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5867" y="2699803"/>
                <a:ext cx="1631921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1B83EE3-B80C-4863-92C4-FF5B24E8AF1F}"/>
                  </a:ext>
                </a:extLst>
              </p:cNvPr>
              <p:cNvSpPr txBox="1"/>
              <p:nvPr/>
            </p:nvSpPr>
            <p:spPr>
              <a:xfrm>
                <a:off x="7492770" y="2726839"/>
                <a:ext cx="1631921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1B83EE3-B80C-4863-92C4-FF5B24E8AF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2770" y="2726839"/>
                <a:ext cx="1631921" cy="6155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26C7CC6A-9ED5-4648-B1AF-3EB7F51A77EA}"/>
              </a:ext>
            </a:extLst>
          </p:cNvPr>
          <p:cNvCxnSpPr>
            <a:cxnSpLocks/>
          </p:cNvCxnSpPr>
          <p:nvPr/>
        </p:nvCxnSpPr>
        <p:spPr>
          <a:xfrm>
            <a:off x="539837" y="4237111"/>
            <a:ext cx="5194654" cy="0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олилиния: фигура 11">
            <a:extLst>
              <a:ext uri="{FF2B5EF4-FFF2-40B4-BE49-F238E27FC236}">
                <a16:creationId xmlns:a16="http://schemas.microsoft.com/office/drawing/2014/main" id="{E5DC9889-B76D-429D-BCB8-7FB14D81831F}"/>
              </a:ext>
            </a:extLst>
          </p:cNvPr>
          <p:cNvSpPr/>
          <p:nvPr/>
        </p:nvSpPr>
        <p:spPr>
          <a:xfrm flipH="1">
            <a:off x="394865" y="3586182"/>
            <a:ext cx="1255362" cy="557939"/>
          </a:xfrm>
          <a:custGeom>
            <a:avLst/>
            <a:gdLst>
              <a:gd name="connsiteX0" fmla="*/ 0 w 1255362"/>
              <a:gd name="connsiteY0" fmla="*/ 557939 h 557939"/>
              <a:gd name="connsiteX1" fmla="*/ 340962 w 1255362"/>
              <a:gd name="connsiteY1" fmla="*/ 139485 h 557939"/>
              <a:gd name="connsiteX2" fmla="*/ 1255362 w 1255362"/>
              <a:gd name="connsiteY2" fmla="*/ 0 h 557939"/>
              <a:gd name="connsiteX3" fmla="*/ 1255362 w 1255362"/>
              <a:gd name="connsiteY3" fmla="*/ 0 h 557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55362" h="557939">
                <a:moveTo>
                  <a:pt x="0" y="557939"/>
                </a:moveTo>
                <a:cubicBezTo>
                  <a:pt x="65867" y="395207"/>
                  <a:pt x="131735" y="232475"/>
                  <a:pt x="340962" y="139485"/>
                </a:cubicBezTo>
                <a:cubicBezTo>
                  <a:pt x="550189" y="46495"/>
                  <a:pt x="1255362" y="0"/>
                  <a:pt x="1255362" y="0"/>
                </a:cubicBezTo>
                <a:lnTo>
                  <a:pt x="1255362" y="0"/>
                </a:lnTo>
              </a:path>
            </a:pathLst>
          </a:custGeom>
          <a:noFill/>
          <a:ln w="57150">
            <a:solidFill>
              <a:srgbClr val="009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029AC3F-591C-468F-8B37-4282FBB2C56F}"/>
                  </a:ext>
                </a:extLst>
              </p:cNvPr>
              <p:cNvSpPr txBox="1"/>
              <p:nvPr/>
            </p:nvSpPr>
            <p:spPr>
              <a:xfrm>
                <a:off x="3916019" y="4402115"/>
                <a:ext cx="338234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029AC3F-591C-468F-8B37-4282FBB2C5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6019" y="4402115"/>
                <a:ext cx="338234" cy="49244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9F6C380-3C2D-4D2F-A7C8-C6A9B54CA06A}"/>
                  </a:ext>
                </a:extLst>
              </p:cNvPr>
              <p:cNvSpPr txBox="1"/>
              <p:nvPr/>
            </p:nvSpPr>
            <p:spPr>
              <a:xfrm>
                <a:off x="1492273" y="4381024"/>
                <a:ext cx="338234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9F6C380-3C2D-4D2F-A7C8-C6A9B54CA0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2273" y="4381024"/>
                <a:ext cx="338234" cy="49244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олилиния: фигура 14">
            <a:extLst>
              <a:ext uri="{FF2B5EF4-FFF2-40B4-BE49-F238E27FC236}">
                <a16:creationId xmlns:a16="http://schemas.microsoft.com/office/drawing/2014/main" id="{1833114F-3CD2-49DD-8344-F3DA523A1776}"/>
              </a:ext>
            </a:extLst>
          </p:cNvPr>
          <p:cNvSpPr/>
          <p:nvPr/>
        </p:nvSpPr>
        <p:spPr>
          <a:xfrm>
            <a:off x="4085136" y="3576875"/>
            <a:ext cx="1255362" cy="557939"/>
          </a:xfrm>
          <a:custGeom>
            <a:avLst/>
            <a:gdLst>
              <a:gd name="connsiteX0" fmla="*/ 0 w 1255362"/>
              <a:gd name="connsiteY0" fmla="*/ 557939 h 557939"/>
              <a:gd name="connsiteX1" fmla="*/ 340962 w 1255362"/>
              <a:gd name="connsiteY1" fmla="*/ 139485 h 557939"/>
              <a:gd name="connsiteX2" fmla="*/ 1255362 w 1255362"/>
              <a:gd name="connsiteY2" fmla="*/ 0 h 557939"/>
              <a:gd name="connsiteX3" fmla="*/ 1255362 w 1255362"/>
              <a:gd name="connsiteY3" fmla="*/ 0 h 557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55362" h="557939">
                <a:moveTo>
                  <a:pt x="0" y="557939"/>
                </a:moveTo>
                <a:cubicBezTo>
                  <a:pt x="65867" y="395207"/>
                  <a:pt x="131735" y="232475"/>
                  <a:pt x="340962" y="139485"/>
                </a:cubicBezTo>
                <a:cubicBezTo>
                  <a:pt x="550189" y="46495"/>
                  <a:pt x="1255362" y="0"/>
                  <a:pt x="1255362" y="0"/>
                </a:cubicBezTo>
                <a:lnTo>
                  <a:pt x="1255362" y="0"/>
                </a:lnTo>
              </a:path>
            </a:pathLst>
          </a:custGeom>
          <a:noFill/>
          <a:ln w="57150">
            <a:solidFill>
              <a:srgbClr val="009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олилиния: фигура 15">
            <a:extLst>
              <a:ext uri="{FF2B5EF4-FFF2-40B4-BE49-F238E27FC236}">
                <a16:creationId xmlns:a16="http://schemas.microsoft.com/office/drawing/2014/main" id="{51AAA0B0-EEA4-4DDD-A78A-31BD7E7CDE1B}"/>
              </a:ext>
            </a:extLst>
          </p:cNvPr>
          <p:cNvSpPr/>
          <p:nvPr/>
        </p:nvSpPr>
        <p:spPr>
          <a:xfrm>
            <a:off x="1659454" y="3506876"/>
            <a:ext cx="2424410" cy="694227"/>
          </a:xfrm>
          <a:custGeom>
            <a:avLst/>
            <a:gdLst>
              <a:gd name="connsiteX0" fmla="*/ 0 w 2169762"/>
              <a:gd name="connsiteY0" fmla="*/ 577529 h 655021"/>
              <a:gd name="connsiteX1" fmla="*/ 449451 w 2169762"/>
              <a:gd name="connsiteY1" fmla="*/ 190071 h 655021"/>
              <a:gd name="connsiteX2" fmla="*/ 991891 w 2169762"/>
              <a:gd name="connsiteY2" fmla="*/ 4092 h 655021"/>
              <a:gd name="connsiteX3" fmla="*/ 1565328 w 2169762"/>
              <a:gd name="connsiteY3" fmla="*/ 112580 h 655021"/>
              <a:gd name="connsiteX4" fmla="*/ 2169762 w 2169762"/>
              <a:gd name="connsiteY4" fmla="*/ 655021 h 655021"/>
              <a:gd name="connsiteX5" fmla="*/ 2169762 w 2169762"/>
              <a:gd name="connsiteY5" fmla="*/ 655021 h 65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69762" h="655021">
                <a:moveTo>
                  <a:pt x="0" y="577529"/>
                </a:moveTo>
                <a:cubicBezTo>
                  <a:pt x="142068" y="431586"/>
                  <a:pt x="284136" y="285644"/>
                  <a:pt x="449451" y="190071"/>
                </a:cubicBezTo>
                <a:cubicBezTo>
                  <a:pt x="614766" y="94498"/>
                  <a:pt x="805912" y="17007"/>
                  <a:pt x="991891" y="4092"/>
                </a:cubicBezTo>
                <a:cubicBezTo>
                  <a:pt x="1177871" y="-8823"/>
                  <a:pt x="1369016" y="4092"/>
                  <a:pt x="1565328" y="112580"/>
                </a:cubicBezTo>
                <a:cubicBezTo>
                  <a:pt x="1761640" y="221068"/>
                  <a:pt x="2169762" y="655021"/>
                  <a:pt x="2169762" y="655021"/>
                </a:cubicBezTo>
                <a:lnTo>
                  <a:pt x="2169762" y="655021"/>
                </a:lnTo>
              </a:path>
            </a:pathLst>
          </a:custGeom>
          <a:noFill/>
          <a:ln w="57150">
            <a:solidFill>
              <a:srgbClr val="009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4EF54657-640D-4518-A67C-D05DC226EF71}"/>
              </a:ext>
            </a:extLst>
          </p:cNvPr>
          <p:cNvSpPr/>
          <p:nvPr/>
        </p:nvSpPr>
        <p:spPr>
          <a:xfrm>
            <a:off x="1568400" y="4144121"/>
            <a:ext cx="185980" cy="185980"/>
          </a:xfrm>
          <a:prstGeom prst="ellipse">
            <a:avLst/>
          </a:prstGeom>
          <a:solidFill>
            <a:srgbClr val="FF0066"/>
          </a:solidFill>
          <a:ln w="285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>
            <a:extLst>
              <a:ext uri="{FF2B5EF4-FFF2-40B4-BE49-F238E27FC236}">
                <a16:creationId xmlns:a16="http://schemas.microsoft.com/office/drawing/2014/main" id="{B74F63AE-7A17-4AE9-BC73-399DAB3748F6}"/>
              </a:ext>
            </a:extLst>
          </p:cNvPr>
          <p:cNvSpPr/>
          <p:nvPr/>
        </p:nvSpPr>
        <p:spPr>
          <a:xfrm>
            <a:off x="3992146" y="4144121"/>
            <a:ext cx="185980" cy="185980"/>
          </a:xfrm>
          <a:prstGeom prst="ellipse">
            <a:avLst/>
          </a:prstGeom>
          <a:solidFill>
            <a:srgbClr val="FF0066"/>
          </a:solidFill>
          <a:ln w="285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4CE4CAE-AED5-4C7E-8EB3-09F8CB5A2F24}"/>
                  </a:ext>
                </a:extLst>
              </p:cNvPr>
              <p:cNvSpPr txBox="1"/>
              <p:nvPr/>
            </p:nvSpPr>
            <p:spPr>
              <a:xfrm>
                <a:off x="827427" y="3638341"/>
                <a:ext cx="399147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4CE4CAE-AED5-4C7E-8EB3-09F8CB5A2F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427" y="3638341"/>
                <a:ext cx="399147" cy="49244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B213EDD-B2A1-4F34-BC60-2BBFA2A00098}"/>
                  </a:ext>
                </a:extLst>
              </p:cNvPr>
              <p:cNvSpPr txBox="1"/>
              <p:nvPr/>
            </p:nvSpPr>
            <p:spPr>
              <a:xfrm>
                <a:off x="2672085" y="3618929"/>
                <a:ext cx="399147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B213EDD-B2A1-4F34-BC60-2BBFA2A000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2085" y="3618929"/>
                <a:ext cx="399147" cy="49244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5F58BB72-1813-4BBE-BEB0-FD96206A45AD}"/>
                  </a:ext>
                </a:extLst>
              </p:cNvPr>
              <p:cNvSpPr txBox="1"/>
              <p:nvPr/>
            </p:nvSpPr>
            <p:spPr>
              <a:xfrm>
                <a:off x="4550807" y="3651678"/>
                <a:ext cx="399147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5F58BB72-1813-4BBE-BEB0-FD96206A45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0807" y="3651678"/>
                <a:ext cx="399147" cy="49244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84687D9B-8F35-4ACD-B1D8-57FE71D6AB71}"/>
                  </a:ext>
                </a:extLst>
              </p:cNvPr>
              <p:cNvSpPr txBox="1"/>
              <p:nvPr/>
            </p:nvSpPr>
            <p:spPr>
              <a:xfrm>
                <a:off x="6492019" y="3853989"/>
                <a:ext cx="225645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84687D9B-8F35-4ACD-B1D8-57FE71D6AB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2019" y="3853989"/>
                <a:ext cx="2256452" cy="615553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1F89123-E466-48C5-8971-5049A5381F36}"/>
                  </a:ext>
                </a:extLst>
              </p:cNvPr>
              <p:cNvSpPr txBox="1"/>
              <p:nvPr/>
            </p:nvSpPr>
            <p:spPr>
              <a:xfrm>
                <a:off x="9687593" y="3836344"/>
                <a:ext cx="130708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ru-RU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e>
                      </m: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1F89123-E466-48C5-8971-5049A5381F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7593" y="3836344"/>
                <a:ext cx="1307089" cy="615553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A6C293A9-B3A8-4A8B-856F-D7DE174D0E67}"/>
                  </a:ext>
                </a:extLst>
              </p:cNvPr>
              <p:cNvSpPr txBox="1"/>
              <p:nvPr/>
            </p:nvSpPr>
            <p:spPr>
              <a:xfrm>
                <a:off x="5945435" y="4894558"/>
                <a:ext cx="537121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A6C293A9-B3A8-4A8B-856F-D7DE174D0E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5435" y="4894558"/>
                <a:ext cx="5371214" cy="615553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C35FAA64-8973-499C-878E-1CA93CF1A38B}"/>
                  </a:ext>
                </a:extLst>
              </p:cNvPr>
              <p:cNvSpPr txBox="1"/>
              <p:nvPr/>
            </p:nvSpPr>
            <p:spPr>
              <a:xfrm>
                <a:off x="5734491" y="4060024"/>
                <a:ext cx="29655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C35FAA64-8973-499C-878E-1CA93CF1A3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4491" y="4060024"/>
                <a:ext cx="296555" cy="430887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Прямая со стрелкой 26">
            <a:extLst>
              <a:ext uri="{FF2B5EF4-FFF2-40B4-BE49-F238E27FC236}">
                <a16:creationId xmlns:a16="http://schemas.microsoft.com/office/drawing/2014/main" id="{9DD53A35-0B7D-4CA8-81E3-045B77EF41E5}"/>
              </a:ext>
            </a:extLst>
          </p:cNvPr>
          <p:cNvCxnSpPr>
            <a:cxnSpLocks/>
          </p:cNvCxnSpPr>
          <p:nvPr/>
        </p:nvCxnSpPr>
        <p:spPr>
          <a:xfrm flipV="1">
            <a:off x="640232" y="4490911"/>
            <a:ext cx="586342" cy="403647"/>
          </a:xfrm>
          <a:prstGeom prst="straightConnector1">
            <a:avLst/>
          </a:prstGeom>
          <a:ln w="762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>
            <a:extLst>
              <a:ext uri="{FF2B5EF4-FFF2-40B4-BE49-F238E27FC236}">
                <a16:creationId xmlns:a16="http://schemas.microsoft.com/office/drawing/2014/main" id="{CA695A37-C42A-4AD0-A9A3-498A678B2EC4}"/>
              </a:ext>
            </a:extLst>
          </p:cNvPr>
          <p:cNvCxnSpPr>
            <a:cxnSpLocks/>
          </p:cNvCxnSpPr>
          <p:nvPr/>
        </p:nvCxnSpPr>
        <p:spPr>
          <a:xfrm flipV="1">
            <a:off x="4419646" y="4490911"/>
            <a:ext cx="586342" cy="403647"/>
          </a:xfrm>
          <a:prstGeom prst="straightConnector1">
            <a:avLst/>
          </a:prstGeom>
          <a:ln w="762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>
            <a:extLst>
              <a:ext uri="{FF2B5EF4-FFF2-40B4-BE49-F238E27FC236}">
                <a16:creationId xmlns:a16="http://schemas.microsoft.com/office/drawing/2014/main" id="{55379C3C-B0A3-49AD-B3BC-E6146A885824}"/>
              </a:ext>
            </a:extLst>
          </p:cNvPr>
          <p:cNvCxnSpPr>
            <a:cxnSpLocks/>
          </p:cNvCxnSpPr>
          <p:nvPr/>
        </p:nvCxnSpPr>
        <p:spPr>
          <a:xfrm>
            <a:off x="2694542" y="4489004"/>
            <a:ext cx="586342" cy="403647"/>
          </a:xfrm>
          <a:prstGeom prst="straightConnector1">
            <a:avLst/>
          </a:prstGeom>
          <a:ln w="762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3184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 стрелкой 9">
            <a:extLst>
              <a:ext uri="{FF2B5EF4-FFF2-40B4-BE49-F238E27FC236}">
                <a16:creationId xmlns:a16="http://schemas.microsoft.com/office/drawing/2014/main" id="{C540798A-3D5B-4034-BA1B-833670982F5B}"/>
              </a:ext>
            </a:extLst>
          </p:cNvPr>
          <p:cNvCxnSpPr>
            <a:cxnSpLocks/>
          </p:cNvCxnSpPr>
          <p:nvPr/>
        </p:nvCxnSpPr>
        <p:spPr>
          <a:xfrm flipV="1">
            <a:off x="2999509" y="1368487"/>
            <a:ext cx="0" cy="4875769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E753B612-E0A1-4FA8-9107-5093DFE58E5C}"/>
              </a:ext>
            </a:extLst>
          </p:cNvPr>
          <p:cNvCxnSpPr>
            <a:cxnSpLocks/>
          </p:cNvCxnSpPr>
          <p:nvPr/>
        </p:nvCxnSpPr>
        <p:spPr>
          <a:xfrm>
            <a:off x="2175163" y="5320146"/>
            <a:ext cx="7467600" cy="0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0DBD295-F8B7-46E7-B65F-083E6460EAA2}"/>
                  </a:ext>
                </a:extLst>
              </p:cNvPr>
              <p:cNvSpPr txBox="1"/>
              <p:nvPr/>
            </p:nvSpPr>
            <p:spPr>
              <a:xfrm>
                <a:off x="2545441" y="1189843"/>
                <a:ext cx="338234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𝒚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0DBD295-F8B7-46E7-B65F-083E6460EA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5441" y="1189843"/>
                <a:ext cx="338234" cy="4924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B175D51-A747-4460-BC98-044FC01861C0}"/>
                  </a:ext>
                </a:extLst>
              </p:cNvPr>
              <p:cNvSpPr txBox="1"/>
              <p:nvPr/>
            </p:nvSpPr>
            <p:spPr>
              <a:xfrm>
                <a:off x="9686618" y="5126808"/>
                <a:ext cx="330219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B175D51-A747-4460-BC98-044FC01861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6618" y="5126808"/>
                <a:ext cx="330219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8F1AD57-4626-4F17-8185-D0B4D533C397}"/>
                  </a:ext>
                </a:extLst>
              </p:cNvPr>
              <p:cNvSpPr txBox="1"/>
              <p:nvPr/>
            </p:nvSpPr>
            <p:spPr>
              <a:xfrm>
                <a:off x="6586895" y="1575207"/>
                <a:ext cx="189154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8F1AD57-4626-4F17-8185-D0B4D533C3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6895" y="1575207"/>
                <a:ext cx="1891543" cy="5539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C3166984-5A53-4B3E-8C33-E3FB775CD3BF}"/>
                  </a:ext>
                </a:extLst>
              </p:cNvPr>
              <p:cNvSpPr txBox="1"/>
              <p:nvPr/>
            </p:nvSpPr>
            <p:spPr>
              <a:xfrm>
                <a:off x="1786768" y="1970505"/>
                <a:ext cx="1097480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C3166984-5A53-4B3E-8C33-E3FB775CD3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6768" y="1970505"/>
                <a:ext cx="1097480" cy="4924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7D15D3AB-742F-4C9B-B10C-AA9B517BA2FC}"/>
                  </a:ext>
                </a:extLst>
              </p:cNvPr>
              <p:cNvSpPr txBox="1"/>
              <p:nvPr/>
            </p:nvSpPr>
            <p:spPr>
              <a:xfrm>
                <a:off x="6273288" y="5293064"/>
                <a:ext cx="526811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7D15D3AB-742F-4C9B-B10C-AA9B517BA2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3288" y="5293064"/>
                <a:ext cx="526811" cy="49244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46F28EF4-6A1B-454C-B5A8-AB5B016D4143}"/>
                  </a:ext>
                </a:extLst>
              </p:cNvPr>
              <p:cNvSpPr txBox="1"/>
              <p:nvPr/>
            </p:nvSpPr>
            <p:spPr>
              <a:xfrm>
                <a:off x="4286021" y="5308110"/>
                <a:ext cx="347851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46F28EF4-6A1B-454C-B5A8-AB5B016D41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6021" y="5308110"/>
                <a:ext cx="347851" cy="49244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35B35BF4-9437-468E-94E0-D96A3854BBC2}"/>
                  </a:ext>
                </a:extLst>
              </p:cNvPr>
              <p:cNvSpPr txBox="1"/>
              <p:nvPr/>
            </p:nvSpPr>
            <p:spPr>
              <a:xfrm>
                <a:off x="8265235" y="5358191"/>
                <a:ext cx="341439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𝒃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35B35BF4-9437-468E-94E0-D96A3854BB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65235" y="5358191"/>
                <a:ext cx="341439" cy="49244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EA8D4F8F-B979-4436-B689-3C41773038AF}"/>
                  </a:ext>
                </a:extLst>
              </p:cNvPr>
              <p:cNvSpPr txBox="1"/>
              <p:nvPr/>
            </p:nvSpPr>
            <p:spPr>
              <a:xfrm>
                <a:off x="2603359" y="5345959"/>
                <a:ext cx="338233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EA8D4F8F-B979-4436-B689-3C41773038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3359" y="5345959"/>
                <a:ext cx="338233" cy="49244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4549135A-1520-4906-9289-6FF46F307E97}"/>
              </a:ext>
            </a:extLst>
          </p:cNvPr>
          <p:cNvCxnSpPr>
            <a:cxnSpLocks/>
          </p:cNvCxnSpPr>
          <p:nvPr/>
        </p:nvCxnSpPr>
        <p:spPr>
          <a:xfrm>
            <a:off x="3013789" y="2263500"/>
            <a:ext cx="3537184" cy="0"/>
          </a:xfrm>
          <a:prstGeom prst="line">
            <a:avLst/>
          </a:prstGeom>
          <a:ln w="7620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>
            <a:extLst>
              <a:ext uri="{FF2B5EF4-FFF2-40B4-BE49-F238E27FC236}">
                <a16:creationId xmlns:a16="http://schemas.microsoft.com/office/drawing/2014/main" id="{F545A428-FF14-4E18-A418-4EDDEC55A97B}"/>
              </a:ext>
            </a:extLst>
          </p:cNvPr>
          <p:cNvCxnSpPr>
            <a:cxnSpLocks/>
          </p:cNvCxnSpPr>
          <p:nvPr/>
        </p:nvCxnSpPr>
        <p:spPr>
          <a:xfrm flipV="1">
            <a:off x="6503811" y="2216727"/>
            <a:ext cx="0" cy="3077607"/>
          </a:xfrm>
          <a:prstGeom prst="line">
            <a:avLst/>
          </a:prstGeom>
          <a:ln w="7620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id="{6105C1B5-35ED-4D72-A195-76586A4F5D34}"/>
              </a:ext>
            </a:extLst>
          </p:cNvPr>
          <p:cNvCxnSpPr>
            <a:cxnSpLocks/>
          </p:cNvCxnSpPr>
          <p:nvPr/>
        </p:nvCxnSpPr>
        <p:spPr>
          <a:xfrm flipV="1">
            <a:off x="4494902" y="4657510"/>
            <a:ext cx="0" cy="636824"/>
          </a:xfrm>
          <a:prstGeom prst="line">
            <a:avLst/>
          </a:prstGeom>
          <a:ln w="7620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>
            <a:extLst>
              <a:ext uri="{FF2B5EF4-FFF2-40B4-BE49-F238E27FC236}">
                <a16:creationId xmlns:a16="http://schemas.microsoft.com/office/drawing/2014/main" id="{567835A8-C108-464B-B50B-3651400425AC}"/>
              </a:ext>
            </a:extLst>
          </p:cNvPr>
          <p:cNvCxnSpPr>
            <a:cxnSpLocks/>
          </p:cNvCxnSpPr>
          <p:nvPr/>
        </p:nvCxnSpPr>
        <p:spPr>
          <a:xfrm flipV="1">
            <a:off x="8498035" y="4683322"/>
            <a:ext cx="0" cy="636824"/>
          </a:xfrm>
          <a:prstGeom prst="line">
            <a:avLst/>
          </a:prstGeom>
          <a:ln w="7620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4" name="Picture 10">
            <a:extLst>
              <a:ext uri="{FF2B5EF4-FFF2-40B4-BE49-F238E27FC236}">
                <a16:creationId xmlns:a16="http://schemas.microsoft.com/office/drawing/2014/main" id="{9C3B5F61-7119-4C48-A515-06D7ABEF99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3900342" y="2069018"/>
            <a:ext cx="5272704" cy="2785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5" name="Прямоугольник 44">
                <a:extLst>
                  <a:ext uri="{FF2B5EF4-FFF2-40B4-BE49-F238E27FC236}">
                    <a16:creationId xmlns:a16="http://schemas.microsoft.com/office/drawing/2014/main" id="{663CE2F6-B1DB-4CA9-A195-77302647F82B}"/>
                  </a:ext>
                </a:extLst>
              </p:cNvPr>
              <p:cNvSpPr/>
              <p:nvPr/>
            </p:nvSpPr>
            <p:spPr>
              <a:xfrm>
                <a:off x="4423900" y="5988782"/>
                <a:ext cx="201189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3200" b="1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b="1" i="1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3200" b="1" i="1">
                        <a:latin typeface="Cambria Math" panose="02040503050406030204" pitchFamily="18" charset="0"/>
                      </a:rPr>
                      <m:t>)&gt;</m:t>
                    </m:r>
                    <m:r>
                      <a:rPr lang="en-US" sz="3200" b="1" i="1"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dirty="0"/>
              </a:p>
            </p:txBody>
          </p:sp>
        </mc:Choice>
        <mc:Fallback xmlns="">
          <p:sp>
            <p:nvSpPr>
              <p:cNvPr id="45" name="Прямоугольник 44">
                <a:extLst>
                  <a:ext uri="{FF2B5EF4-FFF2-40B4-BE49-F238E27FC236}">
                    <a16:creationId xmlns:a16="http://schemas.microsoft.com/office/drawing/2014/main" id="{663CE2F6-B1DB-4CA9-A195-77302647F82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3900" y="5988782"/>
                <a:ext cx="2011897" cy="58477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Прямоугольник 45">
                <a:extLst>
                  <a:ext uri="{FF2B5EF4-FFF2-40B4-BE49-F238E27FC236}">
                    <a16:creationId xmlns:a16="http://schemas.microsoft.com/office/drawing/2014/main" id="{EC2F3EF9-BAEC-40D1-BF0C-1FCF270A3817}"/>
                  </a:ext>
                </a:extLst>
              </p:cNvPr>
              <p:cNvSpPr/>
              <p:nvPr/>
            </p:nvSpPr>
            <p:spPr>
              <a:xfrm>
                <a:off x="6643910" y="6004701"/>
                <a:ext cx="201189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32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sz="3200" b="1" i="1"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dirty="0"/>
              </a:p>
            </p:txBody>
          </p:sp>
        </mc:Choice>
        <mc:Fallback xmlns="">
          <p:sp>
            <p:nvSpPr>
              <p:cNvPr id="46" name="Прямоугольник 45">
                <a:extLst>
                  <a:ext uri="{FF2B5EF4-FFF2-40B4-BE49-F238E27FC236}">
                    <a16:creationId xmlns:a16="http://schemas.microsoft.com/office/drawing/2014/main" id="{EC2F3EF9-BAEC-40D1-BF0C-1FCF270A381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3910" y="6004701"/>
                <a:ext cx="2011897" cy="58477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Левая фигурная скобка 48">
            <a:extLst>
              <a:ext uri="{FF2B5EF4-FFF2-40B4-BE49-F238E27FC236}">
                <a16:creationId xmlns:a16="http://schemas.microsoft.com/office/drawing/2014/main" id="{6B02AB08-FBE1-4EEA-95AD-523663A7C4B3}"/>
              </a:ext>
            </a:extLst>
          </p:cNvPr>
          <p:cNvSpPr/>
          <p:nvPr/>
        </p:nvSpPr>
        <p:spPr>
          <a:xfrm rot="16200000">
            <a:off x="7379537" y="5191956"/>
            <a:ext cx="332530" cy="1465135"/>
          </a:xfrm>
          <a:prstGeom prst="leftBrace">
            <a:avLst>
              <a:gd name="adj1" fmla="val 15327"/>
              <a:gd name="adj2" fmla="val 53146"/>
            </a:avLst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Левая фигурная скобка 49">
            <a:extLst>
              <a:ext uri="{FF2B5EF4-FFF2-40B4-BE49-F238E27FC236}">
                <a16:creationId xmlns:a16="http://schemas.microsoft.com/office/drawing/2014/main" id="{C96FDF6C-683F-4054-B701-319F6EB2A09C}"/>
              </a:ext>
            </a:extLst>
          </p:cNvPr>
          <p:cNvSpPr/>
          <p:nvPr/>
        </p:nvSpPr>
        <p:spPr>
          <a:xfrm rot="16200000">
            <a:off x="5225637" y="5177501"/>
            <a:ext cx="332530" cy="1465135"/>
          </a:xfrm>
          <a:prstGeom prst="leftBrace">
            <a:avLst>
              <a:gd name="adj1" fmla="val 15327"/>
              <a:gd name="adj2" fmla="val 53146"/>
            </a:avLst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 стрелкой 4">
            <a:extLst>
              <a:ext uri="{FF2B5EF4-FFF2-40B4-BE49-F238E27FC236}">
                <a16:creationId xmlns:a16="http://schemas.microsoft.com/office/drawing/2014/main" id="{798861E4-67F4-456F-9986-5066A0B843AD}"/>
              </a:ext>
            </a:extLst>
          </p:cNvPr>
          <p:cNvCxnSpPr>
            <a:cxnSpLocks/>
          </p:cNvCxnSpPr>
          <p:nvPr/>
        </p:nvCxnSpPr>
        <p:spPr>
          <a:xfrm flipV="1">
            <a:off x="5115309" y="3072871"/>
            <a:ext cx="484909" cy="764383"/>
          </a:xfrm>
          <a:prstGeom prst="straightConnector1">
            <a:avLst/>
          </a:prstGeom>
          <a:ln w="762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>
            <a:extLst>
              <a:ext uri="{FF2B5EF4-FFF2-40B4-BE49-F238E27FC236}">
                <a16:creationId xmlns:a16="http://schemas.microsoft.com/office/drawing/2014/main" id="{BFF6F9F2-F47E-4766-B51B-5911EA4FBB02}"/>
              </a:ext>
            </a:extLst>
          </p:cNvPr>
          <p:cNvCxnSpPr>
            <a:cxnSpLocks/>
          </p:cNvCxnSpPr>
          <p:nvPr/>
        </p:nvCxnSpPr>
        <p:spPr>
          <a:xfrm>
            <a:off x="7407405" y="3126925"/>
            <a:ext cx="484909" cy="764383"/>
          </a:xfrm>
          <a:prstGeom prst="straightConnector1">
            <a:avLst/>
          </a:prstGeom>
          <a:ln w="762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bject 2">
            <a:extLst>
              <a:ext uri="{FF2B5EF4-FFF2-40B4-BE49-F238E27FC236}">
                <a16:creationId xmlns:a16="http://schemas.microsoft.com/office/drawing/2014/main" id="{4846DD9C-2C72-4504-ABB4-7C55047122F7}"/>
              </a:ext>
            </a:extLst>
          </p:cNvPr>
          <p:cNvSpPr/>
          <p:nvPr/>
        </p:nvSpPr>
        <p:spPr>
          <a:xfrm>
            <a:off x="0" y="-48424"/>
            <a:ext cx="12192000" cy="71210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67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B0F06CC-1937-4D41-8605-075326899A65}"/>
              </a:ext>
            </a:extLst>
          </p:cNvPr>
          <p:cNvSpPr txBox="1"/>
          <p:nvPr/>
        </p:nvSpPr>
        <p:spPr>
          <a:xfrm>
            <a:off x="2213366" y="-62200"/>
            <a:ext cx="80506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Funksiyaning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lokal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maksimumi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Рамка 28">
            <a:extLst>
              <a:ext uri="{FF2B5EF4-FFF2-40B4-BE49-F238E27FC236}">
                <a16:creationId xmlns:a16="http://schemas.microsoft.com/office/drawing/2014/main" id="{CC4C1FFE-250B-4A93-A02B-00397E6A0FD2}"/>
              </a:ext>
            </a:extLst>
          </p:cNvPr>
          <p:cNvSpPr/>
          <p:nvPr/>
        </p:nvSpPr>
        <p:spPr>
          <a:xfrm>
            <a:off x="63909" y="781666"/>
            <a:ext cx="12054348" cy="598012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75AB9EE0-9B9D-49BB-BF7B-3C93B6D7EAD5}"/>
              </a:ext>
            </a:extLst>
          </p:cNvPr>
          <p:cNvSpPr/>
          <p:nvPr/>
        </p:nvSpPr>
        <p:spPr>
          <a:xfrm>
            <a:off x="6456649" y="2216726"/>
            <a:ext cx="94324" cy="93548"/>
          </a:xfrm>
          <a:prstGeom prst="ellipse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179144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49" grpId="0" animBg="1"/>
      <p:bldP spid="5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F1E8929B-8353-437B-A3B9-403C6D592570}"/>
              </a:ext>
            </a:extLst>
          </p:cNvPr>
          <p:cNvCxnSpPr>
            <a:cxnSpLocks/>
          </p:cNvCxnSpPr>
          <p:nvPr/>
        </p:nvCxnSpPr>
        <p:spPr>
          <a:xfrm flipV="1">
            <a:off x="3059161" y="1665340"/>
            <a:ext cx="0" cy="4493305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CD524347-452E-40CC-8FFD-B4559EA80765}"/>
              </a:ext>
            </a:extLst>
          </p:cNvPr>
          <p:cNvCxnSpPr>
            <a:cxnSpLocks/>
          </p:cNvCxnSpPr>
          <p:nvPr/>
        </p:nvCxnSpPr>
        <p:spPr>
          <a:xfrm>
            <a:off x="1877405" y="5216604"/>
            <a:ext cx="7626813" cy="0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37EBA56-8B32-4B05-A39E-6B3CDBEB60EC}"/>
                  </a:ext>
                </a:extLst>
              </p:cNvPr>
              <p:cNvSpPr txBox="1"/>
              <p:nvPr/>
            </p:nvSpPr>
            <p:spPr>
              <a:xfrm>
                <a:off x="2612705" y="1419117"/>
                <a:ext cx="338233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𝒚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37EBA56-8B32-4B05-A39E-6B3CDBEB60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2705" y="1419117"/>
                <a:ext cx="338233" cy="4924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CE8C5C0-80BF-478E-A159-0095204A12D7}"/>
                  </a:ext>
                </a:extLst>
              </p:cNvPr>
              <p:cNvSpPr txBox="1"/>
              <p:nvPr/>
            </p:nvSpPr>
            <p:spPr>
              <a:xfrm>
                <a:off x="9484695" y="5148309"/>
                <a:ext cx="330219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CE8C5C0-80BF-478E-A159-0095204A12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84695" y="5148309"/>
                <a:ext cx="330219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104A36F-725C-4FEE-9931-C2DB91BDFDB3}"/>
                  </a:ext>
                </a:extLst>
              </p:cNvPr>
              <p:cNvSpPr txBox="1"/>
              <p:nvPr/>
            </p:nvSpPr>
            <p:spPr>
              <a:xfrm>
                <a:off x="8382097" y="1745353"/>
                <a:ext cx="1680332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104A36F-725C-4FEE-9931-C2DB91BDFD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97" y="1745353"/>
                <a:ext cx="1680332" cy="4924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53DED3B-0CB7-434A-809E-E773738C08F6}"/>
                  </a:ext>
                </a:extLst>
              </p:cNvPr>
              <p:cNvSpPr txBox="1"/>
              <p:nvPr/>
            </p:nvSpPr>
            <p:spPr>
              <a:xfrm>
                <a:off x="1877405" y="4267203"/>
                <a:ext cx="1097480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53DED3B-0CB7-434A-809E-E773738C08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7405" y="4267203"/>
                <a:ext cx="1097480" cy="4924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85B90745-CA6D-4187-8D1A-EC840849EFFA}"/>
                  </a:ext>
                </a:extLst>
              </p:cNvPr>
              <p:cNvSpPr txBox="1"/>
              <p:nvPr/>
            </p:nvSpPr>
            <p:spPr>
              <a:xfrm>
                <a:off x="6059602" y="5271653"/>
                <a:ext cx="526811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85B90745-CA6D-4187-8D1A-EC840849EF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9602" y="5271653"/>
                <a:ext cx="526811" cy="49244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085A46B-CF66-4DC9-ADEE-6BEC53A703C0}"/>
                  </a:ext>
                </a:extLst>
              </p:cNvPr>
              <p:cNvSpPr txBox="1"/>
              <p:nvPr/>
            </p:nvSpPr>
            <p:spPr>
              <a:xfrm>
                <a:off x="4021726" y="5284900"/>
                <a:ext cx="347851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085A46B-CF66-4DC9-ADEE-6BEC53A703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1726" y="5284900"/>
                <a:ext cx="347851" cy="49244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D78C3FC-F37C-456E-9706-A04F502C455A}"/>
                  </a:ext>
                </a:extLst>
              </p:cNvPr>
              <p:cNvSpPr txBox="1"/>
              <p:nvPr/>
            </p:nvSpPr>
            <p:spPr>
              <a:xfrm>
                <a:off x="8180792" y="5317495"/>
                <a:ext cx="341439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𝒃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D78C3FC-F37C-456E-9706-A04F502C45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80792" y="5317495"/>
                <a:ext cx="341439" cy="49244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F413E7A-C4B6-42FE-8F07-8AB4A0DED84E}"/>
                  </a:ext>
                </a:extLst>
              </p:cNvPr>
              <p:cNvSpPr txBox="1"/>
              <p:nvPr/>
            </p:nvSpPr>
            <p:spPr>
              <a:xfrm>
                <a:off x="2631076" y="5259144"/>
                <a:ext cx="338233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F413E7A-C4B6-42FE-8F07-8AB4A0DED8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1076" y="5259144"/>
                <a:ext cx="338233" cy="49244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B4AA57F8-255D-4D9A-B7EC-7DEE3EFB22AF}"/>
              </a:ext>
            </a:extLst>
          </p:cNvPr>
          <p:cNvCxnSpPr>
            <a:cxnSpLocks/>
          </p:cNvCxnSpPr>
          <p:nvPr/>
        </p:nvCxnSpPr>
        <p:spPr>
          <a:xfrm flipV="1">
            <a:off x="8346466" y="2280048"/>
            <a:ext cx="0" cy="2868261"/>
          </a:xfrm>
          <a:prstGeom prst="line">
            <a:avLst/>
          </a:prstGeom>
          <a:ln w="7620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04D3AA5F-EDFD-4162-9D5C-5F9DC78C9E01}"/>
              </a:ext>
            </a:extLst>
          </p:cNvPr>
          <p:cNvCxnSpPr>
            <a:cxnSpLocks/>
          </p:cNvCxnSpPr>
          <p:nvPr/>
        </p:nvCxnSpPr>
        <p:spPr>
          <a:xfrm flipH="1" flipV="1">
            <a:off x="4195651" y="2320652"/>
            <a:ext cx="8963" cy="2864510"/>
          </a:xfrm>
          <a:prstGeom prst="line">
            <a:avLst/>
          </a:prstGeom>
          <a:ln w="7620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87496E7B-5D97-4F99-9E5F-ADAB75ED2E57}"/>
              </a:ext>
            </a:extLst>
          </p:cNvPr>
          <p:cNvCxnSpPr>
            <a:cxnSpLocks/>
          </p:cNvCxnSpPr>
          <p:nvPr/>
        </p:nvCxnSpPr>
        <p:spPr>
          <a:xfrm flipV="1">
            <a:off x="6254429" y="4637390"/>
            <a:ext cx="0" cy="551521"/>
          </a:xfrm>
          <a:prstGeom prst="line">
            <a:avLst/>
          </a:prstGeom>
          <a:ln w="7620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766EDDDD-F25F-446E-ABBA-3FD90FA1775B}"/>
              </a:ext>
            </a:extLst>
          </p:cNvPr>
          <p:cNvCxnSpPr>
            <a:cxnSpLocks/>
          </p:cNvCxnSpPr>
          <p:nvPr/>
        </p:nvCxnSpPr>
        <p:spPr>
          <a:xfrm>
            <a:off x="3131934" y="4661216"/>
            <a:ext cx="3135487" cy="0"/>
          </a:xfrm>
          <a:prstGeom prst="line">
            <a:avLst/>
          </a:prstGeom>
          <a:ln w="7620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>
                <a:extLst>
                  <a:ext uri="{FF2B5EF4-FFF2-40B4-BE49-F238E27FC236}">
                    <a16:creationId xmlns:a16="http://schemas.microsoft.com/office/drawing/2014/main" id="{1C487328-FD59-4430-8AD5-F56AB06585E0}"/>
                  </a:ext>
                </a:extLst>
              </p:cNvPr>
              <p:cNvSpPr/>
              <p:nvPr/>
            </p:nvSpPr>
            <p:spPr>
              <a:xfrm>
                <a:off x="4195651" y="5996601"/>
                <a:ext cx="201189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3200" b="1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b="1" i="1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3200" b="1" i="1">
                        <a:latin typeface="Cambria Math" panose="02040503050406030204" pitchFamily="18" charset="0"/>
                      </a:rPr>
                      <m:t>)&lt;</m:t>
                    </m:r>
                    <m:r>
                      <a:rPr lang="en-US" sz="3200" b="1" i="1"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dirty="0"/>
              </a:p>
            </p:txBody>
          </p:sp>
        </mc:Choice>
        <mc:Fallback xmlns="">
          <p:sp>
            <p:nvSpPr>
              <p:cNvPr id="25" name="Прямоугольник 24">
                <a:extLst>
                  <a:ext uri="{FF2B5EF4-FFF2-40B4-BE49-F238E27FC236}">
                    <a16:creationId xmlns:a16="http://schemas.microsoft.com/office/drawing/2014/main" id="{1C487328-FD59-4430-8AD5-F56AB06585E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5651" y="5996601"/>
                <a:ext cx="2011897" cy="58477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>
                <a:extLst>
                  <a:ext uri="{FF2B5EF4-FFF2-40B4-BE49-F238E27FC236}">
                    <a16:creationId xmlns:a16="http://schemas.microsoft.com/office/drawing/2014/main" id="{B48FEAED-B171-485A-82EB-3F7A71A17E2D}"/>
                  </a:ext>
                </a:extLst>
              </p:cNvPr>
              <p:cNvSpPr/>
              <p:nvPr/>
            </p:nvSpPr>
            <p:spPr>
              <a:xfrm>
                <a:off x="6448609" y="5993474"/>
                <a:ext cx="201189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32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en-US" sz="3200" b="1" i="1"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dirty="0"/>
              </a:p>
            </p:txBody>
          </p:sp>
        </mc:Choice>
        <mc:Fallback xmlns="">
          <p:sp>
            <p:nvSpPr>
              <p:cNvPr id="26" name="Прямоугольник 25">
                <a:extLst>
                  <a:ext uri="{FF2B5EF4-FFF2-40B4-BE49-F238E27FC236}">
                    <a16:creationId xmlns:a16="http://schemas.microsoft.com/office/drawing/2014/main" id="{B48FEAED-B171-485A-82EB-3F7A71A17E2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8609" y="5993474"/>
                <a:ext cx="2011897" cy="58477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Левая фигурная скобка 26">
            <a:extLst>
              <a:ext uri="{FF2B5EF4-FFF2-40B4-BE49-F238E27FC236}">
                <a16:creationId xmlns:a16="http://schemas.microsoft.com/office/drawing/2014/main" id="{E83BC62B-FA9C-423D-81AB-8E7A783AD926}"/>
              </a:ext>
            </a:extLst>
          </p:cNvPr>
          <p:cNvSpPr/>
          <p:nvPr/>
        </p:nvSpPr>
        <p:spPr>
          <a:xfrm rot="16200000">
            <a:off x="5015426" y="5070921"/>
            <a:ext cx="332530" cy="1465135"/>
          </a:xfrm>
          <a:prstGeom prst="leftBrace">
            <a:avLst>
              <a:gd name="adj1" fmla="val 15327"/>
              <a:gd name="adj2" fmla="val 53146"/>
            </a:avLst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Левая фигурная скобка 27">
            <a:extLst>
              <a:ext uri="{FF2B5EF4-FFF2-40B4-BE49-F238E27FC236}">
                <a16:creationId xmlns:a16="http://schemas.microsoft.com/office/drawing/2014/main" id="{DDE96C49-C8D8-4A49-94C4-BCE8CABFD5F9}"/>
              </a:ext>
            </a:extLst>
          </p:cNvPr>
          <p:cNvSpPr/>
          <p:nvPr/>
        </p:nvSpPr>
        <p:spPr>
          <a:xfrm rot="16200000">
            <a:off x="7213466" y="5070921"/>
            <a:ext cx="332530" cy="1465135"/>
          </a:xfrm>
          <a:prstGeom prst="leftBrace">
            <a:avLst>
              <a:gd name="adj1" fmla="val 15327"/>
              <a:gd name="adj2" fmla="val 53146"/>
            </a:avLst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object 2">
            <a:extLst>
              <a:ext uri="{FF2B5EF4-FFF2-40B4-BE49-F238E27FC236}">
                <a16:creationId xmlns:a16="http://schemas.microsoft.com/office/drawing/2014/main" id="{58914F7B-5C21-4164-9706-B63E94F08F0D}"/>
              </a:ext>
            </a:extLst>
          </p:cNvPr>
          <p:cNvSpPr/>
          <p:nvPr/>
        </p:nvSpPr>
        <p:spPr>
          <a:xfrm>
            <a:off x="0" y="-48424"/>
            <a:ext cx="12192000" cy="71210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67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D5CAC73-FD17-41D3-84BF-5C2DBD228A7B}"/>
              </a:ext>
            </a:extLst>
          </p:cNvPr>
          <p:cNvSpPr txBox="1"/>
          <p:nvPr/>
        </p:nvSpPr>
        <p:spPr>
          <a:xfrm>
            <a:off x="2213366" y="-62200"/>
            <a:ext cx="76498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Funksiyaning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lokal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minimumi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Рамка 32">
            <a:extLst>
              <a:ext uri="{FF2B5EF4-FFF2-40B4-BE49-F238E27FC236}">
                <a16:creationId xmlns:a16="http://schemas.microsoft.com/office/drawing/2014/main" id="{3F2FD962-5F46-473C-AA82-BA84FDBBC55D}"/>
              </a:ext>
            </a:extLst>
          </p:cNvPr>
          <p:cNvSpPr/>
          <p:nvPr/>
        </p:nvSpPr>
        <p:spPr>
          <a:xfrm>
            <a:off x="63909" y="781666"/>
            <a:ext cx="12054348" cy="598012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29" name="Picture 10">
            <a:extLst>
              <a:ext uri="{FF2B5EF4-FFF2-40B4-BE49-F238E27FC236}">
                <a16:creationId xmlns:a16="http://schemas.microsoft.com/office/drawing/2014/main" id="{96B8F23C-619E-4CAF-82D3-52F9456D88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9716" y="2074723"/>
            <a:ext cx="5431749" cy="2785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4" name="Прямая со стрелкой 33">
            <a:extLst>
              <a:ext uri="{FF2B5EF4-FFF2-40B4-BE49-F238E27FC236}">
                <a16:creationId xmlns:a16="http://schemas.microsoft.com/office/drawing/2014/main" id="{70BB7782-7EE9-4707-926F-69289892DFD1}"/>
              </a:ext>
            </a:extLst>
          </p:cNvPr>
          <p:cNvCxnSpPr>
            <a:cxnSpLocks/>
          </p:cNvCxnSpPr>
          <p:nvPr/>
        </p:nvCxnSpPr>
        <p:spPr>
          <a:xfrm flipV="1">
            <a:off x="7137276" y="3116837"/>
            <a:ext cx="484909" cy="764383"/>
          </a:xfrm>
          <a:prstGeom prst="straightConnector1">
            <a:avLst/>
          </a:prstGeom>
          <a:ln w="762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>
            <a:extLst>
              <a:ext uri="{FF2B5EF4-FFF2-40B4-BE49-F238E27FC236}">
                <a16:creationId xmlns:a16="http://schemas.microsoft.com/office/drawing/2014/main" id="{BCAB0622-EDD3-4049-B627-C5637BBB7971}"/>
              </a:ext>
            </a:extLst>
          </p:cNvPr>
          <p:cNvCxnSpPr>
            <a:cxnSpLocks/>
          </p:cNvCxnSpPr>
          <p:nvPr/>
        </p:nvCxnSpPr>
        <p:spPr>
          <a:xfrm>
            <a:off x="4902446" y="3117076"/>
            <a:ext cx="484909" cy="764383"/>
          </a:xfrm>
          <a:prstGeom prst="straightConnector1">
            <a:avLst/>
          </a:prstGeom>
          <a:ln w="762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00549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 animBg="1"/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>
            <a:extLst>
              <a:ext uri="{FF2B5EF4-FFF2-40B4-BE49-F238E27FC236}">
                <a16:creationId xmlns:a16="http://schemas.microsoft.com/office/drawing/2014/main" id="{9DB58038-5F7C-4C18-AF76-66E2CAF42560}"/>
              </a:ext>
            </a:extLst>
          </p:cNvPr>
          <p:cNvSpPr/>
          <p:nvPr/>
        </p:nvSpPr>
        <p:spPr>
          <a:xfrm>
            <a:off x="63909" y="781666"/>
            <a:ext cx="12054348" cy="598012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BD76174F-C080-49E7-A682-341CC6615774}"/>
              </a:ext>
            </a:extLst>
          </p:cNvPr>
          <p:cNvSpPr/>
          <p:nvPr/>
        </p:nvSpPr>
        <p:spPr>
          <a:xfrm>
            <a:off x="0" y="-48424"/>
            <a:ext cx="12192000" cy="71210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67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C74AACE-427F-4BAB-B278-B6FA03EF0AF2}"/>
              </a:ext>
            </a:extLst>
          </p:cNvPr>
          <p:cNvSpPr txBox="1"/>
          <p:nvPr/>
        </p:nvSpPr>
        <p:spPr>
          <a:xfrm>
            <a:off x="2213366" y="-62200"/>
            <a:ext cx="72827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Funksiyaning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ekstremumlari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563742AB-4EE4-453B-B3D4-1DCEAE88D3AF}"/>
              </a:ext>
            </a:extLst>
          </p:cNvPr>
          <p:cNvCxnSpPr>
            <a:cxnSpLocks/>
          </p:cNvCxnSpPr>
          <p:nvPr/>
        </p:nvCxnSpPr>
        <p:spPr>
          <a:xfrm>
            <a:off x="1772140" y="1958413"/>
            <a:ext cx="3045538" cy="0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олилиния: фигура 7">
            <a:extLst>
              <a:ext uri="{FF2B5EF4-FFF2-40B4-BE49-F238E27FC236}">
                <a16:creationId xmlns:a16="http://schemas.microsoft.com/office/drawing/2014/main" id="{0A146288-D762-4DBB-AAED-B5928A5060DD}"/>
              </a:ext>
            </a:extLst>
          </p:cNvPr>
          <p:cNvSpPr/>
          <p:nvPr/>
        </p:nvSpPr>
        <p:spPr>
          <a:xfrm>
            <a:off x="3210415" y="1386961"/>
            <a:ext cx="1438275" cy="538765"/>
          </a:xfrm>
          <a:custGeom>
            <a:avLst/>
            <a:gdLst>
              <a:gd name="connsiteX0" fmla="*/ 0 w 1438275"/>
              <a:gd name="connsiteY0" fmla="*/ 581025 h 581025"/>
              <a:gd name="connsiteX1" fmla="*/ 228600 w 1438275"/>
              <a:gd name="connsiteY1" fmla="*/ 266700 h 581025"/>
              <a:gd name="connsiteX2" fmla="*/ 542925 w 1438275"/>
              <a:gd name="connsiteY2" fmla="*/ 66675 h 581025"/>
              <a:gd name="connsiteX3" fmla="*/ 1438275 w 1438275"/>
              <a:gd name="connsiteY3" fmla="*/ 0 h 581025"/>
              <a:gd name="connsiteX4" fmla="*/ 1438275 w 1438275"/>
              <a:gd name="connsiteY4" fmla="*/ 0 h 581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8275" h="581025">
                <a:moveTo>
                  <a:pt x="0" y="581025"/>
                </a:moveTo>
                <a:cubicBezTo>
                  <a:pt x="69056" y="466725"/>
                  <a:pt x="138113" y="352425"/>
                  <a:pt x="228600" y="266700"/>
                </a:cubicBezTo>
                <a:cubicBezTo>
                  <a:pt x="319088" y="180975"/>
                  <a:pt x="341313" y="111125"/>
                  <a:pt x="542925" y="66675"/>
                </a:cubicBezTo>
                <a:cubicBezTo>
                  <a:pt x="744538" y="22225"/>
                  <a:pt x="1438275" y="0"/>
                  <a:pt x="1438275" y="0"/>
                </a:cubicBezTo>
                <a:lnTo>
                  <a:pt x="1438275" y="0"/>
                </a:lnTo>
              </a:path>
            </a:pathLst>
          </a:custGeom>
          <a:noFill/>
          <a:ln w="38100">
            <a:solidFill>
              <a:srgbClr val="009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/>
          </a:p>
        </p:txBody>
      </p:sp>
      <p:sp>
        <p:nvSpPr>
          <p:cNvPr id="9" name="Полилиния: фигура 8">
            <a:extLst>
              <a:ext uri="{FF2B5EF4-FFF2-40B4-BE49-F238E27FC236}">
                <a16:creationId xmlns:a16="http://schemas.microsoft.com/office/drawing/2014/main" id="{E2F9826A-ED9C-4AC8-908E-2341FC022DA3}"/>
              </a:ext>
            </a:extLst>
          </p:cNvPr>
          <p:cNvSpPr/>
          <p:nvPr/>
        </p:nvSpPr>
        <p:spPr>
          <a:xfrm flipH="1">
            <a:off x="1772139" y="1400598"/>
            <a:ext cx="1438275" cy="538765"/>
          </a:xfrm>
          <a:custGeom>
            <a:avLst/>
            <a:gdLst>
              <a:gd name="connsiteX0" fmla="*/ 0 w 1438275"/>
              <a:gd name="connsiteY0" fmla="*/ 581025 h 581025"/>
              <a:gd name="connsiteX1" fmla="*/ 228600 w 1438275"/>
              <a:gd name="connsiteY1" fmla="*/ 266700 h 581025"/>
              <a:gd name="connsiteX2" fmla="*/ 542925 w 1438275"/>
              <a:gd name="connsiteY2" fmla="*/ 66675 h 581025"/>
              <a:gd name="connsiteX3" fmla="*/ 1438275 w 1438275"/>
              <a:gd name="connsiteY3" fmla="*/ 0 h 581025"/>
              <a:gd name="connsiteX4" fmla="*/ 1438275 w 1438275"/>
              <a:gd name="connsiteY4" fmla="*/ 0 h 581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8275" h="581025">
                <a:moveTo>
                  <a:pt x="0" y="581025"/>
                </a:moveTo>
                <a:cubicBezTo>
                  <a:pt x="69056" y="466725"/>
                  <a:pt x="138113" y="352425"/>
                  <a:pt x="228600" y="266700"/>
                </a:cubicBezTo>
                <a:cubicBezTo>
                  <a:pt x="319088" y="180975"/>
                  <a:pt x="341313" y="111125"/>
                  <a:pt x="542925" y="66675"/>
                </a:cubicBezTo>
                <a:cubicBezTo>
                  <a:pt x="744538" y="22225"/>
                  <a:pt x="1438275" y="0"/>
                  <a:pt x="1438275" y="0"/>
                </a:cubicBezTo>
                <a:lnTo>
                  <a:pt x="1438275" y="0"/>
                </a:lnTo>
              </a:path>
            </a:pathLst>
          </a:custGeom>
          <a:noFill/>
          <a:ln w="38100">
            <a:solidFill>
              <a:srgbClr val="009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9F13CF1-6280-431E-9307-4E4B32C6D98A}"/>
                  </a:ext>
                </a:extLst>
              </p:cNvPr>
              <p:cNvSpPr txBox="1"/>
              <p:nvPr/>
            </p:nvSpPr>
            <p:spPr>
              <a:xfrm>
                <a:off x="3066199" y="1926073"/>
                <a:ext cx="455313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9F13CF1-6280-431E-9307-4E4B32C6D9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6199" y="1926073"/>
                <a:ext cx="455313" cy="4924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Овал 13">
            <a:extLst>
              <a:ext uri="{FF2B5EF4-FFF2-40B4-BE49-F238E27FC236}">
                <a16:creationId xmlns:a16="http://schemas.microsoft.com/office/drawing/2014/main" id="{99101261-CF4C-4700-B261-70E645E9C4A9}"/>
              </a:ext>
            </a:extLst>
          </p:cNvPr>
          <p:cNvSpPr/>
          <p:nvPr/>
        </p:nvSpPr>
        <p:spPr>
          <a:xfrm>
            <a:off x="3167241" y="1918187"/>
            <a:ext cx="73011" cy="73182"/>
          </a:xfrm>
          <a:prstGeom prst="ellipse">
            <a:avLst/>
          </a:prstGeom>
          <a:solidFill>
            <a:srgbClr val="FF0066"/>
          </a:solidFill>
          <a:ln w="285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BFFBE60-DA5B-41C8-B3E4-AED60F9400E5}"/>
                  </a:ext>
                </a:extLst>
              </p:cNvPr>
              <p:cNvSpPr txBox="1"/>
              <p:nvPr/>
            </p:nvSpPr>
            <p:spPr>
              <a:xfrm>
                <a:off x="3812704" y="1468531"/>
                <a:ext cx="45531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BFFBE60-DA5B-41C8-B3E4-AED60F9400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2704" y="1468531"/>
                <a:ext cx="455313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3701140-2689-4F07-BC61-F8DFAFDD72E6}"/>
                  </a:ext>
                </a:extLst>
              </p:cNvPr>
              <p:cNvSpPr txBox="1"/>
              <p:nvPr/>
            </p:nvSpPr>
            <p:spPr>
              <a:xfrm>
                <a:off x="2226301" y="1468530"/>
                <a:ext cx="45531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3701140-2689-4F07-BC61-F8DFAFDD72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6301" y="1468530"/>
                <a:ext cx="455313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4CB583C-A3EB-4D0C-8AAD-529DA45003F3}"/>
                  </a:ext>
                </a:extLst>
              </p:cNvPr>
              <p:cNvSpPr txBox="1"/>
              <p:nvPr/>
            </p:nvSpPr>
            <p:spPr>
              <a:xfrm>
                <a:off x="994147" y="1479542"/>
                <a:ext cx="946795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′</m:t>
                      </m:r>
                      <m:d>
                        <m:d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4CB583C-A3EB-4D0C-8AAD-529DA45003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147" y="1479542"/>
                <a:ext cx="946795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B057AC6-6A42-4421-AB11-FCCFDC715E08}"/>
                  </a:ext>
                </a:extLst>
              </p:cNvPr>
              <p:cNvSpPr txBox="1"/>
              <p:nvPr/>
            </p:nvSpPr>
            <p:spPr>
              <a:xfrm>
                <a:off x="958810" y="2109988"/>
                <a:ext cx="946795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B057AC6-6A42-4421-AB11-FCCFDC715E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8810" y="2109988"/>
                <a:ext cx="946795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Прямая со стрелкой 19">
            <a:extLst>
              <a:ext uri="{FF2B5EF4-FFF2-40B4-BE49-F238E27FC236}">
                <a16:creationId xmlns:a16="http://schemas.microsoft.com/office/drawing/2014/main" id="{13AFC8EE-36E6-4FA7-BD99-282CC98235E7}"/>
              </a:ext>
            </a:extLst>
          </p:cNvPr>
          <p:cNvCxnSpPr>
            <a:cxnSpLocks/>
          </p:cNvCxnSpPr>
          <p:nvPr/>
        </p:nvCxnSpPr>
        <p:spPr>
          <a:xfrm flipV="1">
            <a:off x="3861041" y="2105337"/>
            <a:ext cx="308553" cy="452221"/>
          </a:xfrm>
          <a:prstGeom prst="straightConnector1">
            <a:avLst/>
          </a:prstGeom>
          <a:ln w="5715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>
            <a:extLst>
              <a:ext uri="{FF2B5EF4-FFF2-40B4-BE49-F238E27FC236}">
                <a16:creationId xmlns:a16="http://schemas.microsoft.com/office/drawing/2014/main" id="{692EEC8B-1A89-492F-BC0A-6F6836AFB051}"/>
              </a:ext>
            </a:extLst>
          </p:cNvPr>
          <p:cNvCxnSpPr>
            <a:cxnSpLocks/>
          </p:cNvCxnSpPr>
          <p:nvPr/>
        </p:nvCxnSpPr>
        <p:spPr>
          <a:xfrm>
            <a:off x="2324006" y="2094573"/>
            <a:ext cx="308553" cy="452221"/>
          </a:xfrm>
          <a:prstGeom prst="straightConnector1">
            <a:avLst/>
          </a:prstGeom>
          <a:ln w="5715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>
            <a:extLst>
              <a:ext uri="{FF2B5EF4-FFF2-40B4-BE49-F238E27FC236}">
                <a16:creationId xmlns:a16="http://schemas.microsoft.com/office/drawing/2014/main" id="{64418EEF-ED4E-40F2-B417-4CF5E555A711}"/>
              </a:ext>
            </a:extLst>
          </p:cNvPr>
          <p:cNvCxnSpPr>
            <a:cxnSpLocks/>
          </p:cNvCxnSpPr>
          <p:nvPr/>
        </p:nvCxnSpPr>
        <p:spPr>
          <a:xfrm>
            <a:off x="1806395" y="4423039"/>
            <a:ext cx="3045538" cy="0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олилиния: фигура 23">
            <a:extLst>
              <a:ext uri="{FF2B5EF4-FFF2-40B4-BE49-F238E27FC236}">
                <a16:creationId xmlns:a16="http://schemas.microsoft.com/office/drawing/2014/main" id="{E96D4803-E25F-4779-8A0E-485C3467D9ED}"/>
              </a:ext>
            </a:extLst>
          </p:cNvPr>
          <p:cNvSpPr/>
          <p:nvPr/>
        </p:nvSpPr>
        <p:spPr>
          <a:xfrm>
            <a:off x="3244670" y="3851587"/>
            <a:ext cx="1438275" cy="538765"/>
          </a:xfrm>
          <a:custGeom>
            <a:avLst/>
            <a:gdLst>
              <a:gd name="connsiteX0" fmla="*/ 0 w 1438275"/>
              <a:gd name="connsiteY0" fmla="*/ 581025 h 581025"/>
              <a:gd name="connsiteX1" fmla="*/ 228600 w 1438275"/>
              <a:gd name="connsiteY1" fmla="*/ 266700 h 581025"/>
              <a:gd name="connsiteX2" fmla="*/ 542925 w 1438275"/>
              <a:gd name="connsiteY2" fmla="*/ 66675 h 581025"/>
              <a:gd name="connsiteX3" fmla="*/ 1438275 w 1438275"/>
              <a:gd name="connsiteY3" fmla="*/ 0 h 581025"/>
              <a:gd name="connsiteX4" fmla="*/ 1438275 w 1438275"/>
              <a:gd name="connsiteY4" fmla="*/ 0 h 581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8275" h="581025">
                <a:moveTo>
                  <a:pt x="0" y="581025"/>
                </a:moveTo>
                <a:cubicBezTo>
                  <a:pt x="69056" y="466725"/>
                  <a:pt x="138113" y="352425"/>
                  <a:pt x="228600" y="266700"/>
                </a:cubicBezTo>
                <a:cubicBezTo>
                  <a:pt x="319088" y="180975"/>
                  <a:pt x="341313" y="111125"/>
                  <a:pt x="542925" y="66675"/>
                </a:cubicBezTo>
                <a:cubicBezTo>
                  <a:pt x="744538" y="22225"/>
                  <a:pt x="1438275" y="0"/>
                  <a:pt x="1438275" y="0"/>
                </a:cubicBezTo>
                <a:lnTo>
                  <a:pt x="1438275" y="0"/>
                </a:lnTo>
              </a:path>
            </a:pathLst>
          </a:custGeom>
          <a:noFill/>
          <a:ln w="38100">
            <a:solidFill>
              <a:srgbClr val="009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/>
          </a:p>
        </p:txBody>
      </p:sp>
      <p:sp>
        <p:nvSpPr>
          <p:cNvPr id="25" name="Полилиния: фигура 24">
            <a:extLst>
              <a:ext uri="{FF2B5EF4-FFF2-40B4-BE49-F238E27FC236}">
                <a16:creationId xmlns:a16="http://schemas.microsoft.com/office/drawing/2014/main" id="{F33E2FAB-3A42-43CE-80E0-8C82F168A1DA}"/>
              </a:ext>
            </a:extLst>
          </p:cNvPr>
          <p:cNvSpPr/>
          <p:nvPr/>
        </p:nvSpPr>
        <p:spPr>
          <a:xfrm flipH="1">
            <a:off x="1806394" y="3865224"/>
            <a:ext cx="1438275" cy="538765"/>
          </a:xfrm>
          <a:custGeom>
            <a:avLst/>
            <a:gdLst>
              <a:gd name="connsiteX0" fmla="*/ 0 w 1438275"/>
              <a:gd name="connsiteY0" fmla="*/ 581025 h 581025"/>
              <a:gd name="connsiteX1" fmla="*/ 228600 w 1438275"/>
              <a:gd name="connsiteY1" fmla="*/ 266700 h 581025"/>
              <a:gd name="connsiteX2" fmla="*/ 542925 w 1438275"/>
              <a:gd name="connsiteY2" fmla="*/ 66675 h 581025"/>
              <a:gd name="connsiteX3" fmla="*/ 1438275 w 1438275"/>
              <a:gd name="connsiteY3" fmla="*/ 0 h 581025"/>
              <a:gd name="connsiteX4" fmla="*/ 1438275 w 1438275"/>
              <a:gd name="connsiteY4" fmla="*/ 0 h 581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8275" h="581025">
                <a:moveTo>
                  <a:pt x="0" y="581025"/>
                </a:moveTo>
                <a:cubicBezTo>
                  <a:pt x="69056" y="466725"/>
                  <a:pt x="138113" y="352425"/>
                  <a:pt x="228600" y="266700"/>
                </a:cubicBezTo>
                <a:cubicBezTo>
                  <a:pt x="319088" y="180975"/>
                  <a:pt x="341313" y="111125"/>
                  <a:pt x="542925" y="66675"/>
                </a:cubicBezTo>
                <a:cubicBezTo>
                  <a:pt x="744538" y="22225"/>
                  <a:pt x="1438275" y="0"/>
                  <a:pt x="1438275" y="0"/>
                </a:cubicBezTo>
                <a:lnTo>
                  <a:pt x="1438275" y="0"/>
                </a:lnTo>
              </a:path>
            </a:pathLst>
          </a:custGeom>
          <a:noFill/>
          <a:ln w="38100">
            <a:solidFill>
              <a:srgbClr val="009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50ED1F75-ED7D-4177-A473-1D0542F0A63D}"/>
                  </a:ext>
                </a:extLst>
              </p:cNvPr>
              <p:cNvSpPr txBox="1"/>
              <p:nvPr/>
            </p:nvSpPr>
            <p:spPr>
              <a:xfrm>
                <a:off x="3100454" y="4390699"/>
                <a:ext cx="455313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50ED1F75-ED7D-4177-A473-1D0542F0A6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0454" y="4390699"/>
                <a:ext cx="455313" cy="49244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D131555D-3DCD-497A-9BBB-8E7F7F097C92}"/>
                  </a:ext>
                </a:extLst>
              </p:cNvPr>
              <p:cNvSpPr txBox="1"/>
              <p:nvPr/>
            </p:nvSpPr>
            <p:spPr>
              <a:xfrm>
                <a:off x="3846959" y="3933157"/>
                <a:ext cx="45531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D131555D-3DCD-497A-9BBB-8E7F7F097C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6959" y="3933157"/>
                <a:ext cx="455313" cy="43088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F13328F3-D1D5-4E78-BE9B-198D38192986}"/>
                  </a:ext>
                </a:extLst>
              </p:cNvPr>
              <p:cNvSpPr txBox="1"/>
              <p:nvPr/>
            </p:nvSpPr>
            <p:spPr>
              <a:xfrm>
                <a:off x="2260556" y="3933156"/>
                <a:ext cx="45531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F13328F3-D1D5-4E78-BE9B-198D381929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0556" y="3933156"/>
                <a:ext cx="455313" cy="43088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9A445491-0F4A-473C-8308-6EA01A9840EC}"/>
                  </a:ext>
                </a:extLst>
              </p:cNvPr>
              <p:cNvSpPr txBox="1"/>
              <p:nvPr/>
            </p:nvSpPr>
            <p:spPr>
              <a:xfrm>
                <a:off x="1012616" y="3919162"/>
                <a:ext cx="946795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′</m:t>
                      </m:r>
                      <m:d>
                        <m:d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9A445491-0F4A-473C-8308-6EA01A9840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2616" y="3919162"/>
                <a:ext cx="946795" cy="43088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50340845-2BF2-4370-9089-F9C24D359A33}"/>
                  </a:ext>
                </a:extLst>
              </p:cNvPr>
              <p:cNvSpPr txBox="1"/>
              <p:nvPr/>
            </p:nvSpPr>
            <p:spPr>
              <a:xfrm>
                <a:off x="977827" y="4521978"/>
                <a:ext cx="946795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50340845-2BF2-4370-9089-F9C24D359A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7827" y="4521978"/>
                <a:ext cx="946795" cy="43088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Прямая со стрелкой 30">
            <a:extLst>
              <a:ext uri="{FF2B5EF4-FFF2-40B4-BE49-F238E27FC236}">
                <a16:creationId xmlns:a16="http://schemas.microsoft.com/office/drawing/2014/main" id="{B46160AA-FFAF-400E-A479-3C70906BAA3C}"/>
              </a:ext>
            </a:extLst>
          </p:cNvPr>
          <p:cNvCxnSpPr>
            <a:cxnSpLocks/>
          </p:cNvCxnSpPr>
          <p:nvPr/>
        </p:nvCxnSpPr>
        <p:spPr>
          <a:xfrm>
            <a:off x="3959464" y="4583825"/>
            <a:ext cx="308553" cy="452221"/>
          </a:xfrm>
          <a:prstGeom prst="straightConnector1">
            <a:avLst/>
          </a:prstGeom>
          <a:ln w="5715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>
            <a:extLst>
              <a:ext uri="{FF2B5EF4-FFF2-40B4-BE49-F238E27FC236}">
                <a16:creationId xmlns:a16="http://schemas.microsoft.com/office/drawing/2014/main" id="{99838F99-4B8A-46E8-A5D9-E3C5A1B1DA2C}"/>
              </a:ext>
            </a:extLst>
          </p:cNvPr>
          <p:cNvCxnSpPr>
            <a:cxnSpLocks/>
          </p:cNvCxnSpPr>
          <p:nvPr/>
        </p:nvCxnSpPr>
        <p:spPr>
          <a:xfrm flipV="1">
            <a:off x="2264151" y="4580017"/>
            <a:ext cx="308553" cy="452221"/>
          </a:xfrm>
          <a:prstGeom prst="straightConnector1">
            <a:avLst/>
          </a:prstGeom>
          <a:ln w="5715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>
            <a:extLst>
              <a:ext uri="{FF2B5EF4-FFF2-40B4-BE49-F238E27FC236}">
                <a16:creationId xmlns:a16="http://schemas.microsoft.com/office/drawing/2014/main" id="{9A8B1E53-05B4-4A2F-8FEF-7864EF8756E0}"/>
              </a:ext>
            </a:extLst>
          </p:cNvPr>
          <p:cNvCxnSpPr>
            <a:cxnSpLocks/>
          </p:cNvCxnSpPr>
          <p:nvPr/>
        </p:nvCxnSpPr>
        <p:spPr>
          <a:xfrm>
            <a:off x="7973136" y="1973828"/>
            <a:ext cx="3045538" cy="0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олилиния: фигура 33">
            <a:extLst>
              <a:ext uri="{FF2B5EF4-FFF2-40B4-BE49-F238E27FC236}">
                <a16:creationId xmlns:a16="http://schemas.microsoft.com/office/drawing/2014/main" id="{D25EFC3A-D252-4B5B-9137-5951914C8991}"/>
              </a:ext>
            </a:extLst>
          </p:cNvPr>
          <p:cNvSpPr/>
          <p:nvPr/>
        </p:nvSpPr>
        <p:spPr>
          <a:xfrm>
            <a:off x="9411411" y="1402376"/>
            <a:ext cx="1438275" cy="538765"/>
          </a:xfrm>
          <a:custGeom>
            <a:avLst/>
            <a:gdLst>
              <a:gd name="connsiteX0" fmla="*/ 0 w 1438275"/>
              <a:gd name="connsiteY0" fmla="*/ 581025 h 581025"/>
              <a:gd name="connsiteX1" fmla="*/ 228600 w 1438275"/>
              <a:gd name="connsiteY1" fmla="*/ 266700 h 581025"/>
              <a:gd name="connsiteX2" fmla="*/ 542925 w 1438275"/>
              <a:gd name="connsiteY2" fmla="*/ 66675 h 581025"/>
              <a:gd name="connsiteX3" fmla="*/ 1438275 w 1438275"/>
              <a:gd name="connsiteY3" fmla="*/ 0 h 581025"/>
              <a:gd name="connsiteX4" fmla="*/ 1438275 w 1438275"/>
              <a:gd name="connsiteY4" fmla="*/ 0 h 581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8275" h="581025">
                <a:moveTo>
                  <a:pt x="0" y="581025"/>
                </a:moveTo>
                <a:cubicBezTo>
                  <a:pt x="69056" y="466725"/>
                  <a:pt x="138113" y="352425"/>
                  <a:pt x="228600" y="266700"/>
                </a:cubicBezTo>
                <a:cubicBezTo>
                  <a:pt x="319088" y="180975"/>
                  <a:pt x="341313" y="111125"/>
                  <a:pt x="542925" y="66675"/>
                </a:cubicBezTo>
                <a:cubicBezTo>
                  <a:pt x="744538" y="22225"/>
                  <a:pt x="1438275" y="0"/>
                  <a:pt x="1438275" y="0"/>
                </a:cubicBezTo>
                <a:lnTo>
                  <a:pt x="1438275" y="0"/>
                </a:lnTo>
              </a:path>
            </a:pathLst>
          </a:custGeom>
          <a:noFill/>
          <a:ln w="38100">
            <a:solidFill>
              <a:srgbClr val="009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/>
          </a:p>
        </p:txBody>
      </p:sp>
      <p:sp>
        <p:nvSpPr>
          <p:cNvPr id="35" name="Полилиния: фигура 34">
            <a:extLst>
              <a:ext uri="{FF2B5EF4-FFF2-40B4-BE49-F238E27FC236}">
                <a16:creationId xmlns:a16="http://schemas.microsoft.com/office/drawing/2014/main" id="{452BC3F4-F655-437D-9DEE-5825CDA0459B}"/>
              </a:ext>
            </a:extLst>
          </p:cNvPr>
          <p:cNvSpPr/>
          <p:nvPr/>
        </p:nvSpPr>
        <p:spPr>
          <a:xfrm flipH="1">
            <a:off x="7973135" y="1416013"/>
            <a:ext cx="1438275" cy="538765"/>
          </a:xfrm>
          <a:custGeom>
            <a:avLst/>
            <a:gdLst>
              <a:gd name="connsiteX0" fmla="*/ 0 w 1438275"/>
              <a:gd name="connsiteY0" fmla="*/ 581025 h 581025"/>
              <a:gd name="connsiteX1" fmla="*/ 228600 w 1438275"/>
              <a:gd name="connsiteY1" fmla="*/ 266700 h 581025"/>
              <a:gd name="connsiteX2" fmla="*/ 542925 w 1438275"/>
              <a:gd name="connsiteY2" fmla="*/ 66675 h 581025"/>
              <a:gd name="connsiteX3" fmla="*/ 1438275 w 1438275"/>
              <a:gd name="connsiteY3" fmla="*/ 0 h 581025"/>
              <a:gd name="connsiteX4" fmla="*/ 1438275 w 1438275"/>
              <a:gd name="connsiteY4" fmla="*/ 0 h 581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8275" h="581025">
                <a:moveTo>
                  <a:pt x="0" y="581025"/>
                </a:moveTo>
                <a:cubicBezTo>
                  <a:pt x="69056" y="466725"/>
                  <a:pt x="138113" y="352425"/>
                  <a:pt x="228600" y="266700"/>
                </a:cubicBezTo>
                <a:cubicBezTo>
                  <a:pt x="319088" y="180975"/>
                  <a:pt x="341313" y="111125"/>
                  <a:pt x="542925" y="66675"/>
                </a:cubicBezTo>
                <a:cubicBezTo>
                  <a:pt x="744538" y="22225"/>
                  <a:pt x="1438275" y="0"/>
                  <a:pt x="1438275" y="0"/>
                </a:cubicBezTo>
                <a:lnTo>
                  <a:pt x="1438275" y="0"/>
                </a:lnTo>
              </a:path>
            </a:pathLst>
          </a:custGeom>
          <a:noFill/>
          <a:ln w="38100">
            <a:solidFill>
              <a:srgbClr val="009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FAC3281A-9169-4E93-B3B0-A1C147E28A38}"/>
                  </a:ext>
                </a:extLst>
              </p:cNvPr>
              <p:cNvSpPr txBox="1"/>
              <p:nvPr/>
            </p:nvSpPr>
            <p:spPr>
              <a:xfrm>
                <a:off x="9267195" y="1941488"/>
                <a:ext cx="455313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FAC3281A-9169-4E93-B3B0-A1C147E28A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67195" y="1941488"/>
                <a:ext cx="455313" cy="49244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8759772F-5300-4BD9-9548-4A99BB0B03A2}"/>
                  </a:ext>
                </a:extLst>
              </p:cNvPr>
              <p:cNvSpPr txBox="1"/>
              <p:nvPr/>
            </p:nvSpPr>
            <p:spPr>
              <a:xfrm>
                <a:off x="10013700" y="1483946"/>
                <a:ext cx="45531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8759772F-5300-4BD9-9548-4A99BB0B03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13700" y="1483946"/>
                <a:ext cx="455313" cy="43088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4FE3F3DF-6B49-4CA9-A6D4-0E8DC6A1907E}"/>
                  </a:ext>
                </a:extLst>
              </p:cNvPr>
              <p:cNvSpPr txBox="1"/>
              <p:nvPr/>
            </p:nvSpPr>
            <p:spPr>
              <a:xfrm>
                <a:off x="8427297" y="1483945"/>
                <a:ext cx="45531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4FE3F3DF-6B49-4CA9-A6D4-0E8DC6A190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7297" y="1483945"/>
                <a:ext cx="455313" cy="430887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E5DA5CE0-0682-4ED8-9673-0CDE261AC5FB}"/>
                  </a:ext>
                </a:extLst>
              </p:cNvPr>
              <p:cNvSpPr txBox="1"/>
              <p:nvPr/>
            </p:nvSpPr>
            <p:spPr>
              <a:xfrm>
                <a:off x="7179357" y="1469951"/>
                <a:ext cx="946795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′</m:t>
                      </m:r>
                      <m:d>
                        <m:d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E5DA5CE0-0682-4ED8-9673-0CDE261AC5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9357" y="1469951"/>
                <a:ext cx="946795" cy="430887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67844228-FA16-4592-8745-1897B284BBAD}"/>
                  </a:ext>
                </a:extLst>
              </p:cNvPr>
              <p:cNvSpPr txBox="1"/>
              <p:nvPr/>
            </p:nvSpPr>
            <p:spPr>
              <a:xfrm>
                <a:off x="7144568" y="2072767"/>
                <a:ext cx="946795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67844228-FA16-4592-8745-1897B284BB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4568" y="2072767"/>
                <a:ext cx="946795" cy="430887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Прямая со стрелкой 40">
            <a:extLst>
              <a:ext uri="{FF2B5EF4-FFF2-40B4-BE49-F238E27FC236}">
                <a16:creationId xmlns:a16="http://schemas.microsoft.com/office/drawing/2014/main" id="{BEF69AFF-0B78-408D-9B1F-E0354792F4C2}"/>
              </a:ext>
            </a:extLst>
          </p:cNvPr>
          <p:cNvCxnSpPr>
            <a:cxnSpLocks/>
          </p:cNvCxnSpPr>
          <p:nvPr/>
        </p:nvCxnSpPr>
        <p:spPr>
          <a:xfrm flipV="1">
            <a:off x="10062037" y="2120752"/>
            <a:ext cx="308553" cy="452221"/>
          </a:xfrm>
          <a:prstGeom prst="straightConnector1">
            <a:avLst/>
          </a:prstGeom>
          <a:ln w="5715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>
            <a:extLst>
              <a:ext uri="{FF2B5EF4-FFF2-40B4-BE49-F238E27FC236}">
                <a16:creationId xmlns:a16="http://schemas.microsoft.com/office/drawing/2014/main" id="{BE86AC99-9FB4-4E0A-BC48-9676992C5FB7}"/>
              </a:ext>
            </a:extLst>
          </p:cNvPr>
          <p:cNvCxnSpPr>
            <a:cxnSpLocks/>
          </p:cNvCxnSpPr>
          <p:nvPr/>
        </p:nvCxnSpPr>
        <p:spPr>
          <a:xfrm flipV="1">
            <a:off x="8525002" y="2109988"/>
            <a:ext cx="308553" cy="452221"/>
          </a:xfrm>
          <a:prstGeom prst="straightConnector1">
            <a:avLst/>
          </a:prstGeom>
          <a:ln w="5715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>
            <a:extLst>
              <a:ext uri="{FF2B5EF4-FFF2-40B4-BE49-F238E27FC236}">
                <a16:creationId xmlns:a16="http://schemas.microsoft.com/office/drawing/2014/main" id="{15FE5763-B167-442B-9B81-3528286708F5}"/>
              </a:ext>
            </a:extLst>
          </p:cNvPr>
          <p:cNvCxnSpPr>
            <a:cxnSpLocks/>
          </p:cNvCxnSpPr>
          <p:nvPr/>
        </p:nvCxnSpPr>
        <p:spPr>
          <a:xfrm>
            <a:off x="7904624" y="4427518"/>
            <a:ext cx="3045538" cy="0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олилиния: фигура 43">
            <a:extLst>
              <a:ext uri="{FF2B5EF4-FFF2-40B4-BE49-F238E27FC236}">
                <a16:creationId xmlns:a16="http://schemas.microsoft.com/office/drawing/2014/main" id="{A20C4B02-A3FF-4B57-A853-5C39DDEEAA7F}"/>
              </a:ext>
            </a:extLst>
          </p:cNvPr>
          <p:cNvSpPr/>
          <p:nvPr/>
        </p:nvSpPr>
        <p:spPr>
          <a:xfrm>
            <a:off x="9342899" y="3856066"/>
            <a:ext cx="1438275" cy="538765"/>
          </a:xfrm>
          <a:custGeom>
            <a:avLst/>
            <a:gdLst>
              <a:gd name="connsiteX0" fmla="*/ 0 w 1438275"/>
              <a:gd name="connsiteY0" fmla="*/ 581025 h 581025"/>
              <a:gd name="connsiteX1" fmla="*/ 228600 w 1438275"/>
              <a:gd name="connsiteY1" fmla="*/ 266700 h 581025"/>
              <a:gd name="connsiteX2" fmla="*/ 542925 w 1438275"/>
              <a:gd name="connsiteY2" fmla="*/ 66675 h 581025"/>
              <a:gd name="connsiteX3" fmla="*/ 1438275 w 1438275"/>
              <a:gd name="connsiteY3" fmla="*/ 0 h 581025"/>
              <a:gd name="connsiteX4" fmla="*/ 1438275 w 1438275"/>
              <a:gd name="connsiteY4" fmla="*/ 0 h 581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8275" h="581025">
                <a:moveTo>
                  <a:pt x="0" y="581025"/>
                </a:moveTo>
                <a:cubicBezTo>
                  <a:pt x="69056" y="466725"/>
                  <a:pt x="138113" y="352425"/>
                  <a:pt x="228600" y="266700"/>
                </a:cubicBezTo>
                <a:cubicBezTo>
                  <a:pt x="319088" y="180975"/>
                  <a:pt x="341313" y="111125"/>
                  <a:pt x="542925" y="66675"/>
                </a:cubicBezTo>
                <a:cubicBezTo>
                  <a:pt x="744538" y="22225"/>
                  <a:pt x="1438275" y="0"/>
                  <a:pt x="1438275" y="0"/>
                </a:cubicBezTo>
                <a:lnTo>
                  <a:pt x="1438275" y="0"/>
                </a:lnTo>
              </a:path>
            </a:pathLst>
          </a:custGeom>
          <a:noFill/>
          <a:ln w="38100">
            <a:solidFill>
              <a:srgbClr val="009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/>
          </a:p>
        </p:txBody>
      </p:sp>
      <p:sp>
        <p:nvSpPr>
          <p:cNvPr id="45" name="Полилиния: фигура 44">
            <a:extLst>
              <a:ext uri="{FF2B5EF4-FFF2-40B4-BE49-F238E27FC236}">
                <a16:creationId xmlns:a16="http://schemas.microsoft.com/office/drawing/2014/main" id="{77A944F7-4858-4477-AC4F-6D69C557090C}"/>
              </a:ext>
            </a:extLst>
          </p:cNvPr>
          <p:cNvSpPr/>
          <p:nvPr/>
        </p:nvSpPr>
        <p:spPr>
          <a:xfrm flipH="1">
            <a:off x="7904623" y="3869703"/>
            <a:ext cx="1438275" cy="538765"/>
          </a:xfrm>
          <a:custGeom>
            <a:avLst/>
            <a:gdLst>
              <a:gd name="connsiteX0" fmla="*/ 0 w 1438275"/>
              <a:gd name="connsiteY0" fmla="*/ 581025 h 581025"/>
              <a:gd name="connsiteX1" fmla="*/ 228600 w 1438275"/>
              <a:gd name="connsiteY1" fmla="*/ 266700 h 581025"/>
              <a:gd name="connsiteX2" fmla="*/ 542925 w 1438275"/>
              <a:gd name="connsiteY2" fmla="*/ 66675 h 581025"/>
              <a:gd name="connsiteX3" fmla="*/ 1438275 w 1438275"/>
              <a:gd name="connsiteY3" fmla="*/ 0 h 581025"/>
              <a:gd name="connsiteX4" fmla="*/ 1438275 w 1438275"/>
              <a:gd name="connsiteY4" fmla="*/ 0 h 581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8275" h="581025">
                <a:moveTo>
                  <a:pt x="0" y="581025"/>
                </a:moveTo>
                <a:cubicBezTo>
                  <a:pt x="69056" y="466725"/>
                  <a:pt x="138113" y="352425"/>
                  <a:pt x="228600" y="266700"/>
                </a:cubicBezTo>
                <a:cubicBezTo>
                  <a:pt x="319088" y="180975"/>
                  <a:pt x="341313" y="111125"/>
                  <a:pt x="542925" y="66675"/>
                </a:cubicBezTo>
                <a:cubicBezTo>
                  <a:pt x="744538" y="22225"/>
                  <a:pt x="1438275" y="0"/>
                  <a:pt x="1438275" y="0"/>
                </a:cubicBezTo>
                <a:lnTo>
                  <a:pt x="1438275" y="0"/>
                </a:lnTo>
              </a:path>
            </a:pathLst>
          </a:custGeom>
          <a:noFill/>
          <a:ln w="38100">
            <a:solidFill>
              <a:srgbClr val="009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AF87BD79-FDAD-4D0D-9367-F3D1CB80C495}"/>
                  </a:ext>
                </a:extLst>
              </p:cNvPr>
              <p:cNvSpPr txBox="1"/>
              <p:nvPr/>
            </p:nvSpPr>
            <p:spPr>
              <a:xfrm>
                <a:off x="9198683" y="4395178"/>
                <a:ext cx="455313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AF87BD79-FDAD-4D0D-9367-F3D1CB80C4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8683" y="4395178"/>
                <a:ext cx="455313" cy="492443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A229EB30-B9FF-4EF9-8CC1-1BDB1A91D1C5}"/>
                  </a:ext>
                </a:extLst>
              </p:cNvPr>
              <p:cNvSpPr txBox="1"/>
              <p:nvPr/>
            </p:nvSpPr>
            <p:spPr>
              <a:xfrm>
                <a:off x="9945188" y="3937636"/>
                <a:ext cx="45531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A229EB30-B9FF-4EF9-8CC1-1BDB1A91D1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5188" y="3937636"/>
                <a:ext cx="455313" cy="430887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B596D249-E039-45BA-B762-8E1DD2328385}"/>
                  </a:ext>
                </a:extLst>
              </p:cNvPr>
              <p:cNvSpPr txBox="1"/>
              <p:nvPr/>
            </p:nvSpPr>
            <p:spPr>
              <a:xfrm>
                <a:off x="8358785" y="3937635"/>
                <a:ext cx="45531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B596D249-E039-45BA-B762-8E1DD23283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8785" y="3937635"/>
                <a:ext cx="455313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9B32430D-C7C7-43E2-8502-81BEAF23E222}"/>
                  </a:ext>
                </a:extLst>
              </p:cNvPr>
              <p:cNvSpPr txBox="1"/>
              <p:nvPr/>
            </p:nvSpPr>
            <p:spPr>
              <a:xfrm>
                <a:off x="7110845" y="3923641"/>
                <a:ext cx="946795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′</m:t>
                      </m:r>
                      <m:d>
                        <m:d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9B32430D-C7C7-43E2-8502-81BEAF23E2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0845" y="3923641"/>
                <a:ext cx="946795" cy="430887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9DC69CD7-8340-4D07-850C-921F289AE379}"/>
                  </a:ext>
                </a:extLst>
              </p:cNvPr>
              <p:cNvSpPr txBox="1"/>
              <p:nvPr/>
            </p:nvSpPr>
            <p:spPr>
              <a:xfrm>
                <a:off x="7076056" y="4526457"/>
                <a:ext cx="946795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9DC69CD7-8340-4D07-850C-921F289AE3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76056" y="4526457"/>
                <a:ext cx="946795" cy="430887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1" name="Прямая со стрелкой 50">
            <a:extLst>
              <a:ext uri="{FF2B5EF4-FFF2-40B4-BE49-F238E27FC236}">
                <a16:creationId xmlns:a16="http://schemas.microsoft.com/office/drawing/2014/main" id="{808A8DB6-527E-4F92-B40F-C5AE80E3F0E4}"/>
              </a:ext>
            </a:extLst>
          </p:cNvPr>
          <p:cNvCxnSpPr>
            <a:cxnSpLocks/>
          </p:cNvCxnSpPr>
          <p:nvPr/>
        </p:nvCxnSpPr>
        <p:spPr>
          <a:xfrm>
            <a:off x="9993525" y="4574442"/>
            <a:ext cx="308553" cy="452221"/>
          </a:xfrm>
          <a:prstGeom prst="straightConnector1">
            <a:avLst/>
          </a:prstGeom>
          <a:ln w="5715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>
            <a:extLst>
              <a:ext uri="{FF2B5EF4-FFF2-40B4-BE49-F238E27FC236}">
                <a16:creationId xmlns:a16="http://schemas.microsoft.com/office/drawing/2014/main" id="{5985F45E-763C-4542-9AD8-5A4D9896F519}"/>
              </a:ext>
            </a:extLst>
          </p:cNvPr>
          <p:cNvCxnSpPr>
            <a:cxnSpLocks/>
          </p:cNvCxnSpPr>
          <p:nvPr/>
        </p:nvCxnSpPr>
        <p:spPr>
          <a:xfrm>
            <a:off x="8456490" y="4563678"/>
            <a:ext cx="308553" cy="452221"/>
          </a:xfrm>
          <a:prstGeom prst="straightConnector1">
            <a:avLst/>
          </a:prstGeom>
          <a:ln w="5715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Овал 52">
            <a:extLst>
              <a:ext uri="{FF2B5EF4-FFF2-40B4-BE49-F238E27FC236}">
                <a16:creationId xmlns:a16="http://schemas.microsoft.com/office/drawing/2014/main" id="{3F0DB28C-3DE3-4567-8D38-181035C0EF33}"/>
              </a:ext>
            </a:extLst>
          </p:cNvPr>
          <p:cNvSpPr/>
          <p:nvPr/>
        </p:nvSpPr>
        <p:spPr>
          <a:xfrm>
            <a:off x="3203746" y="4376164"/>
            <a:ext cx="73011" cy="73182"/>
          </a:xfrm>
          <a:prstGeom prst="ellipse">
            <a:avLst/>
          </a:prstGeom>
          <a:solidFill>
            <a:srgbClr val="FF0066"/>
          </a:solidFill>
          <a:ln w="285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54" name="Овал 53">
            <a:extLst>
              <a:ext uri="{FF2B5EF4-FFF2-40B4-BE49-F238E27FC236}">
                <a16:creationId xmlns:a16="http://schemas.microsoft.com/office/drawing/2014/main" id="{4BC2E615-99B1-49E3-A7C9-D6BD546FFC9F}"/>
              </a:ext>
            </a:extLst>
          </p:cNvPr>
          <p:cNvSpPr/>
          <p:nvPr/>
        </p:nvSpPr>
        <p:spPr>
          <a:xfrm>
            <a:off x="9373187" y="1927712"/>
            <a:ext cx="73011" cy="73182"/>
          </a:xfrm>
          <a:prstGeom prst="ellipse">
            <a:avLst/>
          </a:prstGeom>
          <a:solidFill>
            <a:srgbClr val="FF0066"/>
          </a:solidFill>
          <a:ln w="285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55" name="Овал 54">
            <a:extLst>
              <a:ext uri="{FF2B5EF4-FFF2-40B4-BE49-F238E27FC236}">
                <a16:creationId xmlns:a16="http://schemas.microsoft.com/office/drawing/2014/main" id="{06ED96D9-DA62-459C-9A99-B125A4785CE3}"/>
              </a:ext>
            </a:extLst>
          </p:cNvPr>
          <p:cNvSpPr/>
          <p:nvPr/>
        </p:nvSpPr>
        <p:spPr>
          <a:xfrm>
            <a:off x="9300176" y="4385514"/>
            <a:ext cx="73011" cy="73182"/>
          </a:xfrm>
          <a:prstGeom prst="ellipse">
            <a:avLst/>
          </a:prstGeom>
          <a:solidFill>
            <a:srgbClr val="FF0066"/>
          </a:solidFill>
          <a:ln w="285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BADF2A1-E151-4839-B615-57CB586AF6E6}"/>
              </a:ext>
            </a:extLst>
          </p:cNvPr>
          <p:cNvSpPr txBox="1"/>
          <p:nvPr/>
        </p:nvSpPr>
        <p:spPr>
          <a:xfrm>
            <a:off x="1660711" y="2891368"/>
            <a:ext cx="31918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Lokal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minimum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355DF7D8-01F8-47D9-ACBE-B65CAA4AD2A7}"/>
              </a:ext>
            </a:extLst>
          </p:cNvPr>
          <p:cNvSpPr txBox="1"/>
          <p:nvPr/>
        </p:nvSpPr>
        <p:spPr>
          <a:xfrm>
            <a:off x="1660711" y="5307209"/>
            <a:ext cx="35108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Lokal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maksimum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4FB32449-5FC3-4886-9DA3-712DDD779023}"/>
              </a:ext>
            </a:extLst>
          </p:cNvPr>
          <p:cNvSpPr txBox="1"/>
          <p:nvPr/>
        </p:nvSpPr>
        <p:spPr>
          <a:xfrm>
            <a:off x="7905113" y="2675589"/>
            <a:ext cx="34724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Ekstremum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80BA545B-C720-4E16-8AE4-3128FB53CD96}"/>
              </a:ext>
            </a:extLst>
          </p:cNvPr>
          <p:cNvSpPr txBox="1"/>
          <p:nvPr/>
        </p:nvSpPr>
        <p:spPr>
          <a:xfrm>
            <a:off x="7904623" y="5269577"/>
            <a:ext cx="34724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Ekstremum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1" name="Прямая соединительная линия 60">
            <a:extLst>
              <a:ext uri="{FF2B5EF4-FFF2-40B4-BE49-F238E27FC236}">
                <a16:creationId xmlns:a16="http://schemas.microsoft.com/office/drawing/2014/main" id="{6720DA4B-E94F-4A44-AB2C-FA2C67F46AE2}"/>
              </a:ext>
            </a:extLst>
          </p:cNvPr>
          <p:cNvCxnSpPr>
            <a:cxnSpLocks/>
            <a:stCxn id="4" idx="0"/>
            <a:endCxn id="4" idx="2"/>
          </p:cNvCxnSpPr>
          <p:nvPr/>
        </p:nvCxnSpPr>
        <p:spPr>
          <a:xfrm>
            <a:off x="6091083" y="781666"/>
            <a:ext cx="0" cy="598012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>
            <a:extLst>
              <a:ext uri="{FF2B5EF4-FFF2-40B4-BE49-F238E27FC236}">
                <a16:creationId xmlns:a16="http://schemas.microsoft.com/office/drawing/2014/main" id="{7EEFEC21-3B31-4D34-AECB-7C8B673D6B5D}"/>
              </a:ext>
            </a:extLst>
          </p:cNvPr>
          <p:cNvCxnSpPr>
            <a:cxnSpLocks/>
          </p:cNvCxnSpPr>
          <p:nvPr/>
        </p:nvCxnSpPr>
        <p:spPr>
          <a:xfrm flipH="1">
            <a:off x="0" y="3559454"/>
            <a:ext cx="12054348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Дуга 59">
            <a:extLst>
              <a:ext uri="{FF2B5EF4-FFF2-40B4-BE49-F238E27FC236}">
                <a16:creationId xmlns:a16="http://schemas.microsoft.com/office/drawing/2014/main" id="{C75C6DFD-2A1B-4E08-9571-086707FDBB51}"/>
              </a:ext>
            </a:extLst>
          </p:cNvPr>
          <p:cNvSpPr/>
          <p:nvPr/>
        </p:nvSpPr>
        <p:spPr>
          <a:xfrm rot="8198061">
            <a:off x="2408159" y="1135526"/>
            <a:ext cx="1783474" cy="1655510"/>
          </a:xfrm>
          <a:prstGeom prst="arc">
            <a:avLst/>
          </a:prstGeom>
          <a:ln w="5715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Дуга 61">
            <a:extLst>
              <a:ext uri="{FF2B5EF4-FFF2-40B4-BE49-F238E27FC236}">
                <a16:creationId xmlns:a16="http://schemas.microsoft.com/office/drawing/2014/main" id="{D1DEA7C9-ED81-4E9E-8141-4BE707CDCFC7}"/>
              </a:ext>
            </a:extLst>
          </p:cNvPr>
          <p:cNvSpPr/>
          <p:nvPr/>
        </p:nvSpPr>
        <p:spPr>
          <a:xfrm rot="13401939" flipV="1">
            <a:off x="2388777" y="4287918"/>
            <a:ext cx="1846479" cy="1729878"/>
          </a:xfrm>
          <a:prstGeom prst="arc">
            <a:avLst/>
          </a:prstGeom>
          <a:ln w="5715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77148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8E7ABCA7-C875-4385-AF48-51EB95AAF561}"/>
              </a:ext>
            </a:extLst>
          </p:cNvPr>
          <p:cNvSpPr/>
          <p:nvPr/>
        </p:nvSpPr>
        <p:spPr>
          <a:xfrm>
            <a:off x="0" y="-48424"/>
            <a:ext cx="12192000" cy="71210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67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CF1CA4-F198-44BA-B41E-024615EDB1B1}"/>
              </a:ext>
            </a:extLst>
          </p:cNvPr>
          <p:cNvSpPr txBox="1"/>
          <p:nvPr/>
        </p:nvSpPr>
        <p:spPr>
          <a:xfrm>
            <a:off x="5105183" y="-48424"/>
            <a:ext cx="19816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1-misol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1B0FFD16-8E74-48C4-B0EC-E2421762B156}"/>
                  </a:ext>
                </a:extLst>
              </p:cNvPr>
              <p:cNvSpPr/>
              <p:nvPr/>
            </p:nvSpPr>
            <p:spPr>
              <a:xfrm>
                <a:off x="871373" y="659462"/>
                <a:ext cx="10660228" cy="14618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Funksiyaning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ekstremumlarini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toping:  </a:t>
                </a:r>
                <a14:m>
                  <m:oMath xmlns:m="http://schemas.openxmlformats.org/officeDocument/2006/math">
                    <m:r>
                      <a:rPr lang="en-US" sz="4400" b="1" i="1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4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400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400" b="1" i="1">
                        <a:latin typeface="Cambria Math" panose="02040503050406030204" pitchFamily="18" charset="0"/>
                      </a:rPr>
                      <m:t>𝟐</m:t>
                    </m:r>
                    <m:sSup>
                      <m:sSupPr>
                        <m:ctrlPr>
                          <a:rPr lang="en-US" sz="4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4400" b="1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400" b="1" i="1">
                        <a:latin typeface="Cambria Math" panose="02040503050406030204" pitchFamily="18" charset="0"/>
                      </a:rPr>
                      <m:t>𝟑</m:t>
                    </m:r>
                    <m:sSup>
                      <m:sSupPr>
                        <m:ctrlPr>
                          <a:rPr lang="en-US" sz="4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400" b="1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1B0FFD16-8E74-48C4-B0EC-E2421762B15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373" y="659462"/>
                <a:ext cx="10660228" cy="1461875"/>
              </a:xfrm>
              <a:prstGeom prst="rect">
                <a:avLst/>
              </a:prstGeom>
              <a:blipFill>
                <a:blip r:embed="rId2"/>
                <a:stretch>
                  <a:fillRect l="-2173" t="-8750" r="-503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C8CB038-09A4-4503-B844-A90F0622D309}"/>
                  </a:ext>
                </a:extLst>
              </p:cNvPr>
              <p:cNvSpPr txBox="1"/>
              <p:nvPr/>
            </p:nvSpPr>
            <p:spPr>
              <a:xfrm>
                <a:off x="3517865" y="2350173"/>
                <a:ext cx="4415247" cy="6924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𝟔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C8CB038-09A4-4503-B844-A90F0622D3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7865" y="2350173"/>
                <a:ext cx="4415247" cy="69243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D56BAA18-1B0C-4CEC-AFAC-326F18982CFC}"/>
              </a:ext>
            </a:extLst>
          </p:cNvPr>
          <p:cNvSpPr txBox="1"/>
          <p:nvPr/>
        </p:nvSpPr>
        <p:spPr>
          <a:xfrm>
            <a:off x="336367" y="2317336"/>
            <a:ext cx="250671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4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B24EC29C-1F7B-4141-B9FA-1745D96BA578}"/>
              </a:ext>
            </a:extLst>
          </p:cNvPr>
          <p:cNvCxnSpPr/>
          <p:nvPr/>
        </p:nvCxnSpPr>
        <p:spPr>
          <a:xfrm>
            <a:off x="336367" y="2219336"/>
            <a:ext cx="11499273" cy="0"/>
          </a:xfrm>
          <a:prstGeom prst="line">
            <a:avLst/>
          </a:prstGeom>
          <a:ln w="57150">
            <a:solidFill>
              <a:srgbClr val="0070C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5E0863D-2833-449F-BC4D-36705639058B}"/>
                  </a:ext>
                </a:extLst>
              </p:cNvPr>
              <p:cNvSpPr txBox="1"/>
              <p:nvPr/>
            </p:nvSpPr>
            <p:spPr>
              <a:xfrm>
                <a:off x="375546" y="3219569"/>
                <a:ext cx="2483500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5E0863D-2833-449F-BC4D-3670563905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546" y="3219569"/>
                <a:ext cx="2483500" cy="67710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C0F236C1-990F-4CC7-B50E-554EFEAF3667}"/>
                  </a:ext>
                </a:extLst>
              </p:cNvPr>
              <p:cNvSpPr/>
              <p:nvPr/>
            </p:nvSpPr>
            <p:spPr>
              <a:xfrm>
                <a:off x="4421600" y="3165740"/>
                <a:ext cx="3656129" cy="7847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𝟔</m:t>
                      </m:r>
                      <m:sSup>
                        <m:sSupPr>
                          <m:ctrlPr>
                            <a:rPr lang="en-US" sz="44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4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400" b="1" i="1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4400" b="1" i="1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C0F236C1-990F-4CC7-B50E-554EFEAF36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1600" y="3165740"/>
                <a:ext cx="3656129" cy="78476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00928973-06CE-4A1C-BBD8-CC946DDBC1E2}"/>
                  </a:ext>
                </a:extLst>
              </p:cNvPr>
              <p:cNvSpPr/>
              <p:nvPr/>
            </p:nvSpPr>
            <p:spPr>
              <a:xfrm>
                <a:off x="4421600" y="3934758"/>
                <a:ext cx="4263731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00928973-06CE-4A1C-BBD8-CC946DDBC1E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1600" y="3934758"/>
                <a:ext cx="4263731" cy="76944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516AB6F9-6650-484D-859B-98BE7A3B8699}"/>
                  </a:ext>
                </a:extLst>
              </p:cNvPr>
              <p:cNvSpPr/>
              <p:nvPr/>
            </p:nvSpPr>
            <p:spPr>
              <a:xfrm>
                <a:off x="4514863" y="4609121"/>
                <a:ext cx="1970860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400" b="1" i="1" dirty="0"/>
              </a:p>
            </p:txBody>
          </p:sp>
        </mc:Choice>
        <mc:Fallback xmlns="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516AB6F9-6650-484D-859B-98BE7A3B86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4863" y="4609121"/>
                <a:ext cx="1970860" cy="76944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953AC2F3-AFEA-42D3-A0EB-0D09B878DEF7}"/>
                  </a:ext>
                </a:extLst>
              </p:cNvPr>
              <p:cNvSpPr/>
              <p:nvPr/>
            </p:nvSpPr>
            <p:spPr>
              <a:xfrm>
                <a:off x="7086816" y="4609120"/>
                <a:ext cx="1981825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400" b="1" i="1" dirty="0"/>
              </a:p>
            </p:txBody>
          </p:sp>
        </mc:Choice>
        <mc:Fallback xmlns="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953AC2F3-AFEA-42D3-A0EB-0D09B878DEF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6816" y="4609120"/>
                <a:ext cx="1981825" cy="76944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Прямая со стрелкой 2">
            <a:extLst>
              <a:ext uri="{FF2B5EF4-FFF2-40B4-BE49-F238E27FC236}">
                <a16:creationId xmlns:a16="http://schemas.microsoft.com/office/drawing/2014/main" id="{A74731A2-363E-40D1-AB9F-CA978F0CEA47}"/>
              </a:ext>
            </a:extLst>
          </p:cNvPr>
          <p:cNvCxnSpPr>
            <a:cxnSpLocks/>
          </p:cNvCxnSpPr>
          <p:nvPr/>
        </p:nvCxnSpPr>
        <p:spPr>
          <a:xfrm>
            <a:off x="3181859" y="3558123"/>
            <a:ext cx="916928" cy="10987"/>
          </a:xfrm>
          <a:prstGeom prst="straightConnector1">
            <a:avLst/>
          </a:prstGeom>
          <a:ln w="76200">
            <a:solidFill>
              <a:srgbClr val="009A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855647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  <p:bldP spid="12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1E22533F-1C52-437C-ACE0-BFDB09A0C781}"/>
              </a:ext>
            </a:extLst>
          </p:cNvPr>
          <p:cNvCxnSpPr>
            <a:cxnSpLocks/>
          </p:cNvCxnSpPr>
          <p:nvPr/>
        </p:nvCxnSpPr>
        <p:spPr>
          <a:xfrm>
            <a:off x="6049113" y="1087482"/>
            <a:ext cx="5126182" cy="0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олилиния: фигура 13">
            <a:extLst>
              <a:ext uri="{FF2B5EF4-FFF2-40B4-BE49-F238E27FC236}">
                <a16:creationId xmlns:a16="http://schemas.microsoft.com/office/drawing/2014/main" id="{8921705E-B6DE-4433-8F76-AE2D4A69C5C2}"/>
              </a:ext>
            </a:extLst>
          </p:cNvPr>
          <p:cNvSpPr/>
          <p:nvPr/>
        </p:nvSpPr>
        <p:spPr>
          <a:xfrm>
            <a:off x="7515780" y="566252"/>
            <a:ext cx="2009775" cy="538765"/>
          </a:xfrm>
          <a:custGeom>
            <a:avLst/>
            <a:gdLst>
              <a:gd name="connsiteX0" fmla="*/ 0 w 2209800"/>
              <a:gd name="connsiteY0" fmla="*/ 668829 h 725979"/>
              <a:gd name="connsiteX1" fmla="*/ 790575 w 2209800"/>
              <a:gd name="connsiteY1" fmla="*/ 87804 h 725979"/>
              <a:gd name="connsiteX2" fmla="*/ 1390650 w 2209800"/>
              <a:gd name="connsiteY2" fmla="*/ 68754 h 725979"/>
              <a:gd name="connsiteX3" fmla="*/ 2209800 w 2209800"/>
              <a:gd name="connsiteY3" fmla="*/ 725979 h 725979"/>
              <a:gd name="connsiteX4" fmla="*/ 2209800 w 2209800"/>
              <a:gd name="connsiteY4" fmla="*/ 725979 h 725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9800" h="725979">
                <a:moveTo>
                  <a:pt x="0" y="668829"/>
                </a:moveTo>
                <a:cubicBezTo>
                  <a:pt x="279400" y="428322"/>
                  <a:pt x="558800" y="187816"/>
                  <a:pt x="790575" y="87804"/>
                </a:cubicBezTo>
                <a:cubicBezTo>
                  <a:pt x="1022350" y="-12208"/>
                  <a:pt x="1154113" y="-37609"/>
                  <a:pt x="1390650" y="68754"/>
                </a:cubicBezTo>
                <a:cubicBezTo>
                  <a:pt x="1627188" y="175116"/>
                  <a:pt x="2209800" y="725979"/>
                  <a:pt x="2209800" y="725979"/>
                </a:cubicBezTo>
                <a:lnTo>
                  <a:pt x="2209800" y="725979"/>
                </a:lnTo>
              </a:path>
            </a:pathLst>
          </a:custGeom>
          <a:noFill/>
          <a:ln w="28575">
            <a:solidFill>
              <a:srgbClr val="009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/>
          </a:p>
        </p:txBody>
      </p:sp>
      <p:sp>
        <p:nvSpPr>
          <p:cNvPr id="15" name="Полилиния: фигура 14">
            <a:extLst>
              <a:ext uri="{FF2B5EF4-FFF2-40B4-BE49-F238E27FC236}">
                <a16:creationId xmlns:a16="http://schemas.microsoft.com/office/drawing/2014/main" id="{23F67F17-4541-4DA3-A89D-B5ADD15B5995}"/>
              </a:ext>
            </a:extLst>
          </p:cNvPr>
          <p:cNvSpPr/>
          <p:nvPr/>
        </p:nvSpPr>
        <p:spPr>
          <a:xfrm>
            <a:off x="9474650" y="548717"/>
            <a:ext cx="1438275" cy="538765"/>
          </a:xfrm>
          <a:custGeom>
            <a:avLst/>
            <a:gdLst>
              <a:gd name="connsiteX0" fmla="*/ 0 w 1438275"/>
              <a:gd name="connsiteY0" fmla="*/ 581025 h 581025"/>
              <a:gd name="connsiteX1" fmla="*/ 228600 w 1438275"/>
              <a:gd name="connsiteY1" fmla="*/ 266700 h 581025"/>
              <a:gd name="connsiteX2" fmla="*/ 542925 w 1438275"/>
              <a:gd name="connsiteY2" fmla="*/ 66675 h 581025"/>
              <a:gd name="connsiteX3" fmla="*/ 1438275 w 1438275"/>
              <a:gd name="connsiteY3" fmla="*/ 0 h 581025"/>
              <a:gd name="connsiteX4" fmla="*/ 1438275 w 1438275"/>
              <a:gd name="connsiteY4" fmla="*/ 0 h 581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8275" h="581025">
                <a:moveTo>
                  <a:pt x="0" y="581025"/>
                </a:moveTo>
                <a:cubicBezTo>
                  <a:pt x="69056" y="466725"/>
                  <a:pt x="138113" y="352425"/>
                  <a:pt x="228600" y="266700"/>
                </a:cubicBezTo>
                <a:cubicBezTo>
                  <a:pt x="319088" y="180975"/>
                  <a:pt x="341313" y="111125"/>
                  <a:pt x="542925" y="66675"/>
                </a:cubicBezTo>
                <a:cubicBezTo>
                  <a:pt x="744538" y="22225"/>
                  <a:pt x="1438275" y="0"/>
                  <a:pt x="1438275" y="0"/>
                </a:cubicBezTo>
                <a:lnTo>
                  <a:pt x="1438275" y="0"/>
                </a:lnTo>
              </a:path>
            </a:pathLst>
          </a:custGeom>
          <a:noFill/>
          <a:ln w="38100">
            <a:solidFill>
              <a:srgbClr val="009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/>
          </a:p>
        </p:txBody>
      </p:sp>
      <p:sp>
        <p:nvSpPr>
          <p:cNvPr id="16" name="Полилиния: фигура 15">
            <a:extLst>
              <a:ext uri="{FF2B5EF4-FFF2-40B4-BE49-F238E27FC236}">
                <a16:creationId xmlns:a16="http://schemas.microsoft.com/office/drawing/2014/main" id="{BC129484-B429-4910-BD07-854E635840E2}"/>
              </a:ext>
            </a:extLst>
          </p:cNvPr>
          <p:cNvSpPr/>
          <p:nvPr/>
        </p:nvSpPr>
        <p:spPr>
          <a:xfrm flipH="1">
            <a:off x="6049113" y="566252"/>
            <a:ext cx="1438275" cy="502181"/>
          </a:xfrm>
          <a:custGeom>
            <a:avLst/>
            <a:gdLst>
              <a:gd name="connsiteX0" fmla="*/ 0 w 1438275"/>
              <a:gd name="connsiteY0" fmla="*/ 581025 h 581025"/>
              <a:gd name="connsiteX1" fmla="*/ 228600 w 1438275"/>
              <a:gd name="connsiteY1" fmla="*/ 266700 h 581025"/>
              <a:gd name="connsiteX2" fmla="*/ 542925 w 1438275"/>
              <a:gd name="connsiteY2" fmla="*/ 66675 h 581025"/>
              <a:gd name="connsiteX3" fmla="*/ 1438275 w 1438275"/>
              <a:gd name="connsiteY3" fmla="*/ 0 h 581025"/>
              <a:gd name="connsiteX4" fmla="*/ 1438275 w 1438275"/>
              <a:gd name="connsiteY4" fmla="*/ 0 h 581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8275" h="581025">
                <a:moveTo>
                  <a:pt x="0" y="581025"/>
                </a:moveTo>
                <a:cubicBezTo>
                  <a:pt x="69056" y="466725"/>
                  <a:pt x="138113" y="352425"/>
                  <a:pt x="228600" y="266700"/>
                </a:cubicBezTo>
                <a:cubicBezTo>
                  <a:pt x="319088" y="180975"/>
                  <a:pt x="341313" y="111125"/>
                  <a:pt x="542925" y="66675"/>
                </a:cubicBezTo>
                <a:cubicBezTo>
                  <a:pt x="744538" y="22225"/>
                  <a:pt x="1438275" y="0"/>
                  <a:pt x="1438275" y="0"/>
                </a:cubicBezTo>
                <a:lnTo>
                  <a:pt x="1438275" y="0"/>
                </a:lnTo>
              </a:path>
            </a:pathLst>
          </a:custGeom>
          <a:noFill/>
          <a:ln w="38100">
            <a:solidFill>
              <a:srgbClr val="009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C3810D5-ADB3-46EF-942D-5FE0DF9A1242}"/>
                  </a:ext>
                </a:extLst>
              </p:cNvPr>
              <p:cNvSpPr txBox="1"/>
              <p:nvPr/>
            </p:nvSpPr>
            <p:spPr>
              <a:xfrm>
                <a:off x="7248601" y="1270887"/>
                <a:ext cx="516050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C3810D5-ADB3-46EF-942D-5FE0DF9A12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8601" y="1270887"/>
                <a:ext cx="516050" cy="4924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90A4F23-3194-4FC2-A3BB-1024B84FE6FB}"/>
                  </a:ext>
                </a:extLst>
              </p:cNvPr>
              <p:cNvSpPr txBox="1"/>
              <p:nvPr/>
            </p:nvSpPr>
            <p:spPr>
              <a:xfrm>
                <a:off x="9286768" y="1291098"/>
                <a:ext cx="379046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90A4F23-3194-4FC2-A3BB-1024B84FE6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6768" y="1291098"/>
                <a:ext cx="379046" cy="49244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A161EA6-3369-435F-A31A-C371DF87FEB4}"/>
                  </a:ext>
                </a:extLst>
              </p:cNvPr>
              <p:cNvSpPr txBox="1"/>
              <p:nvPr/>
            </p:nvSpPr>
            <p:spPr>
              <a:xfrm>
                <a:off x="10239674" y="589107"/>
                <a:ext cx="34945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A161EA6-3369-435F-A31A-C371DF87FE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39674" y="589107"/>
                <a:ext cx="349455" cy="43088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272B5CD-9C4F-450C-928C-9E2BC01DD470}"/>
                  </a:ext>
                </a:extLst>
              </p:cNvPr>
              <p:cNvSpPr txBox="1"/>
              <p:nvPr/>
            </p:nvSpPr>
            <p:spPr>
              <a:xfrm>
                <a:off x="6401301" y="624755"/>
                <a:ext cx="34945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272B5CD-9C4F-450C-928C-9E2BC01DD4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1301" y="624755"/>
                <a:ext cx="349455" cy="43088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787D2FA-4B13-4B5F-AFFA-8B153BA99619}"/>
                  </a:ext>
                </a:extLst>
              </p:cNvPr>
              <p:cNvSpPr txBox="1"/>
              <p:nvPr/>
            </p:nvSpPr>
            <p:spPr>
              <a:xfrm>
                <a:off x="8381954" y="633843"/>
                <a:ext cx="34945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787D2FA-4B13-4B5F-AFFA-8B153BA996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54" y="633843"/>
                <a:ext cx="349455" cy="43088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Овал 21">
            <a:extLst>
              <a:ext uri="{FF2B5EF4-FFF2-40B4-BE49-F238E27FC236}">
                <a16:creationId xmlns:a16="http://schemas.microsoft.com/office/drawing/2014/main" id="{5E5C8B05-34FB-47B6-979E-51B68E354AF8}"/>
              </a:ext>
            </a:extLst>
          </p:cNvPr>
          <p:cNvSpPr/>
          <p:nvPr/>
        </p:nvSpPr>
        <p:spPr>
          <a:xfrm>
            <a:off x="7438124" y="1009121"/>
            <a:ext cx="142691" cy="156723"/>
          </a:xfrm>
          <a:prstGeom prst="ellipse">
            <a:avLst/>
          </a:prstGeom>
          <a:solidFill>
            <a:srgbClr val="FF0066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23" name="Овал 22">
            <a:extLst>
              <a:ext uri="{FF2B5EF4-FFF2-40B4-BE49-F238E27FC236}">
                <a16:creationId xmlns:a16="http://schemas.microsoft.com/office/drawing/2014/main" id="{74926E9D-3EFB-4024-BE55-DC4E7B8FBDFF}"/>
              </a:ext>
            </a:extLst>
          </p:cNvPr>
          <p:cNvSpPr/>
          <p:nvPr/>
        </p:nvSpPr>
        <p:spPr>
          <a:xfrm>
            <a:off x="9409615" y="1009121"/>
            <a:ext cx="142691" cy="156723"/>
          </a:xfrm>
          <a:prstGeom prst="ellipse">
            <a:avLst/>
          </a:prstGeom>
          <a:solidFill>
            <a:srgbClr val="FF0066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>
                <a:extLst>
                  <a:ext uri="{FF2B5EF4-FFF2-40B4-BE49-F238E27FC236}">
                    <a16:creationId xmlns:a16="http://schemas.microsoft.com/office/drawing/2014/main" id="{500AE224-3346-4553-BB1C-E60D69E717D7}"/>
                  </a:ext>
                </a:extLst>
              </p:cNvPr>
              <p:cNvSpPr/>
              <p:nvPr/>
            </p:nvSpPr>
            <p:spPr>
              <a:xfrm>
                <a:off x="4906833" y="543246"/>
                <a:ext cx="1210780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1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1" dirty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3200" b="1" i="1" dirty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3200" b="1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1" i="1" dirty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26" name="Прямоугольник 25">
                <a:extLst>
                  <a:ext uri="{FF2B5EF4-FFF2-40B4-BE49-F238E27FC236}">
                    <a16:creationId xmlns:a16="http://schemas.microsoft.com/office/drawing/2014/main" id="{500AE224-3346-4553-BB1C-E60D69E717D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6833" y="543246"/>
                <a:ext cx="1210780" cy="58477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BAA54302-23EC-4ED3-A44D-F37D47DF44E2}"/>
                  </a:ext>
                </a:extLst>
              </p:cNvPr>
              <p:cNvSpPr txBox="1"/>
              <p:nvPr/>
            </p:nvSpPr>
            <p:spPr>
              <a:xfrm>
                <a:off x="726092" y="2358511"/>
                <a:ext cx="138621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BAA54302-23EC-4ED3-A44D-F37D47DF44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092" y="2358511"/>
                <a:ext cx="1386213" cy="61555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>
            <a:extLst>
              <a:ext uri="{FF2B5EF4-FFF2-40B4-BE49-F238E27FC236}">
                <a16:creationId xmlns:a16="http://schemas.microsoft.com/office/drawing/2014/main" id="{2B2034EB-2649-41A7-A87A-BA54F583694C}"/>
              </a:ext>
            </a:extLst>
          </p:cNvPr>
          <p:cNvSpPr txBox="1"/>
          <p:nvPr/>
        </p:nvSpPr>
        <p:spPr>
          <a:xfrm>
            <a:off x="2121748" y="2301098"/>
            <a:ext cx="49183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da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lokal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maksimum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48883CC8-484D-4A18-9F1C-B182039B70BB}"/>
                  </a:ext>
                </a:extLst>
              </p:cNvPr>
              <p:cNvSpPr txBox="1"/>
              <p:nvPr/>
            </p:nvSpPr>
            <p:spPr>
              <a:xfrm>
                <a:off x="792269" y="4324700"/>
                <a:ext cx="138621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48883CC8-484D-4A18-9F1C-B182039B70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2269" y="4324700"/>
                <a:ext cx="1386213" cy="61555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>
            <a:extLst>
              <a:ext uri="{FF2B5EF4-FFF2-40B4-BE49-F238E27FC236}">
                <a16:creationId xmlns:a16="http://schemas.microsoft.com/office/drawing/2014/main" id="{5E244D98-1328-4348-AD2F-BF650FE2AB2F}"/>
              </a:ext>
            </a:extLst>
          </p:cNvPr>
          <p:cNvSpPr txBox="1"/>
          <p:nvPr/>
        </p:nvSpPr>
        <p:spPr>
          <a:xfrm>
            <a:off x="2197003" y="4276303"/>
            <a:ext cx="451758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da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lokal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minimum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F8EA8056-B2FF-4732-A8D9-158CDAA5EEC4}"/>
                  </a:ext>
                </a:extLst>
              </p:cNvPr>
              <p:cNvSpPr txBox="1"/>
              <p:nvPr/>
            </p:nvSpPr>
            <p:spPr>
              <a:xfrm>
                <a:off x="11251368" y="886760"/>
                <a:ext cx="379046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F8EA8056-B2FF-4732-A8D9-158CDAA5EE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51368" y="886760"/>
                <a:ext cx="379046" cy="492443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Прямая со стрелкой 33">
            <a:extLst>
              <a:ext uri="{FF2B5EF4-FFF2-40B4-BE49-F238E27FC236}">
                <a16:creationId xmlns:a16="http://schemas.microsoft.com/office/drawing/2014/main" id="{ECB58A4D-051C-413B-BB92-4241047FD99C}"/>
              </a:ext>
            </a:extLst>
          </p:cNvPr>
          <p:cNvCxnSpPr>
            <a:cxnSpLocks/>
          </p:cNvCxnSpPr>
          <p:nvPr/>
        </p:nvCxnSpPr>
        <p:spPr>
          <a:xfrm flipV="1">
            <a:off x="6459697" y="1363552"/>
            <a:ext cx="308553" cy="452221"/>
          </a:xfrm>
          <a:prstGeom prst="straightConnector1">
            <a:avLst/>
          </a:prstGeom>
          <a:ln w="5715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>
            <a:extLst>
              <a:ext uri="{FF2B5EF4-FFF2-40B4-BE49-F238E27FC236}">
                <a16:creationId xmlns:a16="http://schemas.microsoft.com/office/drawing/2014/main" id="{CE3A4951-6C17-4C7A-8F40-5C79AC30899A}"/>
              </a:ext>
            </a:extLst>
          </p:cNvPr>
          <p:cNvCxnSpPr>
            <a:cxnSpLocks/>
          </p:cNvCxnSpPr>
          <p:nvPr/>
        </p:nvCxnSpPr>
        <p:spPr>
          <a:xfrm flipV="1">
            <a:off x="10135363" y="1377384"/>
            <a:ext cx="308553" cy="452221"/>
          </a:xfrm>
          <a:prstGeom prst="straightConnector1">
            <a:avLst/>
          </a:prstGeom>
          <a:ln w="5715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>
            <a:extLst>
              <a:ext uri="{FF2B5EF4-FFF2-40B4-BE49-F238E27FC236}">
                <a16:creationId xmlns:a16="http://schemas.microsoft.com/office/drawing/2014/main" id="{281F870E-B652-4573-9F13-1ADFA59DB409}"/>
              </a:ext>
            </a:extLst>
          </p:cNvPr>
          <p:cNvCxnSpPr>
            <a:cxnSpLocks/>
          </p:cNvCxnSpPr>
          <p:nvPr/>
        </p:nvCxnSpPr>
        <p:spPr>
          <a:xfrm>
            <a:off x="8441713" y="1377384"/>
            <a:ext cx="308553" cy="452221"/>
          </a:xfrm>
          <a:prstGeom prst="straightConnector1">
            <a:avLst/>
          </a:prstGeom>
          <a:ln w="5715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2A47D70-80AA-4AC7-8881-468309DC0C24}"/>
                  </a:ext>
                </a:extLst>
              </p:cNvPr>
              <p:cNvSpPr txBox="1"/>
              <p:nvPr/>
            </p:nvSpPr>
            <p:spPr>
              <a:xfrm>
                <a:off x="726092" y="3224639"/>
                <a:ext cx="7254102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𝒎𝒂𝒙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2A47D70-80AA-4AC7-8881-468309DC0C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092" y="3224639"/>
                <a:ext cx="7254102" cy="629468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298E5AE4-5C88-41AD-90A0-1294DAA389AA}"/>
                  </a:ext>
                </a:extLst>
              </p:cNvPr>
              <p:cNvSpPr txBox="1"/>
              <p:nvPr/>
            </p:nvSpPr>
            <p:spPr>
              <a:xfrm>
                <a:off x="726092" y="5407815"/>
                <a:ext cx="7186776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𝒎𝒊𝒏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298E5AE4-5C88-41AD-90A0-1294DAA389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092" y="5407815"/>
                <a:ext cx="7186776" cy="629468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Дуга 36">
            <a:extLst>
              <a:ext uri="{FF2B5EF4-FFF2-40B4-BE49-F238E27FC236}">
                <a16:creationId xmlns:a16="http://schemas.microsoft.com/office/drawing/2014/main" id="{EB242672-9916-414B-8A29-2BC75A84FBF1}"/>
              </a:ext>
            </a:extLst>
          </p:cNvPr>
          <p:cNvSpPr/>
          <p:nvPr/>
        </p:nvSpPr>
        <p:spPr>
          <a:xfrm rot="8198061">
            <a:off x="8517089" y="274926"/>
            <a:ext cx="1877635" cy="1847767"/>
          </a:xfrm>
          <a:prstGeom prst="arc">
            <a:avLst/>
          </a:prstGeom>
          <a:ln w="5715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Дуга 37">
            <a:extLst>
              <a:ext uri="{FF2B5EF4-FFF2-40B4-BE49-F238E27FC236}">
                <a16:creationId xmlns:a16="http://schemas.microsoft.com/office/drawing/2014/main" id="{387AB6DB-20EA-45A1-83F2-C02358A8F838}"/>
              </a:ext>
            </a:extLst>
          </p:cNvPr>
          <p:cNvSpPr/>
          <p:nvPr/>
        </p:nvSpPr>
        <p:spPr>
          <a:xfrm rot="8198061" flipH="1" flipV="1">
            <a:off x="6443757" y="962274"/>
            <a:ext cx="2330110" cy="2306685"/>
          </a:xfrm>
          <a:prstGeom prst="arc">
            <a:avLst>
              <a:gd name="adj1" fmla="val 16200000"/>
              <a:gd name="adj2" fmla="val 21378248"/>
            </a:avLst>
          </a:prstGeom>
          <a:ln w="5715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8B4F73C0-2029-4AED-BF07-399BCF3F7957}"/>
                  </a:ext>
                </a:extLst>
              </p:cNvPr>
              <p:cNvSpPr txBox="1"/>
              <p:nvPr/>
            </p:nvSpPr>
            <p:spPr>
              <a:xfrm>
                <a:off x="188618" y="1446432"/>
                <a:ext cx="6093372" cy="721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𝟐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𝟑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8B4F73C0-2029-4AED-BF07-399BCF3F79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618" y="1446432"/>
                <a:ext cx="6093372" cy="721801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6074224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  <p:bldP spid="31" grpId="0"/>
      <p:bldP spid="2" grpId="0"/>
      <p:bldP spid="32" grpId="0"/>
      <p:bldP spid="37" grpId="0" animBg="1"/>
      <p:bldP spid="38" grpId="0" animBg="1"/>
      <p:bldP spid="39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423</Words>
  <Application>Microsoft Office PowerPoint</Application>
  <PresentationFormat>Широкоэкранный</PresentationFormat>
  <Paragraphs>229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Light</vt:lpstr>
      <vt:lpstr>Cambria</vt:lpstr>
      <vt:lpstr>Cambria Math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70</cp:revision>
  <dcterms:created xsi:type="dcterms:W3CDTF">2020-10-15T03:16:21Z</dcterms:created>
  <dcterms:modified xsi:type="dcterms:W3CDTF">2021-02-20T04:08:43Z</dcterms:modified>
</cp:coreProperties>
</file>