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416" r:id="rId2"/>
    <p:sldId id="295" r:id="rId3"/>
    <p:sldId id="1407" r:id="rId4"/>
    <p:sldId id="1408" r:id="rId5"/>
    <p:sldId id="140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1413" r:id="rId18"/>
    <p:sldId id="1414" r:id="rId19"/>
    <p:sldId id="1415" r:id="rId20"/>
    <p:sldId id="303" r:id="rId21"/>
    <p:sldId id="304" r:id="rId22"/>
    <p:sldId id="307" r:id="rId23"/>
    <p:sldId id="306" r:id="rId24"/>
    <p:sldId id="308" r:id="rId25"/>
    <p:sldId id="1412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9600"/>
    <a:srgbClr val="00CC66"/>
    <a:srgbClr val="93ED9E"/>
    <a:srgbClr val="FFF6DD"/>
    <a:srgbClr val="FFF3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7F98D5-C7D6-4B8B-A732-B56458614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DDEEA0-5D70-4437-BECC-EEF9C5F4C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632F5E-B01E-4D53-A7FD-E4E49E478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9CDED7-2CE9-4D5B-BAD7-12217502A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694560-7AEC-4566-AD23-23C55AA3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232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6B89B6-D07D-4939-B27D-44119B857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49CDC8-0961-48A9-AF84-0AA587F4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BD4B27-B077-4A00-8C38-9CF5BE98D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4244CD-2C9F-44FF-89CA-306F0BB1A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9B512-610C-4D77-B09D-88E32BA00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15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CDC4441-1CDE-4D75-8FD8-4E1FFBAD39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1E143E3-54B7-4B49-B3AD-2DAEB2594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B059EB-05C2-4FDD-B326-AC4BFF506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620ED4-ADFF-4409-A8BF-76A2E599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3960A4-601C-47A4-B04D-279B16283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328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194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DDFC43-F2EB-4D9B-896D-B1DDF8761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09A17B-836D-44A4-B0DE-20F429628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7B87C6-2767-4B69-875B-BD4926E55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8DF44A-FE53-4D15-ABB0-03EC88D2B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5EBD3E-CCF7-4849-9026-4059A89AC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92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B8DC85-190C-4CA1-B09A-F8C725494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D1C8D0-6ED4-43ED-9F58-AF152E83A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A96281-56F5-44BD-8D4F-88EC82D6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2C2185-82AD-4542-A7A0-203BB9A35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4D12F5-14AA-44AF-B06D-05B941B7B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10A02D-E6FE-4CE9-B350-911863529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04695D-056D-4F32-98C2-87C44EF9B4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A58AE6A-474D-4D8C-8968-C85A938E8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B756FC-D20D-4277-9A8D-EC65F55C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D8D2E8-5873-4966-B945-1EFA2A1A8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8FD998-E465-4211-84E3-66F0B2D2D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B2A74B-F126-43E8-87B4-456817157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2A0376E-6032-4A9F-BCE7-A420CE3CB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433661-FE54-49B4-ABEF-1F5C9FCCF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1637239-040C-45DC-BFAF-D31ECEB823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F507F36-9F46-4DFE-916E-33AA27C51F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81B4154-260F-4FBF-A433-A5437DC59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E609683-D61A-4459-96E1-5D534D38A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002D4CC-0A5E-4C9F-BB58-0C9293171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93EE06-3868-421D-B7C5-24078B2F4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3D1A78-8AD0-482E-BC40-5AF92897E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9D6FB07-C927-4522-B819-1B1CC0359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515E2E1-8300-475B-8F8C-A4774331F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59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BD8FEC6-C5BE-4ADA-8103-A50AB8538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41119DC-ECE6-4CE8-90E4-E948F37C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9AE359A-8243-4CFF-83B6-2F26725AD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02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7426E6-3549-4F62-8763-8F1C80126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391856-366E-4BCC-8EFF-EB2CCBC12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44407D9-83C1-40FC-8F10-BE6E2E09D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34B4AF1-0D4D-4F09-BAB5-E621C564A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9BBE49-F997-4EB4-B977-18BB965B6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B0F9C1-D3E0-47D9-B837-EE1053A1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123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32789B-C85B-46C0-B33E-C6034AC5A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1C3E4CD-AE8C-47DD-89DF-D9502967B1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71E14B-948E-43B7-8A59-02617CAB0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4FCFDA-06FE-4773-B900-FAFC662B9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8287BB6-69DB-43A2-9F16-608489E2E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AE2A50-1432-4936-994F-9E37886F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67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970A5-6714-4838-B8DD-DD0B06ADA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8A2866-8E2F-4BC6-A6EE-FCD2F4D2A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EAC7B1-61A1-42A3-87FF-837EDF0F48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70DCE-BD67-47D2-91B1-4BA95C0BCFF2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54E27E-22CD-46D6-A416-863E5DE3CD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447827-D21A-481F-8F83-645ABFE9A8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C2106-2081-4255-B0D0-88F10A3DA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936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0.png"/><Relationship Id="rId7" Type="http://schemas.openxmlformats.org/officeDocument/2006/relationships/image" Target="../media/image46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390.png"/><Relationship Id="rId4" Type="http://schemas.openxmlformats.org/officeDocument/2006/relationships/image" Target="../media/image38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48.png"/><Relationship Id="rId7" Type="http://schemas.openxmlformats.org/officeDocument/2006/relationships/image" Target="../media/image53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4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0.png"/><Relationship Id="rId4" Type="http://schemas.openxmlformats.org/officeDocument/2006/relationships/image" Target="../media/image27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1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4" Type="http://schemas.openxmlformats.org/officeDocument/2006/relationships/image" Target="../media/image74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5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0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6" y="3249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02249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04077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383572" y="702054"/>
            <a:ext cx="2197230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6" b="1" spc="21" dirty="0" smtClean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4800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408717DB-347A-4486-96FB-CACBD2A62387}"/>
              </a:ext>
            </a:extLst>
          </p:cNvPr>
          <p:cNvSpPr txBox="1">
            <a:spLocks/>
          </p:cNvSpPr>
          <p:nvPr/>
        </p:nvSpPr>
        <p:spPr>
          <a:xfrm>
            <a:off x="3116193" y="498014"/>
            <a:ext cx="5058993" cy="1139208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0B303D5E-5453-437D-9E60-089FD8AC87C0}"/>
              </a:ext>
            </a:extLst>
          </p:cNvPr>
          <p:cNvSpPr/>
          <p:nvPr/>
        </p:nvSpPr>
        <p:spPr>
          <a:xfrm>
            <a:off x="930919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1FA292D3-F289-4A9C-ABA0-81BD581DDF46}"/>
              </a:ext>
            </a:extLst>
          </p:cNvPr>
          <p:cNvSpPr/>
          <p:nvPr/>
        </p:nvSpPr>
        <p:spPr>
          <a:xfrm>
            <a:off x="965808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8844C329-4CF8-4F15-89E8-4B1F80DDA4EB}"/>
              </a:ext>
            </a:extLst>
          </p:cNvPr>
          <p:cNvSpPr/>
          <p:nvPr/>
        </p:nvSpPr>
        <p:spPr>
          <a:xfrm>
            <a:off x="930919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9FCF6BDA-97B4-40D2-8A8F-6C339636E176}"/>
              </a:ext>
            </a:extLst>
          </p:cNvPr>
          <p:cNvSpPr/>
          <p:nvPr/>
        </p:nvSpPr>
        <p:spPr>
          <a:xfrm>
            <a:off x="1628722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2A1C6A16-B1AA-4BC3-92E0-70812B712F39}"/>
              </a:ext>
            </a:extLst>
          </p:cNvPr>
          <p:cNvSpPr/>
          <p:nvPr/>
        </p:nvSpPr>
        <p:spPr>
          <a:xfrm>
            <a:off x="1733395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10092EF9-9379-4C15-9A5A-0DE0B5D7C237}"/>
              </a:ext>
            </a:extLst>
          </p:cNvPr>
          <p:cNvSpPr/>
          <p:nvPr/>
        </p:nvSpPr>
        <p:spPr>
          <a:xfrm>
            <a:off x="1628722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BAF2035F-500F-469C-8AB8-80BF0392272F}"/>
              </a:ext>
            </a:extLst>
          </p:cNvPr>
          <p:cNvSpPr/>
          <p:nvPr/>
        </p:nvSpPr>
        <p:spPr>
          <a:xfrm>
            <a:off x="1140265" y="821626"/>
            <a:ext cx="419343" cy="559124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4EFDF076-369A-45F1-A1E4-AE507E837395}"/>
              </a:ext>
            </a:extLst>
          </p:cNvPr>
          <p:cNvSpPr txBox="1"/>
          <p:nvPr/>
        </p:nvSpPr>
        <p:spPr>
          <a:xfrm>
            <a:off x="1395612" y="2478137"/>
            <a:ext cx="10404530" cy="953142"/>
          </a:xfrm>
          <a:prstGeom prst="rect">
            <a:avLst/>
          </a:prstGeom>
        </p:spPr>
        <p:txBody>
          <a:bodyPr vert="horz" wrap="square" lIns="0" tIns="29524" rIns="0" bIns="0" rtlCol="0">
            <a:spAutoFit/>
          </a:bodyPr>
          <a:lstStyle/>
          <a:p>
            <a:r>
              <a:rPr lang="en-US" sz="60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0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60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0286" y="2523028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66183" y="4594957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05342" y="2245484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202" y="4501321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202" y="5207362"/>
            <a:ext cx="9833883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471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AC7B437-661C-41D1-ACB4-16E0E4E425C1}"/>
                  </a:ext>
                </a:extLst>
              </p:cNvPr>
              <p:cNvSpPr/>
              <p:nvPr/>
            </p:nvSpPr>
            <p:spPr>
              <a:xfrm>
                <a:off x="388826" y="287263"/>
                <a:ext cx="5598199" cy="20993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</m:d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AC7B437-661C-41D1-ACB4-16E0E4E425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826" y="287263"/>
                <a:ext cx="5598199" cy="20993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A5F7A58D-09AE-4D4B-8546-B8690048EBDF}"/>
                  </a:ext>
                </a:extLst>
              </p:cNvPr>
              <p:cNvSpPr/>
              <p:nvPr/>
            </p:nvSpPr>
            <p:spPr>
              <a:xfrm>
                <a:off x="5869161" y="258217"/>
                <a:ext cx="5642442" cy="2128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𝒙𝒉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𝒉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</m:d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A5F7A58D-09AE-4D4B-8546-B8690048EB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9161" y="258217"/>
                <a:ext cx="5642442" cy="21284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FE840111-7CB4-4528-8812-D48FDFC49C27}"/>
              </a:ext>
            </a:extLst>
          </p:cNvPr>
          <p:cNvCxnSpPr>
            <a:cxnSpLocks/>
          </p:cNvCxnSpPr>
          <p:nvPr/>
        </p:nvCxnSpPr>
        <p:spPr>
          <a:xfrm>
            <a:off x="10303386" y="743241"/>
            <a:ext cx="577644" cy="748151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2B0125E1-0C58-45C2-8D32-D227A02567F0}"/>
              </a:ext>
            </a:extLst>
          </p:cNvPr>
          <p:cNvCxnSpPr>
            <a:cxnSpLocks/>
          </p:cNvCxnSpPr>
          <p:nvPr/>
        </p:nvCxnSpPr>
        <p:spPr>
          <a:xfrm>
            <a:off x="9916239" y="1541277"/>
            <a:ext cx="577644" cy="748151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11E7171-A481-4898-80E9-D61735729050}"/>
                  </a:ext>
                </a:extLst>
              </p:cNvPr>
              <p:cNvSpPr/>
              <p:nvPr/>
            </p:nvSpPr>
            <p:spPr>
              <a:xfrm>
                <a:off x="483148" y="2246733"/>
                <a:ext cx="5011051" cy="20993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𝒙𝒉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</m:d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func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11E7171-A481-4898-80E9-D617357290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148" y="2246733"/>
                <a:ext cx="5011051" cy="209935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8C646D8A-4449-4786-8099-146AFC7B1610}"/>
                  </a:ext>
                </a:extLst>
              </p:cNvPr>
              <p:cNvSpPr/>
              <p:nvPr/>
            </p:nvSpPr>
            <p:spPr>
              <a:xfrm>
                <a:off x="5490823" y="2729264"/>
                <a:ext cx="3871381" cy="14303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8C646D8A-4449-4786-8099-146AFC7B16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0823" y="2729264"/>
                <a:ext cx="3871381" cy="14303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E7A83A90-F0F9-4383-9B5D-2881C9EBC539}"/>
                  </a:ext>
                </a:extLst>
              </p:cNvPr>
              <p:cNvSpPr/>
              <p:nvPr/>
            </p:nvSpPr>
            <p:spPr>
              <a:xfrm>
                <a:off x="9416899" y="2729264"/>
                <a:ext cx="1759649" cy="13432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E7A83A90-F0F9-4383-9B5D-2881C9EBC5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6899" y="2729264"/>
                <a:ext cx="1759649" cy="13432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DA35EC8-1FE8-4957-ACF0-1D5DCF6D5131}"/>
                  </a:ext>
                </a:extLst>
              </p:cNvPr>
              <p:cNvSpPr/>
              <p:nvPr/>
            </p:nvSpPr>
            <p:spPr>
              <a:xfrm>
                <a:off x="2046827" y="4745596"/>
                <a:ext cx="2893228" cy="10736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en-US" sz="4000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DA35EC8-1FE8-4957-ACF0-1D5DCF6D51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6827" y="4745596"/>
                <a:ext cx="2893228" cy="1073692"/>
              </a:xfrm>
              <a:prstGeom prst="rect">
                <a:avLst/>
              </a:prstGeom>
              <a:blipFill>
                <a:blip r:embed="rId7"/>
                <a:stretch>
                  <a:fillRect l="-7595" b="-96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Рамка 13">
            <a:extLst>
              <a:ext uri="{FF2B5EF4-FFF2-40B4-BE49-F238E27FC236}">
                <a16:creationId xmlns:a16="http://schemas.microsoft.com/office/drawing/2014/main" id="{2C99BA73-1A37-4530-ACA6-79BDFB8A151D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6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3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851D52-E122-40BF-9AA8-E6ACA8AE110F}"/>
                  </a:ext>
                </a:extLst>
              </p:cNvPr>
              <p:cNvSpPr txBox="1"/>
              <p:nvPr/>
            </p:nvSpPr>
            <p:spPr>
              <a:xfrm>
                <a:off x="997135" y="1450428"/>
                <a:ext cx="10156627" cy="23847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5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g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𝒕𝒈𝒙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𝒍𝒐𝒈</m:t>
                            </m:r>
                          </m:e>
                          <m:sub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fName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sz="5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funksiyaning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hosilasini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5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851D52-E122-40BF-9AA8-E6ACA8AE11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7135" y="1450428"/>
                <a:ext cx="10156627" cy="2384755"/>
              </a:xfrm>
              <a:prstGeom prst="rect">
                <a:avLst/>
              </a:prstGeom>
              <a:blipFill>
                <a:blip r:embed="rId2"/>
                <a:stretch>
                  <a:fillRect l="-4142" r="-3181" b="-166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Рамка 6">
            <a:extLst>
              <a:ext uri="{FF2B5EF4-FFF2-40B4-BE49-F238E27FC236}">
                <a16:creationId xmlns:a16="http://schemas.microsoft.com/office/drawing/2014/main" id="{3D60FB0B-8F09-4E60-B233-5726199D5381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3F818D8-7E04-4385-AA4A-9304D10DC4D7}"/>
              </a:ext>
            </a:extLst>
          </p:cNvPr>
          <p:cNvSpPr/>
          <p:nvPr/>
        </p:nvSpPr>
        <p:spPr>
          <a:xfrm>
            <a:off x="4140648" y="393240"/>
            <a:ext cx="3156155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81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25D3BA0-39AE-43D4-8034-6719C81FA515}"/>
                  </a:ext>
                </a:extLst>
              </p:cNvPr>
              <p:cNvSpPr txBox="1"/>
              <p:nvPr/>
            </p:nvSpPr>
            <p:spPr>
              <a:xfrm>
                <a:off x="3380402" y="319084"/>
                <a:ext cx="8447441" cy="7734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deg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𝒕𝒈𝒙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𝒍𝒐𝒈</m:t>
                                      </m:r>
                                    </m:e>
                                    <m:sub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25D3BA0-39AE-43D4-8034-6719C81FA5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0402" y="319084"/>
                <a:ext cx="8447441" cy="7734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17362B-8773-4984-A1B4-89E2A61FD16A}"/>
                  </a:ext>
                </a:extLst>
              </p:cNvPr>
              <p:cNvSpPr txBox="1"/>
              <p:nvPr/>
            </p:nvSpPr>
            <p:spPr>
              <a:xfrm>
                <a:off x="4002923" y="1366402"/>
                <a:ext cx="7844455" cy="7734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deg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𝒕𝒈𝒙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𝒍𝒐𝒈</m:t>
                                      </m:r>
                                    </m:e>
                                    <m:sub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𝟑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17362B-8773-4984-A1B4-89E2A61FD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2923" y="1366402"/>
                <a:ext cx="7844455" cy="7734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A1B6AD-676C-4976-A074-94B40BC87FF7}"/>
                  </a:ext>
                </a:extLst>
              </p:cNvPr>
              <p:cNvSpPr txBox="1"/>
              <p:nvPr/>
            </p:nvSpPr>
            <p:spPr>
              <a:xfrm>
                <a:off x="3213048" y="2413720"/>
                <a:ext cx="8782148" cy="10922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4000" b="1" i="1" smtClean="0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den>
                                </m:f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𝒕𝒈𝒙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𝒕𝒈𝒙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𝒙𝒍𝒏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A1B6AD-676C-4976-A074-94B40BC87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048" y="2413720"/>
                <a:ext cx="8782148" cy="10922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Рамка 10">
            <a:extLst>
              <a:ext uri="{FF2B5EF4-FFF2-40B4-BE49-F238E27FC236}">
                <a16:creationId xmlns:a16="http://schemas.microsoft.com/office/drawing/2014/main" id="{D8B38167-D987-40EC-957A-8586271AB2D4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DABC0E5-631C-4CCD-AC4B-70EC3B201BEB}"/>
              </a:ext>
            </a:extLst>
          </p:cNvPr>
          <p:cNvSpPr/>
          <p:nvPr/>
        </p:nvSpPr>
        <p:spPr>
          <a:xfrm>
            <a:off x="508083" y="465897"/>
            <a:ext cx="2433063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DC19279-59AA-447D-856E-3DF6B884F6B3}"/>
                  </a:ext>
                </a:extLst>
              </p:cNvPr>
              <p:cNvSpPr txBox="1"/>
              <p:nvPr/>
            </p:nvSpPr>
            <p:spPr>
              <a:xfrm>
                <a:off x="4032936" y="3670998"/>
                <a:ext cx="6134308" cy="10122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𝒕𝒈𝒙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𝒙𝒍𝒏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DC19279-59AA-447D-856E-3DF6B884F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2936" y="3670998"/>
                <a:ext cx="6134308" cy="10122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7E80FD8-EDA1-45FC-BC6F-FA47BDD2A2A4}"/>
                  </a:ext>
                </a:extLst>
              </p:cNvPr>
              <p:cNvSpPr txBox="1"/>
              <p:nvPr/>
            </p:nvSpPr>
            <p:spPr>
              <a:xfrm>
                <a:off x="2981944" y="4848319"/>
                <a:ext cx="7185300" cy="10122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000" b="1" dirty="0" err="1">
                    <a:solidFill>
                      <a:srgbClr val="000099"/>
                    </a:solidFill>
                  </a:rPr>
                  <a:t>Javob</a:t>
                </a:r>
                <a:r>
                  <a:rPr lang="en-US" sz="4000" b="1" dirty="0">
                    <a:solidFill>
                      <a:srgbClr val="000099"/>
                    </a:solidFill>
                  </a:rPr>
                  <a:t>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sSup>
                      <m:sSupPr>
                        <m:ctrlPr>
                          <a:rPr lang="en-US" sz="4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4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n-US" sz="4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sup>
                    </m:sSup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𝒕𝒈𝒙</m:t>
                    </m:r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p>
                          <m:sSupPr>
                            <m:ctrlPr>
                              <a:rPr lang="en-US" sz="4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sz="4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40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b="1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𝒙𝒍𝒏</m:t>
                        </m:r>
                        <m:r>
                          <a:rPr lang="en-US" sz="4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7E80FD8-EDA1-45FC-BC6F-FA47BDD2A2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1944" y="4848319"/>
                <a:ext cx="7185300" cy="1012265"/>
              </a:xfrm>
              <a:prstGeom prst="rect">
                <a:avLst/>
              </a:prstGeom>
              <a:blipFill>
                <a:blip r:embed="rId6"/>
                <a:stretch>
                  <a:fillRect l="-4241" b="-174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327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3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41DB9F7-8798-4217-9CC9-FF9F054028F5}"/>
                  </a:ext>
                </a:extLst>
              </p:cNvPr>
              <p:cNvSpPr txBox="1"/>
              <p:nvPr/>
            </p:nvSpPr>
            <p:spPr>
              <a:xfrm>
                <a:off x="1312605" y="1767006"/>
                <a:ext cx="9989017" cy="2364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𝒍𝒏𝒙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US" sz="5400" b="1" dirty="0"/>
                  <a:t> </a:t>
                </a:r>
                <a:r>
                  <a:rPr lang="en-US" sz="5400" b="1" dirty="0" err="1"/>
                  <a:t>funksiyaning</a:t>
                </a:r>
                <a:r>
                  <a:rPr lang="en-US" sz="5400" b="1" dirty="0"/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5400" b="1" dirty="0" err="1"/>
                  <a:t>hosilasini</a:t>
                </a:r>
                <a:r>
                  <a:rPr lang="en-US" sz="5400" b="1" dirty="0"/>
                  <a:t> toping.</a:t>
                </a:r>
                <a:endParaRPr lang="ru-RU" sz="54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41DB9F7-8798-4217-9CC9-FF9F054028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2605" y="1767006"/>
                <a:ext cx="9989017" cy="2364173"/>
              </a:xfrm>
              <a:prstGeom prst="rect">
                <a:avLst/>
              </a:prstGeom>
              <a:blipFill>
                <a:blip r:embed="rId2"/>
                <a:stretch>
                  <a:fillRect l="-4149" r="-1830" b="-164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Рамка 6">
            <a:extLst>
              <a:ext uri="{FF2B5EF4-FFF2-40B4-BE49-F238E27FC236}">
                <a16:creationId xmlns:a16="http://schemas.microsoft.com/office/drawing/2014/main" id="{4941FBA2-EF5A-4DE9-AD64-B686B3F6BAA3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8371B46-466F-4319-87DB-5DA9E6CDB89A}"/>
              </a:ext>
            </a:extLst>
          </p:cNvPr>
          <p:cNvSpPr/>
          <p:nvPr/>
        </p:nvSpPr>
        <p:spPr>
          <a:xfrm>
            <a:off x="4731984" y="673940"/>
            <a:ext cx="2728031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57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F11666F-1283-4EE2-9301-C4520D7603A6}"/>
                  </a:ext>
                </a:extLst>
              </p:cNvPr>
              <p:cNvSpPr/>
              <p:nvPr/>
            </p:nvSpPr>
            <p:spPr>
              <a:xfrm>
                <a:off x="500959" y="1199308"/>
                <a:ext cx="6659707" cy="9430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𝒍𝒏𝒙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F11666F-1283-4EE2-9301-C4520D7603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959" y="1199308"/>
                <a:ext cx="6659707" cy="9430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Стрелка: изогнутая вниз 2">
            <a:extLst>
              <a:ext uri="{FF2B5EF4-FFF2-40B4-BE49-F238E27FC236}">
                <a16:creationId xmlns:a16="http://schemas.microsoft.com/office/drawing/2014/main" id="{CDAF0C3D-529D-4E4A-84B6-F9E85F3DF4BD}"/>
              </a:ext>
            </a:extLst>
          </p:cNvPr>
          <p:cNvSpPr/>
          <p:nvPr/>
        </p:nvSpPr>
        <p:spPr>
          <a:xfrm>
            <a:off x="2315496" y="1151294"/>
            <a:ext cx="2374491" cy="392307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трелка: изогнутая вниз 6">
            <a:extLst>
              <a:ext uri="{FF2B5EF4-FFF2-40B4-BE49-F238E27FC236}">
                <a16:creationId xmlns:a16="http://schemas.microsoft.com/office/drawing/2014/main" id="{3205DFB2-0970-4ACF-B10F-9C92107C7225}"/>
              </a:ext>
            </a:extLst>
          </p:cNvPr>
          <p:cNvSpPr/>
          <p:nvPr/>
        </p:nvSpPr>
        <p:spPr>
          <a:xfrm>
            <a:off x="2315496" y="1024215"/>
            <a:ext cx="3362633" cy="51938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943945-B7AF-4802-B9D9-0BE8189623FD}"/>
                  </a:ext>
                </a:extLst>
              </p:cNvPr>
              <p:cNvSpPr txBox="1"/>
              <p:nvPr/>
            </p:nvSpPr>
            <p:spPr>
              <a:xfrm>
                <a:off x="1300874" y="2391429"/>
                <a:ext cx="9585894" cy="850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𝒍𝒏𝒙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𝒍𝒏𝒙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b="1" i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943945-B7AF-4802-B9D9-0BE8189623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0874" y="2391429"/>
                <a:ext cx="9585894" cy="8506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8CECDBF-C9FF-4EB4-8BD8-1B7B339A0D32}"/>
                  </a:ext>
                </a:extLst>
              </p:cNvPr>
              <p:cNvSpPr txBox="1"/>
              <p:nvPr/>
            </p:nvSpPr>
            <p:spPr>
              <a:xfrm>
                <a:off x="1415026" y="3429346"/>
                <a:ext cx="8604471" cy="978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𝒍𝒏𝒙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400" b="1" i="1" dirty="0"/>
                  <a:t> </a:t>
                </a:r>
                <a:endParaRPr lang="ru-RU" sz="4400" b="1" i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8CECDBF-C9FF-4EB4-8BD8-1B7B339A0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5026" y="3429346"/>
                <a:ext cx="8604471" cy="9780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8A644AD-B745-43BB-ABB1-B27A754AAA5B}"/>
                  </a:ext>
                </a:extLst>
              </p:cNvPr>
              <p:cNvSpPr txBox="1"/>
              <p:nvPr/>
            </p:nvSpPr>
            <p:spPr>
              <a:xfrm>
                <a:off x="1335516" y="4621513"/>
                <a:ext cx="6166496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4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𝒍𝒏𝒙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ru-RU" sz="4400" b="1" i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8A644AD-B745-43BB-ABB1-B27A754AAA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516" y="4621513"/>
                <a:ext cx="6166496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DE78515-5D62-484E-93DC-F8F5C4F8CDB7}"/>
                  </a:ext>
                </a:extLst>
              </p:cNvPr>
              <p:cNvSpPr txBox="1"/>
              <p:nvPr/>
            </p:nvSpPr>
            <p:spPr>
              <a:xfrm>
                <a:off x="1415026" y="5521026"/>
                <a:ext cx="7436459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b="1" dirty="0">
                    <a:solidFill>
                      <a:srgbClr val="000099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4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44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4400" b="1" i="1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4400" b="1" i="0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44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𝒍𝒏𝒙</m:t>
                    </m:r>
                    <m:r>
                      <a:rPr lang="en-US" sz="44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4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44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ru-RU" sz="4400" b="1" i="1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DE78515-5D62-484E-93DC-F8F5C4F8CD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5026" y="5521026"/>
                <a:ext cx="7436459" cy="677108"/>
              </a:xfrm>
              <a:prstGeom prst="rect">
                <a:avLst/>
              </a:prstGeom>
              <a:blipFill>
                <a:blip r:embed="rId6"/>
                <a:stretch>
                  <a:fillRect l="-4508" t="-26126" b="-477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Рамка 11">
            <a:extLst>
              <a:ext uri="{FF2B5EF4-FFF2-40B4-BE49-F238E27FC236}">
                <a16:creationId xmlns:a16="http://schemas.microsoft.com/office/drawing/2014/main" id="{3A6C2DD0-D308-4FA3-A10D-55294F08D806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0BEC34E-D757-42B4-B173-22CD8F79F655}"/>
              </a:ext>
            </a:extLst>
          </p:cNvPr>
          <p:cNvSpPr/>
          <p:nvPr/>
        </p:nvSpPr>
        <p:spPr>
          <a:xfrm>
            <a:off x="1003311" y="470364"/>
            <a:ext cx="2433063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D10B760C-19FC-487A-8CCB-C5B9C943C0B0}"/>
                  </a:ext>
                </a:extLst>
              </p:cNvPr>
              <p:cNvSpPr/>
              <p:nvPr/>
            </p:nvSpPr>
            <p:spPr>
              <a:xfrm>
                <a:off x="6952252" y="1019272"/>
                <a:ext cx="5024581" cy="11921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𝒍𝒏𝒙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44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4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4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D10B760C-19FC-487A-8CCB-C5B9C943C0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2252" y="1019272"/>
                <a:ext cx="5024581" cy="119212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300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  <p:bldP spid="8" grpId="0"/>
      <p:bldP spid="9" grpId="0"/>
      <p:bldP spid="10" grpId="0"/>
      <p:bldP spid="11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E08766D-F5CA-46F5-9CD4-F858C4916F44}"/>
                  </a:ext>
                </a:extLst>
              </p:cNvPr>
              <p:cNvSpPr txBox="1"/>
              <p:nvPr/>
            </p:nvSpPr>
            <p:spPr>
              <a:xfrm>
                <a:off x="1238912" y="1386655"/>
                <a:ext cx="10156627" cy="23612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𝒕𝒈𝒙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sup>
                    </m:sSup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funksiyaning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hosilasini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E08766D-F5CA-46F5-9CD4-F858C4916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8912" y="1386655"/>
                <a:ext cx="10156627" cy="2361287"/>
              </a:xfrm>
              <a:prstGeom prst="rect">
                <a:avLst/>
              </a:prstGeom>
              <a:blipFill>
                <a:blip r:embed="rId2"/>
                <a:stretch>
                  <a:fillRect l="-3661" r="-3661" b="-167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Рамка 6">
            <a:extLst>
              <a:ext uri="{FF2B5EF4-FFF2-40B4-BE49-F238E27FC236}">
                <a16:creationId xmlns:a16="http://schemas.microsoft.com/office/drawing/2014/main" id="{0ABEA5BA-9FD0-49D0-ABEB-556BA297286F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8F20CFA-EA3E-43A9-9153-9B306D7B4B07}"/>
              </a:ext>
            </a:extLst>
          </p:cNvPr>
          <p:cNvSpPr/>
          <p:nvPr/>
        </p:nvSpPr>
        <p:spPr>
          <a:xfrm>
            <a:off x="4354247" y="483764"/>
            <a:ext cx="2728031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5-masala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33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7E231604-9E2F-4C74-A4D7-5FB5C0E4B3C3}"/>
                  </a:ext>
                </a:extLst>
              </p:cNvPr>
              <p:cNvSpPr/>
              <p:nvPr/>
            </p:nvSpPr>
            <p:spPr>
              <a:xfrm>
                <a:off x="3847272" y="187002"/>
                <a:ext cx="6239079" cy="9134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𝒕𝒈𝒙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𝒄𝒐𝒔𝒙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7E231604-9E2F-4C74-A4D7-5FB5C0E4B3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7272" y="187002"/>
                <a:ext cx="6239079" cy="9134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Круг: прозрачная заливка 2">
            <a:extLst>
              <a:ext uri="{FF2B5EF4-FFF2-40B4-BE49-F238E27FC236}">
                <a16:creationId xmlns:a16="http://schemas.microsoft.com/office/drawing/2014/main" id="{C0E0839E-1E56-4E0B-AD29-5A71701D76A1}"/>
              </a:ext>
            </a:extLst>
          </p:cNvPr>
          <p:cNvSpPr/>
          <p:nvPr/>
        </p:nvSpPr>
        <p:spPr>
          <a:xfrm>
            <a:off x="4453207" y="414656"/>
            <a:ext cx="1393723" cy="914400"/>
          </a:xfrm>
          <a:prstGeom prst="donut">
            <a:avLst>
              <a:gd name="adj" fmla="val 0"/>
            </a:avLst>
          </a:prstGeom>
          <a:solidFill>
            <a:srgbClr val="FF0000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Рамка 7">
            <a:extLst>
              <a:ext uri="{FF2B5EF4-FFF2-40B4-BE49-F238E27FC236}">
                <a16:creationId xmlns:a16="http://schemas.microsoft.com/office/drawing/2014/main" id="{495924E3-6BBE-4DE5-8BAB-88D0F6B7AB20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5F0A78C-CD8B-48A1-B72A-869EAFE68752}"/>
              </a:ext>
            </a:extLst>
          </p:cNvPr>
          <p:cNvSpPr/>
          <p:nvPr/>
        </p:nvSpPr>
        <p:spPr>
          <a:xfrm>
            <a:off x="416294" y="596657"/>
            <a:ext cx="2433063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F78D943F-E662-4EA9-8E79-FF6CBEC26A11}"/>
                  </a:ext>
                </a:extLst>
              </p:cNvPr>
              <p:cNvSpPr/>
              <p:nvPr/>
            </p:nvSpPr>
            <p:spPr>
              <a:xfrm>
                <a:off x="2390760" y="910904"/>
                <a:ext cx="6042102" cy="264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𝒔𝒊𝒏𝒙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𝒄𝒐𝒔𝒙</m:t>
                          </m:r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F78D943F-E662-4EA9-8E79-FF6CBEC26A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760" y="910904"/>
                <a:ext cx="6042102" cy="26400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9C0B99E4-442F-497E-9277-F291CD774DD4}"/>
              </a:ext>
            </a:extLst>
          </p:cNvPr>
          <p:cNvCxnSpPr>
            <a:cxnSpLocks/>
          </p:cNvCxnSpPr>
          <p:nvPr/>
        </p:nvCxnSpPr>
        <p:spPr>
          <a:xfrm flipH="1">
            <a:off x="4272552" y="1891992"/>
            <a:ext cx="1372433" cy="270024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0B1E5F57-8F11-493F-99DB-36D00116AF4C}"/>
              </a:ext>
            </a:extLst>
          </p:cNvPr>
          <p:cNvCxnSpPr>
            <a:cxnSpLocks/>
          </p:cNvCxnSpPr>
          <p:nvPr/>
        </p:nvCxnSpPr>
        <p:spPr>
          <a:xfrm flipH="1">
            <a:off x="2766565" y="2234095"/>
            <a:ext cx="1372433" cy="270024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8290989D-D9C5-4438-B93D-9B2CF1E445F2}"/>
                  </a:ext>
                </a:extLst>
              </p:cNvPr>
              <p:cNvSpPr/>
              <p:nvPr/>
            </p:nvSpPr>
            <p:spPr>
              <a:xfrm>
                <a:off x="8250816" y="1438446"/>
                <a:ext cx="3474093" cy="10321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𝒔𝒊𝒏𝒙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sup>
                      </m:sSup>
                    </m:oMath>
                  </m:oMathPara>
                </a14:m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8290989D-D9C5-4438-B93D-9B2CF1E445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0816" y="1438446"/>
                <a:ext cx="3474093" cy="10321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AF71FCD-7AAA-408C-B604-C7F23D8DE8CD}"/>
                  </a:ext>
                </a:extLst>
              </p:cNvPr>
              <p:cNvSpPr txBox="1"/>
              <p:nvPr/>
            </p:nvSpPr>
            <p:spPr>
              <a:xfrm>
                <a:off x="2390857" y="2815593"/>
                <a:ext cx="8647304" cy="7734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𝒔𝒊𝒏𝒙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𝟕</m:t>
                                </m:r>
                              </m:e>
                              <m:sup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40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40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𝟕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AF71FCD-7AAA-408C-B604-C7F23D8DE8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857" y="2815593"/>
                <a:ext cx="8647304" cy="7734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5017EEAA-7129-44E5-A411-A1157E5E3D6E}"/>
                  </a:ext>
                </a:extLst>
              </p:cNvPr>
              <p:cNvSpPr/>
              <p:nvPr/>
            </p:nvSpPr>
            <p:spPr>
              <a:xfrm>
                <a:off x="2849357" y="3595639"/>
                <a:ext cx="7608493" cy="10365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𝒄𝒐𝒔𝒙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𝒍𝒏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</m:oMath>
                  </m:oMathPara>
                </a14:m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5017EEAA-7129-44E5-A411-A1157E5E3D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9357" y="3595639"/>
                <a:ext cx="7608493" cy="10365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1161E09D-5440-47E4-98E6-101A9E30E25F}"/>
                  </a:ext>
                </a:extLst>
              </p:cNvPr>
              <p:cNvSpPr/>
              <p:nvPr/>
            </p:nvSpPr>
            <p:spPr>
              <a:xfrm>
                <a:off x="2841675" y="4519240"/>
                <a:ext cx="7244676" cy="10365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𝒄𝒐𝒔𝒙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1161E09D-5440-47E4-98E6-101A9E30E2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1675" y="4519240"/>
                <a:ext cx="7244676" cy="10365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A4FCA796-7556-45EA-AFC9-75C2DFA20A5C}"/>
                  </a:ext>
                </a:extLst>
              </p:cNvPr>
              <p:cNvSpPr/>
              <p:nvPr/>
            </p:nvSpPr>
            <p:spPr>
              <a:xfrm>
                <a:off x="1387761" y="5390014"/>
                <a:ext cx="8514447" cy="9167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4000" b="1" dirty="0" err="1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𝒄𝒐𝒔𝒙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𝒍𝒏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e>
                    </m:d>
                  </m:oMath>
                </a14:m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A4FCA796-7556-45EA-AFC9-75C2DFA20A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7761" y="5390014"/>
                <a:ext cx="8514447" cy="916789"/>
              </a:xfrm>
              <a:prstGeom prst="rect">
                <a:avLst/>
              </a:prstGeom>
              <a:blipFill>
                <a:blip r:embed="rId8"/>
                <a:stretch>
                  <a:fillRect l="-2077" b="-271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550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9" grpId="0"/>
      <p:bldP spid="16" grpId="0"/>
      <p:bldP spid="18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амка 10">
            <a:extLst>
              <a:ext uri="{FF2B5EF4-FFF2-40B4-BE49-F238E27FC236}">
                <a16:creationId xmlns:a16="http://schemas.microsoft.com/office/drawing/2014/main" id="{D8B38167-D987-40EC-957A-8586271AB2D4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9B292FE-5366-46C0-8838-AF47E22EADD2}"/>
                  </a:ext>
                </a:extLst>
              </p:cNvPr>
              <p:cNvSpPr txBox="1"/>
              <p:nvPr/>
            </p:nvSpPr>
            <p:spPr>
              <a:xfrm>
                <a:off x="840811" y="1386655"/>
                <a:ext cx="9754902" cy="35855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𝒍𝒏𝒄𝒐𝒔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murakkab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funksiyaning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hosilasini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toping.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9B292FE-5366-46C0-8838-AF47E22EAD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811" y="1386655"/>
                <a:ext cx="9754902" cy="3585533"/>
              </a:xfrm>
              <a:prstGeom prst="rect">
                <a:avLst/>
              </a:prstGeom>
              <a:blipFill>
                <a:blip r:embed="rId2"/>
                <a:stretch>
                  <a:fillRect b="-10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5B65C57-1CDA-4B4D-954E-93963CA7C297}"/>
              </a:ext>
            </a:extLst>
          </p:cNvPr>
          <p:cNvSpPr/>
          <p:nvPr/>
        </p:nvSpPr>
        <p:spPr>
          <a:xfrm>
            <a:off x="4354247" y="483764"/>
            <a:ext cx="2728031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6-masala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03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амка 10">
            <a:extLst>
              <a:ext uri="{FF2B5EF4-FFF2-40B4-BE49-F238E27FC236}">
                <a16:creationId xmlns:a16="http://schemas.microsoft.com/office/drawing/2014/main" id="{D8B38167-D987-40EC-957A-8586271AB2D4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5B65C57-1CDA-4B4D-954E-93963CA7C297}"/>
              </a:ext>
            </a:extLst>
          </p:cNvPr>
          <p:cNvSpPr/>
          <p:nvPr/>
        </p:nvSpPr>
        <p:spPr>
          <a:xfrm>
            <a:off x="759709" y="467998"/>
            <a:ext cx="2728031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7F2C46B-062A-4EF8-A505-B8F065AB054A}"/>
                  </a:ext>
                </a:extLst>
              </p:cNvPr>
              <p:cNvSpPr txBox="1"/>
              <p:nvPr/>
            </p:nvSpPr>
            <p:spPr>
              <a:xfrm>
                <a:off x="4178623" y="111815"/>
                <a:ext cx="4953657" cy="9825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𝒍𝒏𝒄𝒐𝒔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7F2C46B-062A-4EF8-A505-B8F065AB05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8623" y="111815"/>
                <a:ext cx="4953657" cy="9825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86EEFB4-5A07-4F70-BFB4-8F5A4670FF79}"/>
                  </a:ext>
                </a:extLst>
              </p:cNvPr>
              <p:cNvSpPr txBox="1"/>
              <p:nvPr/>
            </p:nvSpPr>
            <p:spPr>
              <a:xfrm>
                <a:off x="635915" y="1531431"/>
                <a:ext cx="5439534" cy="11079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𝒍𝒏𝒄𝒐𝒔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86EEFB4-5A07-4F70-BFB4-8F5A4670FF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915" y="1531431"/>
                <a:ext cx="5439534" cy="110799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3FDC398-1470-4FE7-A8A4-2FA57B89D5F2}"/>
                  </a:ext>
                </a:extLst>
              </p:cNvPr>
              <p:cNvSpPr txBox="1"/>
              <p:nvPr/>
            </p:nvSpPr>
            <p:spPr>
              <a:xfrm>
                <a:off x="5643284" y="919530"/>
                <a:ext cx="5439535" cy="20004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𝒄𝒐𝒔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𝒄𝒐𝒔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3FDC398-1470-4FE7-A8A4-2FA57B89D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3284" y="919530"/>
                <a:ext cx="5439535" cy="20004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60F9E25-D75C-452C-A55F-F6C8EB1BF8F0}"/>
                  </a:ext>
                </a:extLst>
              </p:cNvPr>
              <p:cNvSpPr txBox="1"/>
              <p:nvPr/>
            </p:nvSpPr>
            <p:spPr>
              <a:xfrm>
                <a:off x="-56733" y="2588948"/>
                <a:ext cx="7381695" cy="20004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𝒄𝒐𝒔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60F9E25-D75C-452C-A55F-F6C8EB1BF8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6733" y="2588948"/>
                <a:ext cx="7381695" cy="20004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2E1971-3BC6-4277-BE50-C557432EFCE0}"/>
                  </a:ext>
                </a:extLst>
              </p:cNvPr>
              <p:cNvSpPr txBox="1"/>
              <p:nvPr/>
            </p:nvSpPr>
            <p:spPr>
              <a:xfrm>
                <a:off x="6400550" y="2609562"/>
                <a:ext cx="3925001" cy="20045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𝒔𝒊𝒏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𝒄𝒐𝒔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2E1971-3BC6-4277-BE50-C557432EFC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550" y="2609562"/>
                <a:ext cx="3925001" cy="200458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B42FE16-5FFB-4BAF-AB92-6E314D0B3EF2}"/>
                  </a:ext>
                </a:extLst>
              </p:cNvPr>
              <p:cNvSpPr txBox="1"/>
              <p:nvPr/>
            </p:nvSpPr>
            <p:spPr>
              <a:xfrm>
                <a:off x="9621824" y="3213084"/>
                <a:ext cx="2600710" cy="11079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𝒕𝒈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B42FE16-5FFB-4BAF-AB92-6E314D0B3E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1824" y="3213084"/>
                <a:ext cx="2600710" cy="11079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B82EFA0-0A10-46CB-A590-9C74CD1D268B}"/>
                  </a:ext>
                </a:extLst>
              </p:cNvPr>
              <p:cNvSpPr txBox="1"/>
              <p:nvPr/>
            </p:nvSpPr>
            <p:spPr>
              <a:xfrm>
                <a:off x="2123724" y="4827233"/>
                <a:ext cx="3925001" cy="9986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4400" b="1" dirty="0" err="1">
                    <a:solidFill>
                      <a:srgbClr val="000099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Javob</a:t>
                </a:r>
                <a:r>
                  <a:rPr lang="en-US" sz="4400" b="1" dirty="0">
                    <a:solidFill>
                      <a:srgbClr val="000099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𝒕𝒈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B82EFA0-0A10-46CB-A590-9C74CD1D26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4" y="4827233"/>
                <a:ext cx="3925001" cy="998671"/>
              </a:xfrm>
              <a:prstGeom prst="rect">
                <a:avLst/>
              </a:prstGeom>
              <a:blipFill>
                <a:blip r:embed="rId8"/>
                <a:stretch>
                  <a:fillRect l="-3882" b="-26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9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амка 10">
            <a:extLst>
              <a:ext uri="{FF2B5EF4-FFF2-40B4-BE49-F238E27FC236}">
                <a16:creationId xmlns:a16="http://schemas.microsoft.com/office/drawing/2014/main" id="{D8B38167-D987-40EC-957A-8586271AB2D4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5B65C57-1CDA-4B4D-954E-93963CA7C297}"/>
              </a:ext>
            </a:extLst>
          </p:cNvPr>
          <p:cNvSpPr/>
          <p:nvPr/>
        </p:nvSpPr>
        <p:spPr>
          <a:xfrm>
            <a:off x="4354247" y="483764"/>
            <a:ext cx="2728031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7-masala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7D1BFA97-1548-4642-A9AB-4373AF6E8DEF}"/>
                  </a:ext>
                </a:extLst>
              </p:cNvPr>
              <p:cNvSpPr/>
              <p:nvPr/>
            </p:nvSpPr>
            <p:spPr>
              <a:xfrm>
                <a:off x="501480" y="1014706"/>
                <a:ext cx="10922378" cy="49643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5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5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5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5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5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num>
                        <m:den>
                          <m:r>
                            <a:rPr lang="en-US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𝒇</m:t>
                        </m:r>
                      </m:e>
                      <m:sup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d>
                    <m:r>
                      <a:rPr lang="en-US" sz="5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ning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toping.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7D1BFA97-1548-4642-A9AB-4373AF6E8D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480" y="1014706"/>
                <a:ext cx="10922378" cy="4964372"/>
              </a:xfrm>
              <a:prstGeom prst="rect">
                <a:avLst/>
              </a:prstGeom>
              <a:blipFill>
                <a:blip r:embed="rId2"/>
                <a:stretch>
                  <a:fillRect b="-65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0321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8" descr="Survey - Free files and folders icons">
            <a:extLst>
              <a:ext uri="{FF2B5EF4-FFF2-40B4-BE49-F238E27FC236}">
                <a16:creationId xmlns:a16="http://schemas.microsoft.com/office/drawing/2014/main" id="{764845EA-30EF-43D3-BC07-E28E9A7295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10" descr="Survey - Free files and folders icons">
            <a:extLst>
              <a:ext uri="{FF2B5EF4-FFF2-40B4-BE49-F238E27FC236}">
                <a16:creationId xmlns:a16="http://schemas.microsoft.com/office/drawing/2014/main" id="{82527817-BC94-4DDE-B3A2-A091A24E5C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F1E62394-4AE8-44B7-A3DA-5F5E897888BE}"/>
              </a:ext>
            </a:extLst>
          </p:cNvPr>
          <p:cNvSpPr/>
          <p:nvPr/>
        </p:nvSpPr>
        <p:spPr>
          <a:xfrm>
            <a:off x="0" y="-48423"/>
            <a:ext cx="12192000" cy="11167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1605122-9145-42CB-964F-D67EF3DAE90A}"/>
              </a:ext>
            </a:extLst>
          </p:cNvPr>
          <p:cNvSpPr txBox="1"/>
          <p:nvPr/>
        </p:nvSpPr>
        <p:spPr>
          <a:xfrm>
            <a:off x="1434897" y="-96911"/>
            <a:ext cx="2441694" cy="1200329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57230-814E-4149-8476-485793D65904}"/>
              </a:ext>
            </a:extLst>
          </p:cNvPr>
          <p:cNvSpPr txBox="1"/>
          <p:nvPr/>
        </p:nvSpPr>
        <p:spPr>
          <a:xfrm>
            <a:off x="469361" y="3605941"/>
            <a:ext cx="10503437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O‘rganilgan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mavzularga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Рамка 10">
            <a:extLst>
              <a:ext uri="{FF2B5EF4-FFF2-40B4-BE49-F238E27FC236}">
                <a16:creationId xmlns:a16="http://schemas.microsoft.com/office/drawing/2014/main" id="{65E560E6-0C62-4236-B701-78076C5EA91B}"/>
              </a:ext>
            </a:extLst>
          </p:cNvPr>
          <p:cNvSpPr/>
          <p:nvPr/>
        </p:nvSpPr>
        <p:spPr>
          <a:xfrm>
            <a:off x="132735" y="1179190"/>
            <a:ext cx="11916697" cy="5560823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DCA6FC-7DAF-4B07-B556-CB11C73026AE}"/>
              </a:ext>
            </a:extLst>
          </p:cNvPr>
          <p:cNvSpPr txBox="1"/>
          <p:nvPr/>
        </p:nvSpPr>
        <p:spPr>
          <a:xfrm>
            <a:off x="469361" y="1220741"/>
            <a:ext cx="10813405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yuzasidan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15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C617DAA-4B88-4C1E-917A-A10774898102}"/>
                  </a:ext>
                </a:extLst>
              </p:cNvPr>
              <p:cNvSpPr/>
              <p:nvPr/>
            </p:nvSpPr>
            <p:spPr>
              <a:xfrm>
                <a:off x="1835386" y="1620829"/>
                <a:ext cx="6860449" cy="14683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C617DAA-4B88-4C1E-917A-A107748981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386" y="1620829"/>
                <a:ext cx="6860449" cy="146835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62F4E23-82CE-459A-8ED3-F33DA6C2903E}"/>
                  </a:ext>
                </a:extLst>
              </p:cNvPr>
              <p:cNvSpPr txBox="1"/>
              <p:nvPr/>
            </p:nvSpPr>
            <p:spPr>
              <a:xfrm>
                <a:off x="2066213" y="3263343"/>
                <a:ext cx="6356867" cy="14683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</m:e>
                          </m:d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4400" b="1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62F4E23-82CE-459A-8ED3-F33DA6C290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6213" y="3263343"/>
                <a:ext cx="6356867" cy="14683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90F4A1C-E11A-44CC-9AAE-863A03312F86}"/>
                  </a:ext>
                </a:extLst>
              </p:cNvPr>
              <p:cNvSpPr txBox="1"/>
              <p:nvPr/>
            </p:nvSpPr>
            <p:spPr>
              <a:xfrm>
                <a:off x="1547977" y="4905858"/>
                <a:ext cx="6288271" cy="14895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</m:e>
                          </m:d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</m:d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90F4A1C-E11A-44CC-9AAE-863A03312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977" y="4905858"/>
                <a:ext cx="6288271" cy="14895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4302D7-9092-45FE-8FD9-397EE2DDC13F}"/>
                  </a:ext>
                </a:extLst>
              </p:cNvPr>
              <p:cNvSpPr txBox="1"/>
              <p:nvPr/>
            </p:nvSpPr>
            <p:spPr>
              <a:xfrm>
                <a:off x="7498994" y="5385671"/>
                <a:ext cx="1848172" cy="7847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4302D7-9092-45FE-8FD9-397EE2DDC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8994" y="5385671"/>
                <a:ext cx="1848172" cy="7847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C8B972B4-0CD9-48F2-99E6-6A8662AF25BB}"/>
              </a:ext>
            </a:extLst>
          </p:cNvPr>
          <p:cNvCxnSpPr>
            <a:cxnSpLocks/>
          </p:cNvCxnSpPr>
          <p:nvPr/>
        </p:nvCxnSpPr>
        <p:spPr>
          <a:xfrm flipH="1">
            <a:off x="2665469" y="5058157"/>
            <a:ext cx="1714558" cy="655027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C282C91-56B2-4DBF-ABC8-66B33D8E68D7}"/>
              </a:ext>
            </a:extLst>
          </p:cNvPr>
          <p:cNvCxnSpPr>
            <a:cxnSpLocks/>
          </p:cNvCxnSpPr>
          <p:nvPr/>
        </p:nvCxnSpPr>
        <p:spPr>
          <a:xfrm flipH="1">
            <a:off x="3967926" y="5752403"/>
            <a:ext cx="1568625" cy="682249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авая круглая скобка 1">
            <a:extLst>
              <a:ext uri="{FF2B5EF4-FFF2-40B4-BE49-F238E27FC236}">
                <a16:creationId xmlns:a16="http://schemas.microsoft.com/office/drawing/2014/main" id="{856FA63F-6396-4EF7-A617-CC9B5C9E0E11}"/>
              </a:ext>
            </a:extLst>
          </p:cNvPr>
          <p:cNvSpPr/>
          <p:nvPr/>
        </p:nvSpPr>
        <p:spPr>
          <a:xfrm rot="16200000">
            <a:off x="4011186" y="1348478"/>
            <a:ext cx="192981" cy="544700"/>
          </a:xfrm>
          <a:prstGeom prst="rightBracket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авая круглая скобка 14">
            <a:extLst>
              <a:ext uri="{FF2B5EF4-FFF2-40B4-BE49-F238E27FC236}">
                <a16:creationId xmlns:a16="http://schemas.microsoft.com/office/drawing/2014/main" id="{EC931849-714A-437E-BC9D-BCE73ECC2494}"/>
              </a:ext>
            </a:extLst>
          </p:cNvPr>
          <p:cNvSpPr/>
          <p:nvPr/>
        </p:nvSpPr>
        <p:spPr>
          <a:xfrm rot="16200000">
            <a:off x="5572662" y="1348478"/>
            <a:ext cx="192981" cy="544700"/>
          </a:xfrm>
          <a:prstGeom prst="rightBracket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круглая скобка 15">
            <a:extLst>
              <a:ext uri="{FF2B5EF4-FFF2-40B4-BE49-F238E27FC236}">
                <a16:creationId xmlns:a16="http://schemas.microsoft.com/office/drawing/2014/main" id="{BB270235-9DF2-49EC-9FC1-2359D11E4F33}"/>
              </a:ext>
            </a:extLst>
          </p:cNvPr>
          <p:cNvSpPr/>
          <p:nvPr/>
        </p:nvSpPr>
        <p:spPr>
          <a:xfrm rot="16200000">
            <a:off x="4690688" y="2680333"/>
            <a:ext cx="123103" cy="1289126"/>
          </a:xfrm>
          <a:prstGeom prst="rightBracket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авая круглая скобка 16">
            <a:extLst>
              <a:ext uri="{FF2B5EF4-FFF2-40B4-BE49-F238E27FC236}">
                <a16:creationId xmlns:a16="http://schemas.microsoft.com/office/drawing/2014/main" id="{EF76CA9E-D51E-4128-861B-0778CA21BAA2}"/>
              </a:ext>
            </a:extLst>
          </p:cNvPr>
          <p:cNvSpPr/>
          <p:nvPr/>
        </p:nvSpPr>
        <p:spPr>
          <a:xfrm rot="16200000">
            <a:off x="6832365" y="2706860"/>
            <a:ext cx="155151" cy="1289127"/>
          </a:xfrm>
          <a:prstGeom prst="rightBracket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7138C04C-C096-4E4E-8E3B-637712850577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6B2B985-DFD9-485B-9125-331E2EED8963}"/>
              </a:ext>
            </a:extLst>
          </p:cNvPr>
          <p:cNvSpPr/>
          <p:nvPr/>
        </p:nvSpPr>
        <p:spPr>
          <a:xfrm>
            <a:off x="416294" y="596657"/>
            <a:ext cx="2433063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82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  <p:bldP spid="2" grpId="0" animBg="1"/>
      <p:bldP spid="15" grpId="0" animBg="1"/>
      <p:bldP spid="16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EAB1392-9722-4584-A8E7-BA9A732E2EAB}"/>
                  </a:ext>
                </a:extLst>
              </p:cNvPr>
              <p:cNvSpPr txBox="1"/>
              <p:nvPr/>
            </p:nvSpPr>
            <p:spPr>
              <a:xfrm>
                <a:off x="849522" y="1213256"/>
                <a:ext cx="9486443" cy="850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EAB1392-9722-4584-A8E7-BA9A732E2E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522" y="1213256"/>
                <a:ext cx="9486443" cy="8506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9A387DD-F7C6-42A6-8A8F-CB2A40FE0F55}"/>
                  </a:ext>
                </a:extLst>
              </p:cNvPr>
              <p:cNvSpPr txBox="1"/>
              <p:nvPr/>
            </p:nvSpPr>
            <p:spPr>
              <a:xfrm>
                <a:off x="849522" y="2408657"/>
                <a:ext cx="6050439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9A387DD-F7C6-42A6-8A8F-CB2A40FE0F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522" y="2408657"/>
                <a:ext cx="6050439" cy="6771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925EF0A-C386-428F-B05B-DEFB79FC3C2C}"/>
                  </a:ext>
                </a:extLst>
              </p:cNvPr>
              <p:cNvSpPr/>
              <p:nvPr/>
            </p:nvSpPr>
            <p:spPr>
              <a:xfrm>
                <a:off x="849522" y="3359142"/>
                <a:ext cx="5088161" cy="7847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4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925EF0A-C386-428F-B05B-DEFB79FC3C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522" y="3359142"/>
                <a:ext cx="5088161" cy="7847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BC9CAE95-2C2D-4A68-84CC-C1F838F85CBD}"/>
                  </a:ext>
                </a:extLst>
              </p:cNvPr>
              <p:cNvSpPr/>
              <p:nvPr/>
            </p:nvSpPr>
            <p:spPr>
              <a:xfrm>
                <a:off x="849522" y="4417287"/>
                <a:ext cx="440402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</m:d>
                      <m:r>
                        <a:rPr lang="en-US" sz="4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BC9CAE95-2C2D-4A68-84CC-C1F838F85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522" y="4417287"/>
                <a:ext cx="4404026" cy="769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C815FB7-9646-43FF-9C71-B141AB6C1F85}"/>
                  </a:ext>
                </a:extLst>
              </p:cNvPr>
              <p:cNvSpPr txBox="1"/>
              <p:nvPr/>
            </p:nvSpPr>
            <p:spPr>
              <a:xfrm>
                <a:off x="840076" y="256129"/>
                <a:ext cx="3843580" cy="7847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C815FB7-9646-43FF-9C71-B141AB6C1F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76" y="256129"/>
                <a:ext cx="3843580" cy="7847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B8BBD8-AE98-4B15-BB0F-E85F075C43A2}"/>
                  </a:ext>
                </a:extLst>
              </p:cNvPr>
              <p:cNvSpPr txBox="1"/>
              <p:nvPr/>
            </p:nvSpPr>
            <p:spPr>
              <a:xfrm>
                <a:off x="5253548" y="4417286"/>
                <a:ext cx="3580735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B8BBD8-AE98-4B15-BB0F-E85F075C43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3548" y="4417286"/>
                <a:ext cx="3580735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C4EC71DF-3A51-4D06-9B2F-33F621E09A91}"/>
                  </a:ext>
                </a:extLst>
              </p:cNvPr>
              <p:cNvSpPr/>
              <p:nvPr/>
            </p:nvSpPr>
            <p:spPr>
              <a:xfrm>
                <a:off x="5504871" y="5272416"/>
                <a:ext cx="3078087" cy="9825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4400" b="1" dirty="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C4EC71DF-3A51-4D06-9B2F-33F621E09A9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871" y="5272416"/>
                <a:ext cx="3078087" cy="982513"/>
              </a:xfrm>
              <a:prstGeom prst="rect">
                <a:avLst/>
              </a:prstGeom>
              <a:blipFill>
                <a:blip r:embed="rId8"/>
                <a:stretch>
                  <a:fillRect l="-7525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Рамка 13">
            <a:extLst>
              <a:ext uri="{FF2B5EF4-FFF2-40B4-BE49-F238E27FC236}">
                <a16:creationId xmlns:a16="http://schemas.microsoft.com/office/drawing/2014/main" id="{1929AD6D-0D58-4305-9882-3E646104AF3A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27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7BC91225-9676-4E2C-9ABE-D064598A765C}"/>
                  </a:ext>
                </a:extLst>
              </p:cNvPr>
              <p:cNvSpPr/>
              <p:nvPr/>
            </p:nvSpPr>
            <p:spPr>
              <a:xfrm>
                <a:off x="929149" y="1386655"/>
                <a:ext cx="11646310" cy="3828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Agar  </a:t>
                </a:r>
              </a:p>
              <a:p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5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5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𝒕𝒈𝒙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𝒔𝒊𝒏𝒙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𝒄𝒕𝒈𝒙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𝒄𝒐𝒔𝒙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bo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‘lsa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𝒇</m:t>
                        </m:r>
                      </m:e>
                      <m:sup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toping.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7BC91225-9676-4E2C-9ABE-D064598A76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149" y="1386655"/>
                <a:ext cx="11646310" cy="3828997"/>
              </a:xfrm>
              <a:prstGeom prst="rect">
                <a:avLst/>
              </a:prstGeom>
              <a:blipFill>
                <a:blip r:embed="rId2"/>
                <a:stretch>
                  <a:fillRect l="-2773" t="-4452" b="-85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Рамка 7">
            <a:extLst>
              <a:ext uri="{FF2B5EF4-FFF2-40B4-BE49-F238E27FC236}">
                <a16:creationId xmlns:a16="http://schemas.microsoft.com/office/drawing/2014/main" id="{23B1C431-C0B0-4C3A-A208-A1C6EFC81B56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3E302A1-F9C6-47EA-A481-2392E660AFD2}"/>
              </a:ext>
            </a:extLst>
          </p:cNvPr>
          <p:cNvSpPr/>
          <p:nvPr/>
        </p:nvSpPr>
        <p:spPr>
          <a:xfrm>
            <a:off x="4354247" y="483764"/>
            <a:ext cx="2728031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7-masala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03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DC61B48C-8749-47F4-B325-7DE5EE4A58F9}"/>
                  </a:ext>
                </a:extLst>
              </p:cNvPr>
              <p:cNvSpPr/>
              <p:nvPr/>
            </p:nvSpPr>
            <p:spPr>
              <a:xfrm>
                <a:off x="949731" y="2044347"/>
                <a:ext cx="9584612" cy="14830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f>
                        <m:f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𝒔𝒊𝒏𝒙</m:t>
                          </m:r>
                        </m:num>
                        <m:den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𝒄𝒐𝒔𝒙</m:t>
                          </m:r>
                        </m:den>
                      </m:f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𝒔𝒊𝒏𝒙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𝒄𝒐𝒔𝒙</m:t>
                          </m:r>
                        </m:num>
                        <m:den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𝒔𝒊𝒏𝒙</m:t>
                          </m:r>
                        </m:den>
                      </m:f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𝒄𝒐𝒔𝒙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DC61B48C-8749-47F4-B325-7DE5EE4A58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731" y="2044347"/>
                <a:ext cx="9584612" cy="14830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88AF469-221B-463D-BCB5-EDE667E08399}"/>
              </a:ext>
            </a:extLst>
          </p:cNvPr>
          <p:cNvCxnSpPr>
            <a:cxnSpLocks/>
          </p:cNvCxnSpPr>
          <p:nvPr/>
        </p:nvCxnSpPr>
        <p:spPr>
          <a:xfrm flipH="1">
            <a:off x="6400787" y="2072334"/>
            <a:ext cx="1772969" cy="581833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7EDA3B0B-6536-4116-9F30-DF0CB1E19CFC}"/>
              </a:ext>
            </a:extLst>
          </p:cNvPr>
          <p:cNvCxnSpPr>
            <a:cxnSpLocks/>
          </p:cNvCxnSpPr>
          <p:nvPr/>
        </p:nvCxnSpPr>
        <p:spPr>
          <a:xfrm>
            <a:off x="2788775" y="2210944"/>
            <a:ext cx="1772968" cy="453464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49692EA-31F4-4186-B824-0BEFC0C8434C}"/>
              </a:ext>
            </a:extLst>
          </p:cNvPr>
          <p:cNvCxnSpPr>
            <a:cxnSpLocks/>
          </p:cNvCxnSpPr>
          <p:nvPr/>
        </p:nvCxnSpPr>
        <p:spPr>
          <a:xfrm>
            <a:off x="6516373" y="3108704"/>
            <a:ext cx="1772968" cy="453464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C97A3BEF-C2A6-4DD3-B247-E6ACE831007A}"/>
              </a:ext>
            </a:extLst>
          </p:cNvPr>
          <p:cNvCxnSpPr>
            <a:cxnSpLocks/>
          </p:cNvCxnSpPr>
          <p:nvPr/>
        </p:nvCxnSpPr>
        <p:spPr>
          <a:xfrm flipH="1">
            <a:off x="2849357" y="3093493"/>
            <a:ext cx="1772969" cy="581833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08472DA5-5E6E-48AF-81CF-DE05E2F41BD0}"/>
                  </a:ext>
                </a:extLst>
              </p:cNvPr>
              <p:cNvSpPr/>
              <p:nvPr/>
            </p:nvSpPr>
            <p:spPr>
              <a:xfrm>
                <a:off x="2310967" y="4595495"/>
                <a:ext cx="4501553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𝒔𝒊𝒏𝒙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𝒄𝒐𝒔𝒙</m:t>
                      </m:r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08472DA5-5E6E-48AF-81CF-DE05E2F41B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967" y="4595495"/>
                <a:ext cx="4501553" cy="9233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Рамка 11">
            <a:extLst>
              <a:ext uri="{FF2B5EF4-FFF2-40B4-BE49-F238E27FC236}">
                <a16:creationId xmlns:a16="http://schemas.microsoft.com/office/drawing/2014/main" id="{A6280F2A-497C-48DA-95F9-AB2946ECCF15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60FD51C-693E-4F61-969E-FB4E8AA1BD7C}"/>
              </a:ext>
            </a:extLst>
          </p:cNvPr>
          <p:cNvSpPr/>
          <p:nvPr/>
        </p:nvSpPr>
        <p:spPr>
          <a:xfrm>
            <a:off x="416294" y="596657"/>
            <a:ext cx="2433063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C5CFEDD-11E7-4F17-9EA4-F6810B84C08B}"/>
                  </a:ext>
                </a:extLst>
              </p:cNvPr>
              <p:cNvSpPr txBox="1"/>
              <p:nvPr/>
            </p:nvSpPr>
            <p:spPr>
              <a:xfrm>
                <a:off x="3497820" y="512298"/>
                <a:ext cx="8153406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  <m:d>
                      <m:dPr>
                        <m:ctrlP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</m:d>
                    <m:r>
                      <a:rPr lang="en-US" sz="4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𝒕𝒈𝒙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𝒔𝒊𝒏𝒙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𝒄𝒕𝒈𝒙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𝒄𝒐𝒔𝒙</m:t>
                    </m:r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C5CFEDD-11E7-4F17-9EA4-F6810B84C0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7820" y="512298"/>
                <a:ext cx="8153406" cy="7694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518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A3103706-081D-4199-A762-E10F8995DADD}"/>
                  </a:ext>
                </a:extLst>
              </p:cNvPr>
              <p:cNvSpPr/>
              <p:nvPr/>
            </p:nvSpPr>
            <p:spPr>
              <a:xfrm>
                <a:off x="607141" y="229678"/>
                <a:ext cx="5402441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𝒇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𝒔𝒊𝒏𝒙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𝒄𝒐𝒔𝒙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A3103706-081D-4199-A762-E10F8995DA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141" y="229678"/>
                <a:ext cx="5402441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8D68052-49FC-4719-B4A8-7F9F868E8ED5}"/>
                  </a:ext>
                </a:extLst>
              </p:cNvPr>
              <p:cNvSpPr/>
              <p:nvPr/>
            </p:nvSpPr>
            <p:spPr>
              <a:xfrm>
                <a:off x="418742" y="1150851"/>
                <a:ext cx="1141350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𝒇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𝒔𝒊𝒏𝒙</m:t>
                              </m:r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𝒄𝒐𝒔𝒙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𝒔𝒊𝒏𝒙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𝒄𝒐𝒔𝒙</m:t>
                              </m:r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8D68052-49FC-4719-B4A8-7F9F868E8E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42" y="1150851"/>
                <a:ext cx="11413509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EA907339-D0B2-4CC7-B8F5-8486130C3A7A}"/>
                  </a:ext>
                </a:extLst>
              </p:cNvPr>
              <p:cNvSpPr/>
              <p:nvPr/>
            </p:nvSpPr>
            <p:spPr>
              <a:xfrm>
                <a:off x="1960525" y="2081265"/>
                <a:ext cx="9422772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𝒄𝒐𝒔𝒙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𝒄𝒐𝒔𝒙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𝒔𝒊𝒏𝒙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𝒔𝒊𝒏𝒙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EA907339-D0B2-4CC7-B8F5-8486130C3A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0525" y="2081265"/>
                <a:ext cx="9422772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9B102D65-174E-4F68-8920-C0A4779670F2}"/>
                  </a:ext>
                </a:extLst>
              </p:cNvPr>
              <p:cNvSpPr/>
              <p:nvPr/>
            </p:nvSpPr>
            <p:spPr>
              <a:xfrm>
                <a:off x="1953348" y="3086525"/>
                <a:ext cx="5647443" cy="847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𝒄𝒐𝒔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𝜶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𝒔𝒊𝒏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𝜶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9B102D65-174E-4F68-8920-C0A4779670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3348" y="3086525"/>
                <a:ext cx="5647443" cy="8477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29AE9DC6-E0A8-4F7B-9145-2DC8F2EA5867}"/>
                  </a:ext>
                </a:extLst>
              </p:cNvPr>
              <p:cNvSpPr/>
              <p:nvPr/>
            </p:nvSpPr>
            <p:spPr>
              <a:xfrm>
                <a:off x="7600791" y="3058528"/>
                <a:ext cx="2021707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𝒄𝒐𝒔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29AE9DC6-E0A8-4F7B-9145-2DC8F2EA58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0791" y="3058528"/>
                <a:ext cx="2021707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F58E7669-5B09-42E4-8241-30D0701C2653}"/>
                  </a:ext>
                </a:extLst>
              </p:cNvPr>
              <p:cNvSpPr/>
              <p:nvPr/>
            </p:nvSpPr>
            <p:spPr>
              <a:xfrm>
                <a:off x="835355" y="4103875"/>
                <a:ext cx="8109015" cy="12528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𝒇</m:t>
                          </m:r>
                        </m:e>
                        <m:sup>
                          <m: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den>
                          </m:f>
                        </m:e>
                      </m:d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𝒄𝒐𝒔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𝝅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𝒄𝒐𝒔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F58E7669-5B09-42E4-8241-30D0701C26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355" y="4103875"/>
                <a:ext cx="8109015" cy="12528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Рамка 11">
            <a:extLst>
              <a:ext uri="{FF2B5EF4-FFF2-40B4-BE49-F238E27FC236}">
                <a16:creationId xmlns:a16="http://schemas.microsoft.com/office/drawing/2014/main" id="{9EF4E37A-8FAB-4B9D-B940-A8D38D5EDB4E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61F20277-C0C8-4FCA-A748-9993992DA517}"/>
                  </a:ext>
                </a:extLst>
              </p:cNvPr>
              <p:cNvSpPr/>
              <p:nvPr/>
            </p:nvSpPr>
            <p:spPr>
              <a:xfrm>
                <a:off x="5681852" y="5317504"/>
                <a:ext cx="3078087" cy="9825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4400" b="1" dirty="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61F20277-C0C8-4FCA-A748-9993992DA5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1852" y="5317504"/>
                <a:ext cx="3078087" cy="982513"/>
              </a:xfrm>
              <a:prstGeom prst="rect">
                <a:avLst/>
              </a:prstGeom>
              <a:blipFill>
                <a:blip r:embed="rId8"/>
                <a:stretch>
                  <a:fillRect l="-7525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367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A63A1092-2D35-4498-9DD0-E8A53133D9D2}"/>
              </a:ext>
            </a:extLst>
          </p:cNvPr>
          <p:cNvSpPr/>
          <p:nvPr/>
        </p:nvSpPr>
        <p:spPr>
          <a:xfrm>
            <a:off x="414462" y="1068473"/>
            <a:ext cx="10734816" cy="110401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99E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2EB02C-0C27-46CA-BCC4-F92AD2ABF7B9}"/>
              </a:ext>
            </a:extLst>
          </p:cNvPr>
          <p:cNvSpPr txBox="1"/>
          <p:nvPr/>
        </p:nvSpPr>
        <p:spPr>
          <a:xfrm>
            <a:off x="556591" y="1290800"/>
            <a:ext cx="83005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193365-06A5-4268-AC08-4BEB52F107DC}"/>
              </a:ext>
            </a:extLst>
          </p:cNvPr>
          <p:cNvSpPr txBox="1"/>
          <p:nvPr/>
        </p:nvSpPr>
        <p:spPr>
          <a:xfrm>
            <a:off x="926346" y="2741443"/>
            <a:ext cx="994364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40-41-sahifalarida </a:t>
            </a:r>
          </a:p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 57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62-misollarni</a:t>
            </a:r>
          </a:p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FCE6AE-65BE-4EEF-B9C6-3BB7BE464C50}"/>
              </a:ext>
            </a:extLst>
          </p:cNvPr>
          <p:cNvSpPr txBox="1"/>
          <p:nvPr/>
        </p:nvSpPr>
        <p:spPr>
          <a:xfrm>
            <a:off x="698937" y="3885990"/>
            <a:ext cx="65" cy="92333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6 причин, почему домашнее задание бесполезно и даже вредно - Лайфхакер">
            <a:extLst>
              <a:ext uri="{FF2B5EF4-FFF2-40B4-BE49-F238E27FC236}">
                <a16:creationId xmlns:a16="http://schemas.microsoft.com/office/drawing/2014/main" id="{105FA1C3-E9A8-49FC-A498-B656E25176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0" t="37912" r="47329" b="10747"/>
          <a:stretch/>
        </p:blipFill>
        <p:spPr bwMode="auto">
          <a:xfrm>
            <a:off x="8857179" y="457106"/>
            <a:ext cx="3008672" cy="21380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амка 6">
            <a:extLst>
              <a:ext uri="{FF2B5EF4-FFF2-40B4-BE49-F238E27FC236}">
                <a16:creationId xmlns:a16="http://schemas.microsoft.com/office/drawing/2014/main" id="{C2C9AAAB-6545-4BAD-AACB-6F3719BD4278}"/>
              </a:ext>
            </a:extLst>
          </p:cNvPr>
          <p:cNvSpPr/>
          <p:nvPr/>
        </p:nvSpPr>
        <p:spPr>
          <a:xfrm>
            <a:off x="132735" y="125156"/>
            <a:ext cx="11916697" cy="6614858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03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5DEBC8B6-90D6-4E60-BBA5-7DC51E0FAE4C}"/>
              </a:ext>
            </a:extLst>
          </p:cNvPr>
          <p:cNvSpPr/>
          <p:nvPr/>
        </p:nvSpPr>
        <p:spPr>
          <a:xfrm>
            <a:off x="0" y="-48424"/>
            <a:ext cx="12192000" cy="7121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580FAC25-7D39-48B8-B07B-57E6139F73E1}"/>
              </a:ext>
            </a:extLst>
          </p:cNvPr>
          <p:cNvSpPr/>
          <p:nvPr/>
        </p:nvSpPr>
        <p:spPr>
          <a:xfrm>
            <a:off x="63909" y="781666"/>
            <a:ext cx="12054348" cy="598012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3F87E1-C1E9-43C7-8E71-B80D5B99F227}"/>
              </a:ext>
            </a:extLst>
          </p:cNvPr>
          <p:cNvSpPr txBox="1"/>
          <p:nvPr/>
        </p:nvSpPr>
        <p:spPr>
          <a:xfrm>
            <a:off x="867491" y="-48424"/>
            <a:ext cx="56448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5BDD5AA-1631-4AD2-9C94-B8C6CB7D6AA0}"/>
                  </a:ext>
                </a:extLst>
              </p:cNvPr>
              <p:cNvSpPr txBox="1"/>
              <p:nvPr/>
            </p:nvSpPr>
            <p:spPr>
              <a:xfrm>
                <a:off x="7475710" y="10533"/>
                <a:ext cx="375295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№</m:t>
                    </m:r>
                    <m:r>
                      <a:rPr lang="en-US" sz="36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𝟒𝟖</m:t>
                    </m:r>
                  </m:oMath>
                </a14:m>
                <a:r>
                  <a:rPr lang="en-US" sz="3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(38-sahifa)</a:t>
                </a:r>
                <a:endParaRPr lang="ru-RU" sz="3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5BDD5AA-1631-4AD2-9C94-B8C6CB7D6A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5710" y="10533"/>
                <a:ext cx="3752950" cy="646331"/>
              </a:xfrm>
              <a:prstGeom prst="rect">
                <a:avLst/>
              </a:prstGeom>
              <a:blipFill>
                <a:blip r:embed="rId2"/>
                <a:stretch>
                  <a:fillRect t="-15094" r="-4383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FB78E4A-E2D6-4C6D-8663-6B69F1A24756}"/>
                  </a:ext>
                </a:extLst>
              </p:cNvPr>
              <p:cNvSpPr txBox="1"/>
              <p:nvPr/>
            </p:nvSpPr>
            <p:spPr>
              <a:xfrm>
                <a:off x="5088742" y="1447991"/>
                <a:ext cx="477393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FB78E4A-E2D6-4C6D-8663-6B69F1A247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8742" y="1447991"/>
                <a:ext cx="4773936" cy="6294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AE9F33-44FA-4902-9C39-68AA4930F9C4}"/>
                  </a:ext>
                </a:extLst>
              </p:cNvPr>
              <p:cNvSpPr txBox="1"/>
              <p:nvPr/>
            </p:nvSpPr>
            <p:spPr>
              <a:xfrm>
                <a:off x="1607485" y="2424652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AE9F33-44FA-4902-9C39-68AA4930F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485" y="2424652"/>
                <a:ext cx="163192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F0B8ED1-8711-4651-81C6-1797202A55F3}"/>
                  </a:ext>
                </a:extLst>
              </p:cNvPr>
              <p:cNvSpPr txBox="1"/>
              <p:nvPr/>
            </p:nvSpPr>
            <p:spPr>
              <a:xfrm>
                <a:off x="1571202" y="3647455"/>
                <a:ext cx="201503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F0B8ED1-8711-4651-81C6-1797202A55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202" y="3647455"/>
                <a:ext cx="2015039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656F17-ECD8-40FD-80AF-BFDF6BEC0883}"/>
                  </a:ext>
                </a:extLst>
              </p:cNvPr>
              <p:cNvSpPr txBox="1"/>
              <p:nvPr/>
            </p:nvSpPr>
            <p:spPr>
              <a:xfrm>
                <a:off x="1586328" y="5095746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656F17-ECD8-40FD-80AF-BFDF6BEC08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6328" y="5095746"/>
                <a:ext cx="1631922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BA49F05C-875C-43BB-B74C-34B5E03E2745}"/>
                  </a:ext>
                </a:extLst>
              </p:cNvPr>
              <p:cNvSpPr/>
              <p:nvPr/>
            </p:nvSpPr>
            <p:spPr>
              <a:xfrm>
                <a:off x="1942075" y="1377898"/>
                <a:ext cx="914400" cy="72755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BA49F05C-875C-43BB-B74C-34B5E03E27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075" y="1377898"/>
                <a:ext cx="914400" cy="727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CB54C7AE-1AC5-45EB-8B35-5BB0930A0329}"/>
              </a:ext>
            </a:extLst>
          </p:cNvPr>
          <p:cNvCxnSpPr>
            <a:cxnSpLocks/>
          </p:cNvCxnSpPr>
          <p:nvPr/>
        </p:nvCxnSpPr>
        <p:spPr>
          <a:xfrm flipH="1">
            <a:off x="867491" y="1253855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16FDC5F-FD75-4D2C-A199-5821CCD200CF}"/>
              </a:ext>
            </a:extLst>
          </p:cNvPr>
          <p:cNvCxnSpPr>
            <a:cxnSpLocks/>
          </p:cNvCxnSpPr>
          <p:nvPr/>
        </p:nvCxnSpPr>
        <p:spPr>
          <a:xfrm flipH="1">
            <a:off x="867491" y="2273623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67025A06-1353-4E67-ACF1-B2CDB037DDBA}"/>
              </a:ext>
            </a:extLst>
          </p:cNvPr>
          <p:cNvCxnSpPr>
            <a:cxnSpLocks/>
          </p:cNvCxnSpPr>
          <p:nvPr/>
        </p:nvCxnSpPr>
        <p:spPr>
          <a:xfrm flipH="1">
            <a:off x="867491" y="3248375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46B12C3-5A15-4E99-9084-072EB2713A4D}"/>
              </a:ext>
            </a:extLst>
          </p:cNvPr>
          <p:cNvCxnSpPr>
            <a:cxnSpLocks/>
          </p:cNvCxnSpPr>
          <p:nvPr/>
        </p:nvCxnSpPr>
        <p:spPr>
          <a:xfrm flipH="1">
            <a:off x="840088" y="4696666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994EC71-E22C-4A92-9506-1DA858F0F99E}"/>
              </a:ext>
            </a:extLst>
          </p:cNvPr>
          <p:cNvCxnSpPr>
            <a:cxnSpLocks/>
          </p:cNvCxnSpPr>
          <p:nvPr/>
        </p:nvCxnSpPr>
        <p:spPr>
          <a:xfrm flipH="1">
            <a:off x="840088" y="6114758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573D7C91-F398-4F3E-9710-F2B16B905D95}"/>
              </a:ext>
            </a:extLst>
          </p:cNvPr>
          <p:cNvCxnSpPr>
            <a:cxnSpLocks/>
          </p:cNvCxnSpPr>
          <p:nvPr/>
        </p:nvCxnSpPr>
        <p:spPr>
          <a:xfrm flipH="1">
            <a:off x="840088" y="1238864"/>
            <a:ext cx="27403" cy="487589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BD6934B9-F903-4538-8F8B-8F1C4FCC71C2}"/>
              </a:ext>
            </a:extLst>
          </p:cNvPr>
          <p:cNvCxnSpPr>
            <a:cxnSpLocks/>
          </p:cNvCxnSpPr>
          <p:nvPr/>
        </p:nvCxnSpPr>
        <p:spPr>
          <a:xfrm>
            <a:off x="3912992" y="1237615"/>
            <a:ext cx="0" cy="487714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CBD07F11-542A-45FA-9E0D-FCB490CEB1BE}"/>
              </a:ext>
            </a:extLst>
          </p:cNvPr>
          <p:cNvCxnSpPr>
            <a:cxnSpLocks/>
          </p:cNvCxnSpPr>
          <p:nvPr/>
        </p:nvCxnSpPr>
        <p:spPr>
          <a:xfrm>
            <a:off x="11498016" y="1237615"/>
            <a:ext cx="0" cy="487714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0587463-EF54-4491-B2A7-3D13DC3575FD}"/>
                  </a:ext>
                </a:extLst>
              </p:cNvPr>
              <p:cNvSpPr txBox="1"/>
              <p:nvPr/>
            </p:nvSpPr>
            <p:spPr>
              <a:xfrm>
                <a:off x="5811413" y="2438694"/>
                <a:ext cx="176933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0587463-EF54-4491-B2A7-3D13DC3575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413" y="2438694"/>
                <a:ext cx="1769331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FA28DF2-000F-48EC-84F2-6C82746B57E0}"/>
                  </a:ext>
                </a:extLst>
              </p:cNvPr>
              <p:cNvSpPr txBox="1"/>
              <p:nvPr/>
            </p:nvSpPr>
            <p:spPr>
              <a:xfrm>
                <a:off x="5811413" y="3398216"/>
                <a:ext cx="3307509" cy="11532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𝟏𝟔𝟑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FA28DF2-000F-48EC-84F2-6C82746B5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413" y="3398216"/>
                <a:ext cx="3307509" cy="11532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A71FB6C-B73E-476D-B776-1951917C35DA}"/>
                  </a:ext>
                </a:extLst>
              </p:cNvPr>
              <p:cNvSpPr txBox="1"/>
              <p:nvPr/>
            </p:nvSpPr>
            <p:spPr>
              <a:xfrm>
                <a:off x="5775112" y="4766922"/>
                <a:ext cx="3163751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A71FB6C-B73E-476D-B776-1951917C35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112" y="4766922"/>
                <a:ext cx="3163751" cy="115647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417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>
            <a:extLst>
              <a:ext uri="{FF2B5EF4-FFF2-40B4-BE49-F238E27FC236}">
                <a16:creationId xmlns:a16="http://schemas.microsoft.com/office/drawing/2014/main" id="{580FAC25-7D39-48B8-B07B-57E6139F73E1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AE9F33-44FA-4902-9C39-68AA4930F9C4}"/>
                  </a:ext>
                </a:extLst>
              </p:cNvPr>
              <p:cNvSpPr txBox="1"/>
              <p:nvPr/>
            </p:nvSpPr>
            <p:spPr>
              <a:xfrm>
                <a:off x="1562828" y="2198673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AE9F33-44FA-4902-9C39-68AA4930F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828" y="2198673"/>
                <a:ext cx="1631922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F0B8ED1-8711-4651-81C6-1797202A55F3}"/>
                  </a:ext>
                </a:extLst>
              </p:cNvPr>
              <p:cNvSpPr txBox="1"/>
              <p:nvPr/>
            </p:nvSpPr>
            <p:spPr>
              <a:xfrm>
                <a:off x="1561160" y="3410899"/>
                <a:ext cx="201503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F0B8ED1-8711-4651-81C6-1797202A55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1160" y="3410899"/>
                <a:ext cx="2015039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656F17-ECD8-40FD-80AF-BFDF6BEC0883}"/>
                  </a:ext>
                </a:extLst>
              </p:cNvPr>
              <p:cNvSpPr txBox="1"/>
              <p:nvPr/>
            </p:nvSpPr>
            <p:spPr>
              <a:xfrm>
                <a:off x="1611351" y="5132485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656F17-ECD8-40FD-80AF-BFDF6BEC08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1351" y="5132485"/>
                <a:ext cx="163192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BA49F05C-875C-43BB-B74C-34B5E03E2745}"/>
                  </a:ext>
                </a:extLst>
              </p:cNvPr>
              <p:cNvSpPr/>
              <p:nvPr/>
            </p:nvSpPr>
            <p:spPr>
              <a:xfrm>
                <a:off x="1921589" y="697803"/>
                <a:ext cx="914400" cy="72755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BA49F05C-875C-43BB-B74C-34B5E03E27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1589" y="697803"/>
                <a:ext cx="914400" cy="727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CB54C7AE-1AC5-45EB-8B35-5BB0930A0329}"/>
              </a:ext>
            </a:extLst>
          </p:cNvPr>
          <p:cNvCxnSpPr>
            <a:cxnSpLocks/>
          </p:cNvCxnSpPr>
          <p:nvPr/>
        </p:nvCxnSpPr>
        <p:spPr>
          <a:xfrm flipH="1">
            <a:off x="840088" y="545932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16FDC5F-FD75-4D2C-A199-5821CCD200CF}"/>
              </a:ext>
            </a:extLst>
          </p:cNvPr>
          <p:cNvCxnSpPr>
            <a:cxnSpLocks/>
          </p:cNvCxnSpPr>
          <p:nvPr/>
        </p:nvCxnSpPr>
        <p:spPr>
          <a:xfrm flipH="1">
            <a:off x="840088" y="1624694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67025A06-1353-4E67-ACF1-B2CDB037DDBA}"/>
              </a:ext>
            </a:extLst>
          </p:cNvPr>
          <p:cNvCxnSpPr>
            <a:cxnSpLocks/>
          </p:cNvCxnSpPr>
          <p:nvPr/>
        </p:nvCxnSpPr>
        <p:spPr>
          <a:xfrm flipH="1">
            <a:off x="867491" y="3248375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46B12C3-5A15-4E99-9084-072EB2713A4D}"/>
              </a:ext>
            </a:extLst>
          </p:cNvPr>
          <p:cNvCxnSpPr>
            <a:cxnSpLocks/>
          </p:cNvCxnSpPr>
          <p:nvPr/>
        </p:nvCxnSpPr>
        <p:spPr>
          <a:xfrm flipH="1">
            <a:off x="867491" y="4744332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994EC71-E22C-4A92-9506-1DA858F0F99E}"/>
              </a:ext>
            </a:extLst>
          </p:cNvPr>
          <p:cNvCxnSpPr>
            <a:cxnSpLocks/>
          </p:cNvCxnSpPr>
          <p:nvPr/>
        </p:nvCxnSpPr>
        <p:spPr>
          <a:xfrm flipH="1">
            <a:off x="840088" y="6247111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573D7C91-F398-4F3E-9710-F2B16B905D95}"/>
              </a:ext>
            </a:extLst>
          </p:cNvPr>
          <p:cNvCxnSpPr>
            <a:cxnSpLocks/>
          </p:cNvCxnSpPr>
          <p:nvPr/>
        </p:nvCxnSpPr>
        <p:spPr>
          <a:xfrm>
            <a:off x="840088" y="545932"/>
            <a:ext cx="0" cy="570117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BD6934B9-F903-4538-8F8B-8F1C4FCC71C2}"/>
              </a:ext>
            </a:extLst>
          </p:cNvPr>
          <p:cNvCxnSpPr>
            <a:cxnSpLocks/>
          </p:cNvCxnSpPr>
          <p:nvPr/>
        </p:nvCxnSpPr>
        <p:spPr>
          <a:xfrm>
            <a:off x="4030979" y="544683"/>
            <a:ext cx="0" cy="570242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CBD07F11-542A-45FA-9E0D-FCB490CEB1BE}"/>
              </a:ext>
            </a:extLst>
          </p:cNvPr>
          <p:cNvCxnSpPr>
            <a:cxnSpLocks/>
          </p:cNvCxnSpPr>
          <p:nvPr/>
        </p:nvCxnSpPr>
        <p:spPr>
          <a:xfrm>
            <a:off x="11498016" y="544682"/>
            <a:ext cx="0" cy="57024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827C184-8CD4-4E3B-AF09-FFA16D8807EF}"/>
                  </a:ext>
                </a:extLst>
              </p:cNvPr>
              <p:cNvSpPr txBox="1"/>
              <p:nvPr/>
            </p:nvSpPr>
            <p:spPr>
              <a:xfrm>
                <a:off x="5126203" y="705654"/>
                <a:ext cx="331436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827C184-8CD4-4E3B-AF09-FFA16D8807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6203" y="705654"/>
                <a:ext cx="3314369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D032D7C-08E6-46E2-913E-63ADB7010EC7}"/>
                  </a:ext>
                </a:extLst>
              </p:cNvPr>
              <p:cNvSpPr txBox="1"/>
              <p:nvPr/>
            </p:nvSpPr>
            <p:spPr>
              <a:xfrm>
                <a:off x="5090968" y="1837853"/>
                <a:ext cx="3776098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𝟏𝟏𝟏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D032D7C-08E6-46E2-913E-63ADB7010E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0968" y="1837853"/>
                <a:ext cx="3776098" cy="115647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D3BF8DF-DA60-4CBA-8B23-B45408933CB5}"/>
                  </a:ext>
                </a:extLst>
              </p:cNvPr>
              <p:cNvSpPr txBox="1"/>
              <p:nvPr/>
            </p:nvSpPr>
            <p:spPr>
              <a:xfrm>
                <a:off x="5126203" y="3381163"/>
                <a:ext cx="3776098" cy="11689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𝟐𝟓𝟖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D3BF8DF-DA60-4CBA-8B23-B45408933C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6203" y="3381163"/>
                <a:ext cx="3776098" cy="116897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CA3ABF1-9CF5-437E-9546-2FC989CDEA93}"/>
                  </a:ext>
                </a:extLst>
              </p:cNvPr>
              <p:cNvSpPr txBox="1"/>
              <p:nvPr/>
            </p:nvSpPr>
            <p:spPr>
              <a:xfrm>
                <a:off x="5126203" y="4853451"/>
                <a:ext cx="3776098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CA3ABF1-9CF5-437E-9546-2FC989CDEA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6203" y="4853451"/>
                <a:ext cx="3776098" cy="115647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250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>
            <a:extLst>
              <a:ext uri="{FF2B5EF4-FFF2-40B4-BE49-F238E27FC236}">
                <a16:creationId xmlns:a16="http://schemas.microsoft.com/office/drawing/2014/main" id="{580FAC25-7D39-48B8-B07B-57E6139F73E1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FB78E4A-E2D6-4C6D-8663-6B69F1A24756}"/>
                  </a:ext>
                </a:extLst>
              </p:cNvPr>
              <p:cNvSpPr txBox="1"/>
              <p:nvPr/>
            </p:nvSpPr>
            <p:spPr>
              <a:xfrm>
                <a:off x="5688495" y="711623"/>
                <a:ext cx="385663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FB78E4A-E2D6-4C6D-8663-6B69F1A247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8495" y="711623"/>
                <a:ext cx="3856633" cy="6294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AE9F33-44FA-4902-9C39-68AA4930F9C4}"/>
                  </a:ext>
                </a:extLst>
              </p:cNvPr>
              <p:cNvSpPr txBox="1"/>
              <p:nvPr/>
            </p:nvSpPr>
            <p:spPr>
              <a:xfrm>
                <a:off x="1666157" y="2172035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AE9F33-44FA-4902-9C39-68AA4930F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6157" y="2172035"/>
                <a:ext cx="163192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F0B8ED1-8711-4651-81C6-1797202A55F3}"/>
                  </a:ext>
                </a:extLst>
              </p:cNvPr>
              <p:cNvSpPr txBox="1"/>
              <p:nvPr/>
            </p:nvSpPr>
            <p:spPr>
              <a:xfrm>
                <a:off x="1650143" y="3603493"/>
                <a:ext cx="201503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F0B8ED1-8711-4651-81C6-1797202A55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143" y="3603493"/>
                <a:ext cx="2015039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656F17-ECD8-40FD-80AF-BFDF6BEC0883}"/>
                  </a:ext>
                </a:extLst>
              </p:cNvPr>
              <p:cNvSpPr txBox="1"/>
              <p:nvPr/>
            </p:nvSpPr>
            <p:spPr>
              <a:xfrm>
                <a:off x="1714391" y="5333577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656F17-ECD8-40FD-80AF-BFDF6BEC08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391" y="5333577"/>
                <a:ext cx="163192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BA49F05C-875C-43BB-B74C-34B5E03E2745}"/>
                  </a:ext>
                </a:extLst>
              </p:cNvPr>
              <p:cNvSpPr/>
              <p:nvPr/>
            </p:nvSpPr>
            <p:spPr>
              <a:xfrm>
                <a:off x="1813307" y="656066"/>
                <a:ext cx="914400" cy="72755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BA49F05C-875C-43BB-B74C-34B5E03E27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3307" y="656066"/>
                <a:ext cx="914400" cy="727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CB54C7AE-1AC5-45EB-8B35-5BB0930A0329}"/>
              </a:ext>
            </a:extLst>
          </p:cNvPr>
          <p:cNvCxnSpPr>
            <a:cxnSpLocks/>
          </p:cNvCxnSpPr>
          <p:nvPr/>
        </p:nvCxnSpPr>
        <p:spPr>
          <a:xfrm flipH="1">
            <a:off x="867491" y="383700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16FDC5F-FD75-4D2C-A199-5821CCD200CF}"/>
              </a:ext>
            </a:extLst>
          </p:cNvPr>
          <p:cNvCxnSpPr>
            <a:cxnSpLocks/>
          </p:cNvCxnSpPr>
          <p:nvPr/>
        </p:nvCxnSpPr>
        <p:spPr>
          <a:xfrm flipH="1">
            <a:off x="876513" y="1668939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67025A06-1353-4E67-ACF1-B2CDB037DDBA}"/>
              </a:ext>
            </a:extLst>
          </p:cNvPr>
          <p:cNvCxnSpPr>
            <a:cxnSpLocks/>
          </p:cNvCxnSpPr>
          <p:nvPr/>
        </p:nvCxnSpPr>
        <p:spPr>
          <a:xfrm flipH="1">
            <a:off x="876513" y="3275051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46B12C3-5A15-4E99-9084-072EB2713A4D}"/>
              </a:ext>
            </a:extLst>
          </p:cNvPr>
          <p:cNvCxnSpPr>
            <a:cxnSpLocks/>
          </p:cNvCxnSpPr>
          <p:nvPr/>
        </p:nvCxnSpPr>
        <p:spPr>
          <a:xfrm flipH="1">
            <a:off x="867491" y="6436594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994EC71-E22C-4A92-9506-1DA858F0F99E}"/>
              </a:ext>
            </a:extLst>
          </p:cNvPr>
          <p:cNvCxnSpPr>
            <a:cxnSpLocks/>
          </p:cNvCxnSpPr>
          <p:nvPr/>
        </p:nvCxnSpPr>
        <p:spPr>
          <a:xfrm flipH="1">
            <a:off x="876513" y="4752783"/>
            <a:ext cx="1065792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573D7C91-F398-4F3E-9710-F2B16B905D95}"/>
              </a:ext>
            </a:extLst>
          </p:cNvPr>
          <p:cNvCxnSpPr>
            <a:cxnSpLocks/>
          </p:cNvCxnSpPr>
          <p:nvPr/>
        </p:nvCxnSpPr>
        <p:spPr>
          <a:xfrm>
            <a:off x="867491" y="407225"/>
            <a:ext cx="0" cy="602936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BD6934B9-F903-4538-8F8B-8F1C4FCC71C2}"/>
              </a:ext>
            </a:extLst>
          </p:cNvPr>
          <p:cNvCxnSpPr>
            <a:cxnSpLocks/>
          </p:cNvCxnSpPr>
          <p:nvPr/>
        </p:nvCxnSpPr>
        <p:spPr>
          <a:xfrm>
            <a:off x="4193212" y="383700"/>
            <a:ext cx="0" cy="605289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CBD07F11-542A-45FA-9E0D-FCB490CEB1BE}"/>
              </a:ext>
            </a:extLst>
          </p:cNvPr>
          <p:cNvCxnSpPr>
            <a:cxnSpLocks/>
          </p:cNvCxnSpPr>
          <p:nvPr/>
        </p:nvCxnSpPr>
        <p:spPr>
          <a:xfrm>
            <a:off x="11534441" y="383700"/>
            <a:ext cx="0" cy="605289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55BBB01-9B7C-4940-AC6F-9EEA2FA198C7}"/>
                  </a:ext>
                </a:extLst>
              </p:cNvPr>
              <p:cNvSpPr txBox="1"/>
              <p:nvPr/>
            </p:nvSpPr>
            <p:spPr>
              <a:xfrm>
                <a:off x="5728762" y="1919107"/>
                <a:ext cx="3469924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𝟔𝟒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55BBB01-9B7C-4940-AC6F-9EEA2FA198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8762" y="1919107"/>
                <a:ext cx="3469924" cy="115647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4C6C499-7ABF-4F36-B068-8FAEBA19C81D}"/>
                  </a:ext>
                </a:extLst>
              </p:cNvPr>
              <p:cNvSpPr txBox="1"/>
              <p:nvPr/>
            </p:nvSpPr>
            <p:spPr>
              <a:xfrm>
                <a:off x="5728762" y="5039189"/>
                <a:ext cx="2084032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4C6C499-7ABF-4F36-B068-8FAEBA19C8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8762" y="5039189"/>
                <a:ext cx="2084032" cy="115647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A71A551-C6AC-4FA2-AB19-492C17BBA12F}"/>
                  </a:ext>
                </a:extLst>
              </p:cNvPr>
              <p:cNvSpPr txBox="1"/>
              <p:nvPr/>
            </p:nvSpPr>
            <p:spPr>
              <a:xfrm>
                <a:off x="5728762" y="3456221"/>
                <a:ext cx="3469924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A71A551-C6AC-4FA2-AB19-492C17BBA1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8762" y="3456221"/>
                <a:ext cx="3469924" cy="115249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650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7B6E05D-AD66-4C75-B94F-6A3B790D2F6C}"/>
                  </a:ext>
                </a:extLst>
              </p:cNvPr>
              <p:cNvSpPr txBox="1"/>
              <p:nvPr/>
            </p:nvSpPr>
            <p:spPr>
              <a:xfrm>
                <a:off x="1171575" y="1604854"/>
                <a:ext cx="9848850" cy="41955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lvl="1"/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5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54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sSup>
                            <m:sSup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en-US" sz="5400" b="1" dirty="0">
                  <a:latin typeface="Arial" panose="020B0604020202020204" pitchFamily="34" charset="0"/>
                </a:endParaRPr>
              </a:p>
              <a:p>
                <a:endParaRPr lang="en-US" sz="5400" b="1" dirty="0">
                  <a:latin typeface="Arial" panose="020B0604020202020204" pitchFamily="34" charset="0"/>
                </a:endParaRPr>
              </a:p>
              <a:p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qaysi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songa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intiladi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7B6E05D-AD66-4C75-B94F-6A3B790D2F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575" y="1604854"/>
                <a:ext cx="9848850" cy="4195508"/>
              </a:xfrm>
              <a:prstGeom prst="rect">
                <a:avLst/>
              </a:prstGeom>
              <a:blipFill>
                <a:blip r:embed="rId2"/>
                <a:stretch>
                  <a:fillRect l="-4208" t="-5080" r="-3342" b="-89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E98560C-E551-4C25-BB2D-46B4C36BF7FF}"/>
              </a:ext>
            </a:extLst>
          </p:cNvPr>
          <p:cNvSpPr/>
          <p:nvPr/>
        </p:nvSpPr>
        <p:spPr>
          <a:xfrm>
            <a:off x="4497371" y="470364"/>
            <a:ext cx="3156155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Рамка 7">
            <a:extLst>
              <a:ext uri="{FF2B5EF4-FFF2-40B4-BE49-F238E27FC236}">
                <a16:creationId xmlns:a16="http://schemas.microsoft.com/office/drawing/2014/main" id="{2F64C038-0CDD-47C4-843E-150DEF35232A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40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64ED1C-0C3D-4DE8-931E-D3A4DF076009}"/>
                  </a:ext>
                </a:extLst>
              </p:cNvPr>
              <p:cNvSpPr txBox="1"/>
              <p:nvPr/>
            </p:nvSpPr>
            <p:spPr>
              <a:xfrm>
                <a:off x="729498" y="1792887"/>
                <a:ext cx="10691901" cy="13872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4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lang="en-US" sz="44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400" b="1" i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64ED1C-0C3D-4DE8-931E-D3A4DF0760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498" y="1792887"/>
                <a:ext cx="10691901" cy="13872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10F83F3-9C7C-42A9-8684-5A8DC8046495}"/>
                  </a:ext>
                </a:extLst>
              </p:cNvPr>
              <p:cNvSpPr txBox="1"/>
              <p:nvPr/>
            </p:nvSpPr>
            <p:spPr>
              <a:xfrm>
                <a:off x="2172406" y="4861198"/>
                <a:ext cx="2527936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800" b="1" dirty="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rgbClr val="000099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ru-RU" sz="4800" b="1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10F83F3-9C7C-42A9-8684-5A8DC80464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2406" y="4861198"/>
                <a:ext cx="2527936" cy="738664"/>
              </a:xfrm>
              <a:prstGeom prst="rect">
                <a:avLst/>
              </a:prstGeom>
              <a:blipFill>
                <a:blip r:embed="rId3"/>
                <a:stretch>
                  <a:fillRect l="-14458" t="-25410" b="-475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9C87336-058C-4584-99FF-3AE70D59D291}"/>
              </a:ext>
            </a:extLst>
          </p:cNvPr>
          <p:cNvSpPr/>
          <p:nvPr/>
        </p:nvSpPr>
        <p:spPr>
          <a:xfrm>
            <a:off x="1003311" y="470364"/>
            <a:ext cx="2433063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Рамка 8">
            <a:extLst>
              <a:ext uri="{FF2B5EF4-FFF2-40B4-BE49-F238E27FC236}">
                <a16:creationId xmlns:a16="http://schemas.microsoft.com/office/drawing/2014/main" id="{B529E313-8E7D-4665-B6EA-50FB4DE69F60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96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CBB452-6B07-42E6-A0D8-2D1BBA65AD18}"/>
                  </a:ext>
                </a:extLst>
              </p:cNvPr>
              <p:cNvSpPr txBox="1"/>
              <p:nvPr/>
            </p:nvSpPr>
            <p:spPr>
              <a:xfrm>
                <a:off x="1497272" y="1222023"/>
                <a:ext cx="9156353" cy="47446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Berilgan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funksiya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hosilasini</a:t>
                </a:r>
                <a:endParaRPr lang="en-US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ta’rifga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US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CBB452-6B07-42E6-A0D8-2D1BBA65A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7272" y="1222023"/>
                <a:ext cx="9156353" cy="4744697"/>
              </a:xfrm>
              <a:prstGeom prst="rect">
                <a:avLst/>
              </a:prstGeom>
              <a:blipFill>
                <a:blip r:embed="rId2"/>
                <a:stretch>
                  <a:fillRect l="-4594" r="-36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CF99323-F85E-41B4-AF3B-991348C04473}"/>
              </a:ext>
            </a:extLst>
          </p:cNvPr>
          <p:cNvSpPr/>
          <p:nvPr/>
        </p:nvSpPr>
        <p:spPr>
          <a:xfrm>
            <a:off x="4517921" y="470364"/>
            <a:ext cx="3156155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Рамка 8">
            <a:extLst>
              <a:ext uri="{FF2B5EF4-FFF2-40B4-BE49-F238E27FC236}">
                <a16:creationId xmlns:a16="http://schemas.microsoft.com/office/drawing/2014/main" id="{1C4BD38F-631F-4A79-AD34-29F4D096F384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541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715B21A5-81DF-4D42-B76A-A01A2F960F50}"/>
                  </a:ext>
                </a:extLst>
              </p:cNvPr>
              <p:cNvSpPr/>
              <p:nvPr/>
            </p:nvSpPr>
            <p:spPr>
              <a:xfrm>
                <a:off x="2789987" y="395881"/>
                <a:ext cx="8518614" cy="17604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  <m: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  <m:t>𝒉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den>
                              </m:f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715B21A5-81DF-4D42-B76A-A01A2F960F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987" y="395881"/>
                <a:ext cx="8518614" cy="17604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68E38DD-3E5D-4559-AF62-915374D7165E}"/>
                  </a:ext>
                </a:extLst>
              </p:cNvPr>
              <p:cNvSpPr/>
              <p:nvPr/>
            </p:nvSpPr>
            <p:spPr>
              <a:xfrm>
                <a:off x="162131" y="2460111"/>
                <a:ext cx="11867736" cy="1937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e>
                                        <m:sup>
                                          <m: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𝒙𝒉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  <m:t>𝒉</m:t>
                                          </m:r>
                                        </m:e>
                                        <m:sup>
                                          <m: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d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e>
                                        <m:sup>
                                          <m:r>
                                            <a:rPr lang="en-US" sz="4000" b="1" i="1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𝒉</m:t>
                                      </m:r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𝒉</m:t>
                                      </m:r>
                                    </m:e>
                                  </m:d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768E38DD-3E5D-4559-AF62-915374D716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31" y="2460111"/>
                <a:ext cx="11867736" cy="1937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A77416E4-3C25-4282-B39B-4B2761D9B8AD}"/>
                  </a:ext>
                </a:extLst>
              </p:cNvPr>
              <p:cNvSpPr/>
              <p:nvPr/>
            </p:nvSpPr>
            <p:spPr>
              <a:xfrm>
                <a:off x="318489" y="4579812"/>
                <a:ext cx="11555022" cy="18625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p>
                                  </m:s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sSup>
                                    <m:sSup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𝒉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sup>
                                  </m:s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𝒉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𝒉</m:t>
                                      </m:r>
                                    </m:e>
                                  </m:d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den>
                          </m:f>
                        </m:e>
                      </m:func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A77416E4-3C25-4282-B39B-4B2761D9B8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489" y="4579812"/>
                <a:ext cx="11555022" cy="18625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Рамка 9">
            <a:extLst>
              <a:ext uri="{FF2B5EF4-FFF2-40B4-BE49-F238E27FC236}">
                <a16:creationId xmlns:a16="http://schemas.microsoft.com/office/drawing/2014/main" id="{D592E744-ECB3-4864-8DCB-4CB7F19AA156}"/>
              </a:ext>
            </a:extLst>
          </p:cNvPr>
          <p:cNvSpPr/>
          <p:nvPr/>
        </p:nvSpPr>
        <p:spPr>
          <a:xfrm>
            <a:off x="68826" y="111815"/>
            <a:ext cx="12013246" cy="6634370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7C6A1F5-5CF4-4BA4-BD8F-3172E348670A}"/>
              </a:ext>
            </a:extLst>
          </p:cNvPr>
          <p:cNvSpPr/>
          <p:nvPr/>
        </p:nvSpPr>
        <p:spPr>
          <a:xfrm>
            <a:off x="536069" y="415627"/>
            <a:ext cx="2433063" cy="530942"/>
          </a:xfrm>
          <a:prstGeom prst="rect">
            <a:avLst/>
          </a:prstGeom>
          <a:solidFill>
            <a:srgbClr val="93ED9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0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Широкоэкранный</PresentationFormat>
  <Paragraphs>133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44</cp:revision>
  <dcterms:created xsi:type="dcterms:W3CDTF">2020-06-14T21:01:18Z</dcterms:created>
  <dcterms:modified xsi:type="dcterms:W3CDTF">2021-02-20T04:14:55Z</dcterms:modified>
</cp:coreProperties>
</file>