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452" r:id="rId2"/>
    <p:sldId id="295" r:id="rId3"/>
    <p:sldId id="1428" r:id="rId4"/>
    <p:sldId id="1429" r:id="rId5"/>
    <p:sldId id="1447" r:id="rId6"/>
    <p:sldId id="1448" r:id="rId7"/>
    <p:sldId id="1449" r:id="rId8"/>
    <p:sldId id="1444" r:id="rId9"/>
    <p:sldId id="1450" r:id="rId10"/>
    <p:sldId id="256" r:id="rId11"/>
    <p:sldId id="1430" r:id="rId12"/>
    <p:sldId id="1431" r:id="rId13"/>
    <p:sldId id="1432" r:id="rId14"/>
    <p:sldId id="1433" r:id="rId15"/>
    <p:sldId id="1434" r:id="rId16"/>
    <p:sldId id="1436" r:id="rId17"/>
    <p:sldId id="1437" r:id="rId18"/>
    <p:sldId id="1438" r:id="rId19"/>
    <p:sldId id="1439" r:id="rId20"/>
    <p:sldId id="1435" r:id="rId21"/>
    <p:sldId id="1440" r:id="rId22"/>
    <p:sldId id="1451" r:id="rId23"/>
    <p:sldId id="1441" r:id="rId24"/>
    <p:sldId id="1442" r:id="rId25"/>
    <p:sldId id="1443" r:id="rId26"/>
    <p:sldId id="140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CC0066"/>
    <a:srgbClr val="006600"/>
    <a:srgbClr val="4A20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CBC16-F8B9-43BE-A369-67692F6FC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9E710C-DC5E-4788-BAD2-C0578E9F34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69A3D5-C461-4E75-90A6-5687BADAD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1677F8-6E4F-4B31-9B7F-E8630E1D7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6B7006-282C-4693-AB42-46B861937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910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7733CB-6AF1-4C8F-AB9F-A9CBC223E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64EB61-9140-4AC9-9246-30DB4868FC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C141F0-C46D-48FA-A20F-0CBF22921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905A2-DB10-43D5-832C-9A9B5BC63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F911B9-51EF-47A7-A1CB-1E88DBAD8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24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870F515-DA26-43EB-AAEF-BBC985B7BC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D445D1-5F92-43BE-A4A0-15FC5B409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8EA9E-695A-451A-B892-D2E7D212F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58223C-26F7-4B8E-89D6-0D0F5A25C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426B18-4D0E-4EC9-9285-4D01CE76C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910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1512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0F115-3186-4DA2-8AFB-325227090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AC11CA-0E30-45DA-BE78-E087A1350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75DBE9-A2DB-4EE8-B4AC-4A0900178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360639-0014-4DDC-858A-F0387C5D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58B6FF-DFF7-4E6A-9288-E66333F2E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938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0A40F-4EB9-4F3C-81AF-00DC78A7B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142C2C-8069-4D2A-B31D-D0609BBA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340743-A7E1-4A29-93B4-16C008B9A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A05721-07D5-4EB6-8B50-239582FB8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2B7956-3ED3-4CBE-A0AE-6302ED26C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65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47DA5E-F234-41C9-99FD-028A78DDF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5E827D-35E0-423D-9284-3860602F0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D2F14D-A03A-4245-9216-5D90517AB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D4101C-A08C-4A59-B640-B572F1098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6EB519-6DE3-45FA-89A4-21A1867D4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B8A753-A9FD-42DA-AC19-4F6223745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374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FB514C-8A56-498E-B003-1FD92070B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145D8-11B8-4763-94CD-F36981604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87A886-F8F0-4410-AECB-2633D4AE7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C0898D5-6453-499D-8290-83E9833AC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D37B333-94BD-4E2F-9D4C-93B6524C29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4F680BA-197F-46B3-B553-758F87B29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B8754B9-D812-4A02-9E9C-D7D3DC207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0C2011-A9C1-47D3-969A-E05A72383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844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FF5FD4-9913-4CAE-BB07-7C9264744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14515FE-EEE6-4FE1-8CBA-C918DA539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5D89B03-6224-4C8F-AE7A-72A41C799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F77638-84C8-4177-9992-D51CA70FF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239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AD4A1D0-DBAF-4B25-8E69-DF3CA4CC3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3DE8FD1-F2B2-46CD-ABBB-00901367E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D9A480-B660-4795-980C-A889C3F34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24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A19887-9E68-4D5B-830C-899A7E1CA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6D754F-3515-4AD1-A624-6DA902816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8EC0527-456C-4A6F-ABA1-EAA085FB6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F80068-D7D9-4E9B-A4D5-664459151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7D6605-8735-4AE9-9B1C-12A5F7659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CAB66B-6417-410B-A7EC-AA2612E70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99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D3C6DC-527E-4554-8323-30739BC05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08EDD5D-FA20-4914-A6EF-1C24D6A98A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6EDF8E-D933-48DB-9AD2-515B8BEB9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51EB35-C4C7-4A60-93E4-847B76049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ACAB7E-7EE8-4589-8676-B8600CB50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E2490B-E72E-4209-ABFE-66D7B06E5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174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22D5A4-71A4-4E1B-B9F8-170293E5B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6F5AEB-08DA-4E57-8578-3FCC5B496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122B4D-0600-4A6E-BEAF-B745AAD9C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AA544-46A9-416F-A9A0-A4F53D682813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86BC70-6A1F-4A73-AABC-5810AAF0B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030110-32E7-42F4-AD41-811EEC042A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5EDE9-6FAC-4209-9D2F-F9B71E208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40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0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0.png"/><Relationship Id="rId7" Type="http://schemas.openxmlformats.org/officeDocument/2006/relationships/image" Target="../media/image121.png"/><Relationship Id="rId2" Type="http://schemas.openxmlformats.org/officeDocument/2006/relationships/image" Target="../media/image1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0.png"/><Relationship Id="rId9" Type="http://schemas.openxmlformats.org/officeDocument/2006/relationships/image" Target="../media/image1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8.pn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6" y="3249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2249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4077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83572" y="702054"/>
            <a:ext cx="2197230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800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3116193" y="498014"/>
            <a:ext cx="5058993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0B303D5E-5453-437D-9E60-089FD8AC87C0}"/>
              </a:ext>
            </a:extLst>
          </p:cNvPr>
          <p:cNvSpPr/>
          <p:nvPr/>
        </p:nvSpPr>
        <p:spPr>
          <a:xfrm>
            <a:off x="930919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FA292D3-F289-4A9C-ABA0-81BD581DDF46}"/>
              </a:ext>
            </a:extLst>
          </p:cNvPr>
          <p:cNvSpPr/>
          <p:nvPr/>
        </p:nvSpPr>
        <p:spPr>
          <a:xfrm>
            <a:off x="965808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8844C329-4CF8-4F15-89E8-4B1F80DDA4EB}"/>
              </a:ext>
            </a:extLst>
          </p:cNvPr>
          <p:cNvSpPr/>
          <p:nvPr/>
        </p:nvSpPr>
        <p:spPr>
          <a:xfrm>
            <a:off x="930919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9FCF6BDA-97B4-40D2-8A8F-6C339636E176}"/>
              </a:ext>
            </a:extLst>
          </p:cNvPr>
          <p:cNvSpPr/>
          <p:nvPr/>
        </p:nvSpPr>
        <p:spPr>
          <a:xfrm>
            <a:off x="1628722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2A1C6A16-B1AA-4BC3-92E0-70812B712F39}"/>
              </a:ext>
            </a:extLst>
          </p:cNvPr>
          <p:cNvSpPr/>
          <p:nvPr/>
        </p:nvSpPr>
        <p:spPr>
          <a:xfrm>
            <a:off x="1733395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10092EF9-9379-4C15-9A5A-0DE0B5D7C237}"/>
              </a:ext>
            </a:extLst>
          </p:cNvPr>
          <p:cNvSpPr/>
          <p:nvPr/>
        </p:nvSpPr>
        <p:spPr>
          <a:xfrm>
            <a:off x="1628722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BAF2035F-500F-469C-8AB8-80BF0392272F}"/>
              </a:ext>
            </a:extLst>
          </p:cNvPr>
          <p:cNvSpPr/>
          <p:nvPr/>
        </p:nvSpPr>
        <p:spPr>
          <a:xfrm>
            <a:off x="1140265" y="821626"/>
            <a:ext cx="419343" cy="559124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0286" y="2523028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66183" y="4594957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05342" y="2245484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4411317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5117358"/>
            <a:ext cx="9833883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EFDF076-369A-45F1-A1E4-AE507E837395}"/>
              </a:ext>
            </a:extLst>
          </p:cNvPr>
          <p:cNvSpPr txBox="1"/>
          <p:nvPr/>
        </p:nvSpPr>
        <p:spPr>
          <a:xfrm>
            <a:off x="1559608" y="2468693"/>
            <a:ext cx="10404530" cy="1384029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grafigiga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784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C1ED07-EA23-4AB0-8320-688C50BC296D}"/>
                  </a:ext>
                </a:extLst>
              </p:cNvPr>
              <p:cNvSpPr txBox="1"/>
              <p:nvPr/>
            </p:nvSpPr>
            <p:spPr>
              <a:xfrm>
                <a:off x="642052" y="1131690"/>
                <a:ext cx="21011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C1ED07-EA23-4AB0-8320-688C50BC2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52" y="1131690"/>
                <a:ext cx="2101152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41B64E-EC6F-4614-BACB-F770DA63440B}"/>
                  </a:ext>
                </a:extLst>
              </p:cNvPr>
              <p:cNvSpPr txBox="1"/>
              <p:nvPr/>
            </p:nvSpPr>
            <p:spPr>
              <a:xfrm>
                <a:off x="3539669" y="1092063"/>
                <a:ext cx="2595261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41B64E-EC6F-4614-BACB-F770DA634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669" y="1092063"/>
                <a:ext cx="2595261" cy="6948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18F064-7E8A-483D-98C8-6B34BC5CF5C3}"/>
                  </a:ext>
                </a:extLst>
              </p:cNvPr>
              <p:cNvSpPr txBox="1"/>
              <p:nvPr/>
            </p:nvSpPr>
            <p:spPr>
              <a:xfrm>
                <a:off x="642052" y="2009151"/>
                <a:ext cx="26225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18F064-7E8A-483D-98C8-6B34BC5CF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52" y="2009151"/>
                <a:ext cx="262251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857AF4B-CE23-47B1-AE23-6D12446C5BC2}"/>
                  </a:ext>
                </a:extLst>
              </p:cNvPr>
              <p:cNvSpPr txBox="1"/>
              <p:nvPr/>
            </p:nvSpPr>
            <p:spPr>
              <a:xfrm>
                <a:off x="642052" y="2957689"/>
                <a:ext cx="40839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857AF4B-CE23-47B1-AE23-6D12446C5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52" y="2957689"/>
                <a:ext cx="408393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8ACCBD-FADF-4FB0-B6E2-9C5C7470A4C4}"/>
                  </a:ext>
                </a:extLst>
              </p:cNvPr>
              <p:cNvSpPr txBox="1"/>
              <p:nvPr/>
            </p:nvSpPr>
            <p:spPr>
              <a:xfrm>
                <a:off x="669694" y="3854735"/>
                <a:ext cx="409150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8ACCBD-FADF-4FB0-B6E2-9C5C7470A4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94" y="3854735"/>
                <a:ext cx="409150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2">
            <a:extLst>
              <a:ext uri="{FF2B5EF4-FFF2-40B4-BE49-F238E27FC236}">
                <a16:creationId xmlns:a16="http://schemas.microsoft.com/office/drawing/2014/main" id="{EFDFCB6A-5535-40B7-9FA0-F540EBC1A053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Рамка 11">
            <a:extLst>
              <a:ext uri="{FF2B5EF4-FFF2-40B4-BE49-F238E27FC236}">
                <a16:creationId xmlns:a16="http://schemas.microsoft.com/office/drawing/2014/main" id="{4EEE2E32-7898-4948-B338-3DEA8489F25B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FA972BC-7987-49D8-9E3D-1BAC81CFB162}"/>
              </a:ext>
            </a:extLst>
          </p:cNvPr>
          <p:cNvCxnSpPr>
            <a:cxnSpLocks/>
          </p:cNvCxnSpPr>
          <p:nvPr/>
        </p:nvCxnSpPr>
        <p:spPr>
          <a:xfrm flipV="1">
            <a:off x="7311307" y="1329493"/>
            <a:ext cx="0" cy="507130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CAB96BC6-57B0-42DB-A41C-EA214102A199}"/>
              </a:ext>
            </a:extLst>
          </p:cNvPr>
          <p:cNvCxnSpPr>
            <a:cxnSpLocks/>
          </p:cNvCxnSpPr>
          <p:nvPr/>
        </p:nvCxnSpPr>
        <p:spPr>
          <a:xfrm>
            <a:off x="6523299" y="5324036"/>
            <a:ext cx="4382601" cy="22638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DBFA85C-0E75-45A2-B3E6-335ADAF4F60F}"/>
                  </a:ext>
                </a:extLst>
              </p:cNvPr>
              <p:cNvSpPr txBox="1"/>
              <p:nvPr/>
            </p:nvSpPr>
            <p:spPr>
              <a:xfrm>
                <a:off x="8978999" y="5282791"/>
                <a:ext cx="59144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DBFA85C-0E75-45A2-B3E6-335ADAF4F6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8999" y="5282791"/>
                <a:ext cx="591444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2B838D5-1992-44D5-8D10-4C4E5C18F3AA}"/>
              </a:ext>
            </a:extLst>
          </p:cNvPr>
          <p:cNvCxnSpPr>
            <a:cxnSpLocks/>
          </p:cNvCxnSpPr>
          <p:nvPr/>
        </p:nvCxnSpPr>
        <p:spPr>
          <a:xfrm>
            <a:off x="9168850" y="3075685"/>
            <a:ext cx="0" cy="2173654"/>
          </a:xfrm>
          <a:prstGeom prst="line">
            <a:avLst/>
          </a:prstGeom>
          <a:ln w="76200">
            <a:solidFill>
              <a:srgbClr val="0033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03D8CB6-F754-432F-A1F9-4EEDA0473AA2}"/>
              </a:ext>
            </a:extLst>
          </p:cNvPr>
          <p:cNvCxnSpPr>
            <a:cxnSpLocks/>
          </p:cNvCxnSpPr>
          <p:nvPr/>
        </p:nvCxnSpPr>
        <p:spPr>
          <a:xfrm flipH="1">
            <a:off x="7311307" y="3107586"/>
            <a:ext cx="1857543" cy="0"/>
          </a:xfrm>
          <a:prstGeom prst="line">
            <a:avLst/>
          </a:prstGeom>
          <a:ln w="76200">
            <a:solidFill>
              <a:srgbClr val="0033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82FF7CE-6B50-458C-AD05-859C7341E58B}"/>
                  </a:ext>
                </a:extLst>
              </p:cNvPr>
              <p:cNvSpPr txBox="1"/>
              <p:nvPr/>
            </p:nvSpPr>
            <p:spPr>
              <a:xfrm>
                <a:off x="6005802" y="2869850"/>
                <a:ext cx="12343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82FF7CE-6B50-458C-AD05-859C7341E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802" y="2869850"/>
                <a:ext cx="1234312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C8E736C-C73F-4991-9CF9-437B52055CED}"/>
                  </a:ext>
                </a:extLst>
              </p:cNvPr>
              <p:cNvSpPr txBox="1"/>
              <p:nvPr/>
            </p:nvSpPr>
            <p:spPr>
              <a:xfrm>
                <a:off x="6931395" y="947024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C8E736C-C73F-4991-9CF9-437B52055C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1395" y="947024"/>
                <a:ext cx="379912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8FC83BE-FE6A-4B13-B81C-424DA4B93354}"/>
                  </a:ext>
                </a:extLst>
              </p:cNvPr>
              <p:cNvSpPr txBox="1"/>
              <p:nvPr/>
            </p:nvSpPr>
            <p:spPr>
              <a:xfrm>
                <a:off x="10970143" y="5069675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8FC83BE-FE6A-4B13-B81C-424DA4B93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0143" y="5069675"/>
                <a:ext cx="379912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A92F4C-C085-4A17-9C57-AC214A20C45D}"/>
                  </a:ext>
                </a:extLst>
              </p:cNvPr>
              <p:cNvSpPr txBox="1"/>
              <p:nvPr/>
            </p:nvSpPr>
            <p:spPr>
              <a:xfrm>
                <a:off x="6860202" y="5297660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A92F4C-C085-4A17-9C57-AC214A20C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202" y="5297660"/>
                <a:ext cx="379912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11C2E92-1E87-4457-B4DE-6BEAC7629C55}"/>
              </a:ext>
            </a:extLst>
          </p:cNvPr>
          <p:cNvCxnSpPr>
            <a:cxnSpLocks/>
          </p:cNvCxnSpPr>
          <p:nvPr/>
        </p:nvCxnSpPr>
        <p:spPr>
          <a:xfrm flipV="1">
            <a:off x="6257833" y="2144323"/>
            <a:ext cx="3914662" cy="3692466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Дуга 22">
            <a:extLst>
              <a:ext uri="{FF2B5EF4-FFF2-40B4-BE49-F238E27FC236}">
                <a16:creationId xmlns:a16="http://schemas.microsoft.com/office/drawing/2014/main" id="{7869C26C-A48E-43A2-9C15-8C7BF90EE4AF}"/>
              </a:ext>
            </a:extLst>
          </p:cNvPr>
          <p:cNvSpPr/>
          <p:nvPr/>
        </p:nvSpPr>
        <p:spPr>
          <a:xfrm rot="16743341">
            <a:off x="8769353" y="2785123"/>
            <a:ext cx="2690806" cy="2772862"/>
          </a:xfrm>
          <a:prstGeom prst="arc">
            <a:avLst>
              <a:gd name="adj1" fmla="val 15904805"/>
              <a:gd name="adj2" fmla="val 0"/>
            </a:avLst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55E35BC-FC43-46B5-97A6-8BD7BFE57455}"/>
                  </a:ext>
                </a:extLst>
              </p:cNvPr>
              <p:cNvSpPr txBox="1"/>
              <p:nvPr/>
            </p:nvSpPr>
            <p:spPr>
              <a:xfrm>
                <a:off x="10045963" y="2184942"/>
                <a:ext cx="189154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55E35BC-FC43-46B5-97A6-8BD7BFE574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5963" y="2184942"/>
                <a:ext cx="1891543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Дуга 24">
            <a:extLst>
              <a:ext uri="{FF2B5EF4-FFF2-40B4-BE49-F238E27FC236}">
                <a16:creationId xmlns:a16="http://schemas.microsoft.com/office/drawing/2014/main" id="{3F7E7736-0868-435F-92C5-F64F605BA058}"/>
              </a:ext>
            </a:extLst>
          </p:cNvPr>
          <p:cNvSpPr/>
          <p:nvPr/>
        </p:nvSpPr>
        <p:spPr>
          <a:xfrm rot="1768958">
            <a:off x="6762226" y="4731528"/>
            <a:ext cx="914400" cy="914400"/>
          </a:xfrm>
          <a:prstGeom prst="arc">
            <a:avLst>
              <a:gd name="adj1" fmla="val 16200000"/>
              <a:gd name="adj2" fmla="val 20954842"/>
            </a:avLst>
          </a:prstGeom>
          <a:ln w="190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1351FD2-5329-4D2C-A36B-142AD0B5163F}"/>
                  </a:ext>
                </a:extLst>
              </p:cNvPr>
              <p:cNvSpPr txBox="1"/>
              <p:nvPr/>
            </p:nvSpPr>
            <p:spPr>
              <a:xfrm>
                <a:off x="7691225" y="4605475"/>
                <a:ext cx="41357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1351FD2-5329-4D2C-A36B-142AD0B51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1225" y="4605475"/>
                <a:ext cx="413575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Овал 29">
            <a:extLst>
              <a:ext uri="{FF2B5EF4-FFF2-40B4-BE49-F238E27FC236}">
                <a16:creationId xmlns:a16="http://schemas.microsoft.com/office/drawing/2014/main" id="{75088ADC-A3C3-4953-A719-23C1D62C711D}"/>
              </a:ext>
            </a:extLst>
          </p:cNvPr>
          <p:cNvSpPr/>
          <p:nvPr/>
        </p:nvSpPr>
        <p:spPr>
          <a:xfrm>
            <a:off x="9098187" y="3041628"/>
            <a:ext cx="175600" cy="182817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81B171DA-B1F8-4ABA-92D2-1B9099376627}"/>
              </a:ext>
            </a:extLst>
          </p:cNvPr>
          <p:cNvSpPr/>
          <p:nvPr/>
        </p:nvSpPr>
        <p:spPr>
          <a:xfrm>
            <a:off x="7222977" y="5236316"/>
            <a:ext cx="175600" cy="182817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066247-1623-417D-A947-A97D54E8CFB0}"/>
              </a:ext>
            </a:extLst>
          </p:cNvPr>
          <p:cNvSpPr txBox="1"/>
          <p:nvPr/>
        </p:nvSpPr>
        <p:spPr>
          <a:xfrm>
            <a:off x="3162550" y="-274540"/>
            <a:ext cx="6047770" cy="106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2060"/>
              </a:buClr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45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5" grpId="0"/>
      <p:bldP spid="18" grpId="0"/>
      <p:bldP spid="19" grpId="0"/>
      <p:bldP spid="20" grpId="0"/>
      <p:bldP spid="21" grpId="0"/>
      <p:bldP spid="23" grpId="0" animBg="1"/>
      <p:bldP spid="24" grpId="0"/>
      <p:bldP spid="25" grpId="0" animBg="1"/>
      <p:bldP spid="26" grpId="0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D6D67F0-3F9C-4590-8AEC-79892266A485}"/>
                  </a:ext>
                </a:extLst>
              </p:cNvPr>
              <p:cNvSpPr txBox="1"/>
              <p:nvPr/>
            </p:nvSpPr>
            <p:spPr>
              <a:xfrm>
                <a:off x="3009254" y="253854"/>
                <a:ext cx="581761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D6D67F0-3F9C-4590-8AEC-79892266A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254" y="253854"/>
                <a:ext cx="5817618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876FB6-208C-41D8-B0E5-F71B03D31122}"/>
                  </a:ext>
                </a:extLst>
              </p:cNvPr>
              <p:cNvSpPr txBox="1"/>
              <p:nvPr/>
            </p:nvSpPr>
            <p:spPr>
              <a:xfrm>
                <a:off x="3009254" y="1162585"/>
                <a:ext cx="581761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876FB6-208C-41D8-B0E5-F71B03D31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254" y="1162585"/>
                <a:ext cx="5817618" cy="67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796FD93-91B8-408C-AEBC-6E46792BC80B}"/>
                  </a:ext>
                </a:extLst>
              </p:cNvPr>
              <p:cNvSpPr txBox="1"/>
              <p:nvPr/>
            </p:nvSpPr>
            <p:spPr>
              <a:xfrm>
                <a:off x="1913709" y="2132957"/>
                <a:ext cx="877086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796FD93-91B8-408C-AEBC-6E46792BC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709" y="2132957"/>
                <a:ext cx="8770863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9FE284-AD66-4E61-BEAB-3AE64E3B5D19}"/>
                  </a:ext>
                </a:extLst>
              </p:cNvPr>
              <p:cNvSpPr txBox="1"/>
              <p:nvPr/>
            </p:nvSpPr>
            <p:spPr>
              <a:xfrm>
                <a:off x="2660451" y="3090446"/>
                <a:ext cx="727737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4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9FE284-AD66-4E61-BEAB-3AE64E3B5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451" y="3090446"/>
                <a:ext cx="7277377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Рамка 8">
            <a:extLst>
              <a:ext uri="{FF2B5EF4-FFF2-40B4-BE49-F238E27FC236}">
                <a16:creationId xmlns:a16="http://schemas.microsoft.com/office/drawing/2014/main" id="{9398C1F9-83C8-4ED6-8F2C-D402D3398CD4}"/>
              </a:ext>
            </a:extLst>
          </p:cNvPr>
          <p:cNvSpPr/>
          <p:nvPr/>
        </p:nvSpPr>
        <p:spPr>
          <a:xfrm>
            <a:off x="132735" y="126125"/>
            <a:ext cx="11916697" cy="66138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8139C0C-96BE-4633-88CD-C01A7161009E}"/>
                  </a:ext>
                </a:extLst>
              </p:cNvPr>
              <p:cNvSpPr txBox="1"/>
              <p:nvPr/>
            </p:nvSpPr>
            <p:spPr>
              <a:xfrm>
                <a:off x="309261" y="4136076"/>
                <a:ext cx="11563643" cy="20182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funksiyaga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8139C0C-96BE-4633-88CD-C01A71610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61" y="4136076"/>
                <a:ext cx="11563643" cy="2018245"/>
              </a:xfrm>
              <a:prstGeom prst="rect">
                <a:avLst/>
              </a:prstGeom>
              <a:blipFill>
                <a:blip r:embed="rId6"/>
                <a:stretch>
                  <a:fillRect t="-3916" b="-117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мка 9">
            <a:extLst>
              <a:ext uri="{FF2B5EF4-FFF2-40B4-BE49-F238E27FC236}">
                <a16:creationId xmlns:a16="http://schemas.microsoft.com/office/drawing/2014/main" id="{8AE52960-36DA-4AD0-84E0-69D8E160969D}"/>
              </a:ext>
            </a:extLst>
          </p:cNvPr>
          <p:cNvSpPr/>
          <p:nvPr/>
        </p:nvSpPr>
        <p:spPr>
          <a:xfrm>
            <a:off x="2483923" y="2922117"/>
            <a:ext cx="7621774" cy="1089943"/>
          </a:xfrm>
          <a:prstGeom prst="frame">
            <a:avLst>
              <a:gd name="adj1" fmla="val 4148"/>
            </a:avLst>
          </a:prstGeom>
          <a:gradFill>
            <a:gsLst>
              <a:gs pos="100000">
                <a:srgbClr val="CC0066"/>
              </a:gs>
              <a:gs pos="54600">
                <a:schemeClr val="bg1"/>
              </a:gs>
              <a:gs pos="0">
                <a:srgbClr val="CC0066"/>
              </a:gs>
            </a:gsLst>
            <a:lin ang="5400000" scaled="1"/>
          </a:gra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74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2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945931"/>
            <a:ext cx="11916697" cy="5794083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8CB9A81-A1EB-42DB-8812-2BDD139F044C}"/>
                  </a:ext>
                </a:extLst>
              </p:cNvPr>
              <p:cNvSpPr txBox="1"/>
              <p:nvPr/>
            </p:nvSpPr>
            <p:spPr>
              <a:xfrm>
                <a:off x="999695" y="959623"/>
                <a:ext cx="10182776" cy="49524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5400" b="1" dirty="0"/>
                  <a:t>	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grafigiga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abssissali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8CB9A81-A1EB-42DB-8812-2BDD139F0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695" y="959623"/>
                <a:ext cx="10182776" cy="4952446"/>
              </a:xfrm>
              <a:prstGeom prst="rect">
                <a:avLst/>
              </a:prstGeom>
              <a:blipFill>
                <a:blip r:embed="rId2"/>
                <a:stretch>
                  <a:fillRect l="-3234" r="-3174" b="-6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>
            <a:extLst>
              <a:ext uri="{FF2B5EF4-FFF2-40B4-BE49-F238E27FC236}">
                <a16:creationId xmlns:a16="http://schemas.microsoft.com/office/drawing/2014/main" id="{953DE0BF-A648-4782-9282-94BCAB6FF169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C1D5F0-AFB6-4369-BEC7-DE6CA0AFE4BC}"/>
              </a:ext>
            </a:extLst>
          </p:cNvPr>
          <p:cNvSpPr txBox="1"/>
          <p:nvPr/>
        </p:nvSpPr>
        <p:spPr>
          <a:xfrm>
            <a:off x="4919929" y="-50266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03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946485"/>
            <a:ext cx="11916697" cy="579353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53DE0BF-A648-4782-9282-94BCAB6FF169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C1D5F0-AFB6-4369-BEC7-DE6CA0AFE4BC}"/>
              </a:ext>
            </a:extLst>
          </p:cNvPr>
          <p:cNvSpPr txBox="1"/>
          <p:nvPr/>
        </p:nvSpPr>
        <p:spPr>
          <a:xfrm>
            <a:off x="4919929" y="-50266"/>
            <a:ext cx="27202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AE5BAF-B49E-4CB8-A895-10DB31CF274F}"/>
                  </a:ext>
                </a:extLst>
              </p:cNvPr>
              <p:cNvSpPr txBox="1"/>
              <p:nvPr/>
            </p:nvSpPr>
            <p:spPr>
              <a:xfrm>
                <a:off x="8133762" y="1183473"/>
                <a:ext cx="195931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AE5BAF-B49E-4CB8-A895-10DB31CF27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3762" y="1183473"/>
                <a:ext cx="1959319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16706E-5EF5-4B78-A9B3-F6FB422988BF}"/>
                  </a:ext>
                </a:extLst>
              </p:cNvPr>
              <p:cNvSpPr txBox="1"/>
              <p:nvPr/>
            </p:nvSpPr>
            <p:spPr>
              <a:xfrm>
                <a:off x="1196089" y="2304042"/>
                <a:ext cx="9789988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16706E-5EF5-4B78-A9B3-F6FB42298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089" y="2304042"/>
                <a:ext cx="9789988" cy="755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86229B-6413-4DE4-A15D-BA2C5C440DF5}"/>
                  </a:ext>
                </a:extLst>
              </p:cNvPr>
              <p:cNvSpPr txBox="1"/>
              <p:nvPr/>
            </p:nvSpPr>
            <p:spPr>
              <a:xfrm>
                <a:off x="1196089" y="3502160"/>
                <a:ext cx="4164025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86229B-6413-4DE4-A15D-BA2C5C440D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089" y="3502160"/>
                <a:ext cx="4164025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3B3133-DF3C-46E9-8CB6-47977B9DA1A3}"/>
                  </a:ext>
                </a:extLst>
              </p:cNvPr>
              <p:cNvSpPr txBox="1"/>
              <p:nvPr/>
            </p:nvSpPr>
            <p:spPr>
              <a:xfrm>
                <a:off x="1196089" y="4683542"/>
                <a:ext cx="6550768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3B3133-DF3C-46E9-8CB6-47977B9DA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089" y="4683542"/>
                <a:ext cx="6550768" cy="7386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4629413-7A71-4D7C-A8EF-29A83C91051F}"/>
                  </a:ext>
                </a:extLst>
              </p:cNvPr>
              <p:cNvSpPr/>
              <p:nvPr/>
            </p:nvSpPr>
            <p:spPr>
              <a:xfrm>
                <a:off x="1316533" y="1183473"/>
                <a:ext cx="5577617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8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4629413-7A71-4D7C-A8EF-29A83C9105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533" y="1183473"/>
                <a:ext cx="5577617" cy="8477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15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945931"/>
            <a:ext cx="11916697" cy="5794084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5AA812C9-AC9D-4A00-85F3-0C84ED600AF3}"/>
                  </a:ext>
                </a:extLst>
              </p:cNvPr>
              <p:cNvSpPr/>
              <p:nvPr/>
            </p:nvSpPr>
            <p:spPr>
              <a:xfrm>
                <a:off x="2360061" y="1092363"/>
                <a:ext cx="746204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4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5AA812C9-AC9D-4A00-85F3-0C84ED600A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061" y="1092363"/>
                <a:ext cx="7462043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FA6E08C0-1844-4448-B275-A132A4AAF706}"/>
                  </a:ext>
                </a:extLst>
              </p:cNvPr>
              <p:cNvSpPr/>
              <p:nvPr/>
            </p:nvSpPr>
            <p:spPr>
              <a:xfrm>
                <a:off x="2485871" y="1989472"/>
                <a:ext cx="672722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FA6E08C0-1844-4448-B275-A132A4AAF7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5871" y="1989472"/>
                <a:ext cx="6727226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D4635F8-D101-4D33-AE8C-563253AE708A}"/>
                  </a:ext>
                </a:extLst>
              </p:cNvPr>
              <p:cNvSpPr/>
              <p:nvPr/>
            </p:nvSpPr>
            <p:spPr>
              <a:xfrm>
                <a:off x="3323472" y="2827004"/>
                <a:ext cx="415286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D4635F8-D101-4D33-AE8C-563253AE70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472" y="2827004"/>
                <a:ext cx="4152868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BE51D97-726A-4188-9625-48DD5B4B469F}"/>
                  </a:ext>
                </a:extLst>
              </p:cNvPr>
              <p:cNvSpPr/>
              <p:nvPr/>
            </p:nvSpPr>
            <p:spPr>
              <a:xfrm>
                <a:off x="4278380" y="3664536"/>
                <a:ext cx="314220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BE51D97-726A-4188-9625-48DD5B4B46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380" y="3664536"/>
                <a:ext cx="3142207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F841D712-3D83-46AE-91CA-9B6AEF2390FE}"/>
                  </a:ext>
                </a:extLst>
              </p:cNvPr>
              <p:cNvSpPr/>
              <p:nvPr/>
            </p:nvSpPr>
            <p:spPr>
              <a:xfrm>
                <a:off x="2430118" y="4783509"/>
                <a:ext cx="499046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srgbClr val="0033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4400" dirty="0">
                  <a:solidFill>
                    <a:srgbClr val="0033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F841D712-3D83-46AE-91CA-9B6AEF2390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118" y="4783509"/>
                <a:ext cx="4990469" cy="769441"/>
              </a:xfrm>
              <a:prstGeom prst="rect">
                <a:avLst/>
              </a:prstGeom>
              <a:blipFill>
                <a:blip r:embed="rId6"/>
                <a:stretch>
                  <a:fillRect l="-5012" t="-17460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2">
            <a:extLst>
              <a:ext uri="{FF2B5EF4-FFF2-40B4-BE49-F238E27FC236}">
                <a16:creationId xmlns:a16="http://schemas.microsoft.com/office/drawing/2014/main" id="{8480F9EF-626A-4E0E-80B9-AFCE8BE94DCB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67BABB-08F0-42EA-9346-93C6668E9897}"/>
                  </a:ext>
                </a:extLst>
              </p:cNvPr>
              <p:cNvSpPr txBox="1"/>
              <p:nvPr/>
            </p:nvSpPr>
            <p:spPr>
              <a:xfrm>
                <a:off x="4981105" y="-48424"/>
                <a:ext cx="3462358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67BABB-08F0-42EA-9346-93C6668E9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105" y="-48424"/>
                <a:ext cx="3462358" cy="738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12F1DD-B88E-4D1D-9104-C1BA22A9169E}"/>
                  </a:ext>
                </a:extLst>
              </p:cNvPr>
              <p:cNvSpPr txBox="1"/>
              <p:nvPr/>
            </p:nvSpPr>
            <p:spPr>
              <a:xfrm>
                <a:off x="9373414" y="-62068"/>
                <a:ext cx="195931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12F1DD-B88E-4D1D-9104-C1BA22A91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3414" y="-62068"/>
                <a:ext cx="1959319" cy="7386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BCEF35-D256-4229-89D7-FB83C5FFD716}"/>
                  </a:ext>
                </a:extLst>
              </p:cNvPr>
              <p:cNvSpPr txBox="1"/>
              <p:nvPr/>
            </p:nvSpPr>
            <p:spPr>
              <a:xfrm>
                <a:off x="774616" y="-30950"/>
                <a:ext cx="3276538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BCEF35-D256-4229-89D7-FB83C5FFD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16" y="-30950"/>
                <a:ext cx="3276538" cy="7386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70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946485"/>
            <a:ext cx="11916697" cy="579353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53DE0BF-A648-4782-9282-94BCAB6FF169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9B578E-81A4-44A5-BE59-4D953E6042CD}"/>
              </a:ext>
            </a:extLst>
          </p:cNvPr>
          <p:cNvSpPr txBox="1"/>
          <p:nvPr/>
        </p:nvSpPr>
        <p:spPr>
          <a:xfrm>
            <a:off x="4919929" y="-50266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FCE472-F8BC-428E-94D0-776767153C75}"/>
                  </a:ext>
                </a:extLst>
              </p:cNvPr>
              <p:cNvSpPr txBox="1"/>
              <p:nvPr/>
            </p:nvSpPr>
            <p:spPr>
              <a:xfrm>
                <a:off x="1089071" y="1108223"/>
                <a:ext cx="9660931" cy="4924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5400" b="1" dirty="0"/>
                  <a:t>	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grafigiga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abssissasi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FCE472-F8BC-428E-94D0-776767153C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071" y="1108223"/>
                <a:ext cx="9660931" cy="4924361"/>
              </a:xfrm>
              <a:prstGeom prst="rect">
                <a:avLst/>
              </a:prstGeom>
              <a:blipFill>
                <a:blip r:embed="rId2"/>
                <a:stretch>
                  <a:fillRect l="-3409" r="-3409" b="-6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916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946485"/>
            <a:ext cx="11916697" cy="579353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53DE0BF-A648-4782-9282-94BCAB6FF169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C1D5F0-AFB6-4369-BEC7-DE6CA0AFE4BC}"/>
              </a:ext>
            </a:extLst>
          </p:cNvPr>
          <p:cNvSpPr txBox="1"/>
          <p:nvPr/>
        </p:nvSpPr>
        <p:spPr>
          <a:xfrm>
            <a:off x="4919929" y="-50266"/>
            <a:ext cx="27202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D45C67C-B077-42A7-8018-987784DC5D4F}"/>
                  </a:ext>
                </a:extLst>
              </p:cNvPr>
              <p:cNvSpPr txBox="1"/>
              <p:nvPr/>
            </p:nvSpPr>
            <p:spPr>
              <a:xfrm>
                <a:off x="6928717" y="1063718"/>
                <a:ext cx="2419380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D45C67C-B077-42A7-8018-987784DC5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8717" y="1063718"/>
                <a:ext cx="2419380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360D40-26BA-47A5-819A-1849FD4007CD}"/>
                  </a:ext>
                </a:extLst>
              </p:cNvPr>
              <p:cNvSpPr txBox="1"/>
              <p:nvPr/>
            </p:nvSpPr>
            <p:spPr>
              <a:xfrm>
                <a:off x="1171073" y="1968136"/>
                <a:ext cx="10385051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360D40-26BA-47A5-819A-1849FD400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073" y="1968136"/>
                <a:ext cx="10385051" cy="1107996"/>
              </a:xfrm>
              <a:prstGeom prst="rect">
                <a:avLst/>
              </a:prstGeom>
              <a:blipFill>
                <a:blip r:embed="rId3"/>
                <a:stretch>
                  <a:fillRect l="-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407214A-CBE1-48C1-B627-A0B825D7464A}"/>
                  </a:ext>
                </a:extLst>
              </p:cNvPr>
              <p:cNvSpPr txBox="1"/>
              <p:nvPr/>
            </p:nvSpPr>
            <p:spPr>
              <a:xfrm>
                <a:off x="1068354" y="3386297"/>
                <a:ext cx="270747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407214A-CBE1-48C1-B627-A0B825D746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354" y="3386297"/>
                <a:ext cx="2707472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54B36A-E8F7-4EFC-9A02-06ABD4C745B1}"/>
                  </a:ext>
                </a:extLst>
              </p:cNvPr>
              <p:cNvSpPr txBox="1"/>
              <p:nvPr/>
            </p:nvSpPr>
            <p:spPr>
              <a:xfrm>
                <a:off x="5263285" y="3429000"/>
                <a:ext cx="300229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54B36A-E8F7-4EFC-9A02-06ABD4C74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285" y="3429000"/>
                <a:ext cx="3002297" cy="7386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488E8AE-7CC8-4E39-B8F2-3D1C611AA693}"/>
                  </a:ext>
                </a:extLst>
              </p:cNvPr>
              <p:cNvSpPr/>
              <p:nvPr/>
            </p:nvSpPr>
            <p:spPr>
              <a:xfrm>
                <a:off x="1068354" y="1092691"/>
                <a:ext cx="419493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488E8AE-7CC8-4E39-B8F2-3D1C611AA6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354" y="1092691"/>
                <a:ext cx="4194931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524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946485"/>
            <a:ext cx="11916697" cy="579353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53DE0BF-A648-4782-9282-94BCAB6FF169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369C129-DC05-460C-9E31-F73CB7097D55}"/>
                  </a:ext>
                </a:extLst>
              </p:cNvPr>
              <p:cNvSpPr/>
              <p:nvPr/>
            </p:nvSpPr>
            <p:spPr>
              <a:xfrm>
                <a:off x="2030420" y="1139937"/>
                <a:ext cx="812132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8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369C129-DC05-460C-9E31-F73CB7097D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0420" y="1139937"/>
                <a:ext cx="8121326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F19F812-9925-44B3-9AE4-6ACBC2C26489}"/>
                  </a:ext>
                </a:extLst>
              </p:cNvPr>
              <p:cNvSpPr/>
              <p:nvPr/>
            </p:nvSpPr>
            <p:spPr>
              <a:xfrm>
                <a:off x="2135304" y="2061089"/>
                <a:ext cx="7732823" cy="9260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</m:d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F19F812-9925-44B3-9AE4-6ACBC2C264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304" y="2061089"/>
                <a:ext cx="7732823" cy="9260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A6DA8CC-FC9F-43DB-9FCC-B2302C74D9C8}"/>
                  </a:ext>
                </a:extLst>
              </p:cNvPr>
              <p:cNvSpPr/>
              <p:nvPr/>
            </p:nvSpPr>
            <p:spPr>
              <a:xfrm>
                <a:off x="3127370" y="3077364"/>
                <a:ext cx="574869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A6DA8CC-FC9F-43DB-9FCC-B2302C74D9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7370" y="3077364"/>
                <a:ext cx="5748690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3011931-9A81-4ECA-B1C2-4CDA348E6897}"/>
                  </a:ext>
                </a:extLst>
              </p:cNvPr>
              <p:cNvSpPr/>
              <p:nvPr/>
            </p:nvSpPr>
            <p:spPr>
              <a:xfrm>
                <a:off x="3214574" y="3954240"/>
                <a:ext cx="479112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3011931-9A81-4ECA-B1C2-4CDA348E68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574" y="3954240"/>
                <a:ext cx="4791120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97D2CCF7-448D-4A47-A4CF-78C0D7317353}"/>
                  </a:ext>
                </a:extLst>
              </p:cNvPr>
              <p:cNvSpPr/>
              <p:nvPr/>
            </p:nvSpPr>
            <p:spPr>
              <a:xfrm>
                <a:off x="2135304" y="5772832"/>
                <a:ext cx="5339923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solidFill>
                      <a:srgbClr val="0033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33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>
                        <a:solidFill>
                          <a:srgbClr val="0033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rgbClr val="0033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800" b="1" i="1" smtClean="0">
                        <a:solidFill>
                          <a:srgbClr val="0033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 smtClean="0">
                        <a:solidFill>
                          <a:srgbClr val="0033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 smtClean="0">
                        <a:solidFill>
                          <a:srgbClr val="003300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4800" dirty="0">
                  <a:solidFill>
                    <a:srgbClr val="0033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97D2CCF7-448D-4A47-A4CF-78C0D73173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304" y="5772832"/>
                <a:ext cx="5339923" cy="830997"/>
              </a:xfrm>
              <a:prstGeom prst="rect">
                <a:avLst/>
              </a:prstGeom>
              <a:blipFill>
                <a:blip r:embed="rId6"/>
                <a:stretch>
                  <a:fillRect l="-5137" t="-17647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D6685FA-DF7D-41C5-AA72-67D563B00D76}"/>
                  </a:ext>
                </a:extLst>
              </p:cNvPr>
              <p:cNvSpPr/>
              <p:nvPr/>
            </p:nvSpPr>
            <p:spPr>
              <a:xfrm>
                <a:off x="3214574" y="4805649"/>
                <a:ext cx="332014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D6685FA-DF7D-41C5-AA72-67D563B00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574" y="4805649"/>
                <a:ext cx="3320140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E522D41-18E4-4446-9A7F-E2D1EF5FA5E4}"/>
                  </a:ext>
                </a:extLst>
              </p:cNvPr>
              <p:cNvSpPr txBox="1"/>
              <p:nvPr/>
            </p:nvSpPr>
            <p:spPr>
              <a:xfrm>
                <a:off x="688661" y="-254811"/>
                <a:ext cx="3578540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E522D41-18E4-4446-9A7F-E2D1EF5FA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661" y="-254811"/>
                <a:ext cx="3578540" cy="1107996"/>
              </a:xfrm>
              <a:prstGeom prst="rect">
                <a:avLst/>
              </a:prstGeom>
              <a:blipFill>
                <a:blip r:embed="rId8"/>
                <a:stretch>
                  <a:fillRect l="-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78FB303-8D07-4D07-87C2-1D1BD67FA0B0}"/>
                  </a:ext>
                </a:extLst>
              </p:cNvPr>
              <p:cNvSpPr txBox="1"/>
              <p:nvPr/>
            </p:nvSpPr>
            <p:spPr>
              <a:xfrm>
                <a:off x="9249629" y="-48424"/>
                <a:ext cx="2419380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78FB303-8D07-4D07-87C2-1D1BD67FA0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9629" y="-48424"/>
                <a:ext cx="2419380" cy="7386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E360F3-CB99-405A-A86E-CD4608BF9F2C}"/>
                  </a:ext>
                </a:extLst>
              </p:cNvPr>
              <p:cNvSpPr txBox="1"/>
              <p:nvPr/>
            </p:nvSpPr>
            <p:spPr>
              <a:xfrm>
                <a:off x="5257266" y="-36152"/>
                <a:ext cx="300229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E360F3-CB99-405A-A86E-CD4608BF9F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266" y="-36152"/>
                <a:ext cx="3002297" cy="7386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797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946485"/>
            <a:ext cx="11916697" cy="579353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53DE0BF-A648-4782-9282-94BCAB6FF169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1AB614-0222-40B2-9C0B-67F75C26220A}"/>
              </a:ext>
            </a:extLst>
          </p:cNvPr>
          <p:cNvSpPr txBox="1"/>
          <p:nvPr/>
        </p:nvSpPr>
        <p:spPr>
          <a:xfrm>
            <a:off x="4919929" y="-50266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5FE55EC-8387-4F96-B10F-052FA448B7C9}"/>
                  </a:ext>
                </a:extLst>
              </p:cNvPr>
              <p:cNvSpPr txBox="1"/>
              <p:nvPr/>
            </p:nvSpPr>
            <p:spPr>
              <a:xfrm>
                <a:off x="1305232" y="959069"/>
                <a:ext cx="10329720" cy="4924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5400" b="1" dirty="0"/>
                  <a:t>	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𝒄𝒐𝒔𝒙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𝒔𝒊𝒏𝒙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unksiya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grafigiga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abssissali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5FE55EC-8387-4F96-B10F-052FA448B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232" y="959069"/>
                <a:ext cx="10329720" cy="4924361"/>
              </a:xfrm>
              <a:prstGeom prst="rect">
                <a:avLst/>
              </a:prstGeom>
              <a:blipFill>
                <a:blip r:embed="rId2"/>
                <a:stretch>
                  <a:fillRect l="-3127" r="-3127" b="-6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749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946485"/>
            <a:ext cx="11916697" cy="579353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53DE0BF-A648-4782-9282-94BCAB6FF169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C1D5F0-AFB6-4369-BEC7-DE6CA0AFE4BC}"/>
              </a:ext>
            </a:extLst>
          </p:cNvPr>
          <p:cNvSpPr txBox="1"/>
          <p:nvPr/>
        </p:nvSpPr>
        <p:spPr>
          <a:xfrm>
            <a:off x="4919929" y="-50266"/>
            <a:ext cx="27202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57A9E3-CC63-43B7-BDFD-FE040472C632}"/>
                  </a:ext>
                </a:extLst>
              </p:cNvPr>
              <p:cNvSpPr txBox="1"/>
              <p:nvPr/>
            </p:nvSpPr>
            <p:spPr>
              <a:xfrm>
                <a:off x="7959561" y="1116107"/>
                <a:ext cx="195931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57A9E3-CC63-43B7-BDFD-FE040472C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561" y="1116107"/>
                <a:ext cx="1959319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06EFEA-E736-4C99-AAA5-7EF18F487842}"/>
                  </a:ext>
                </a:extLst>
              </p:cNvPr>
              <p:cNvSpPr txBox="1"/>
              <p:nvPr/>
            </p:nvSpPr>
            <p:spPr>
              <a:xfrm>
                <a:off x="1285889" y="2115666"/>
                <a:ext cx="700031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06EFEA-E736-4C99-AAA5-7EF18F487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889" y="2115666"/>
                <a:ext cx="7000314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5A54556-9BD0-468C-AF82-A68D59918825}"/>
                  </a:ext>
                </a:extLst>
              </p:cNvPr>
              <p:cNvSpPr txBox="1"/>
              <p:nvPr/>
            </p:nvSpPr>
            <p:spPr>
              <a:xfrm>
                <a:off x="1285889" y="2971962"/>
                <a:ext cx="7716215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𝒄𝒐𝒔𝒙</m:t>
                              </m:r>
                            </m:e>
                          </m:d>
                        </m:e>
                        <m: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𝒔𝒊𝒏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5A54556-9BD0-468C-AF82-A68D599188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889" y="2971962"/>
                <a:ext cx="7716215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C4AEFD5-B6A0-40B2-8EE2-286C0B35E414}"/>
                  </a:ext>
                </a:extLst>
              </p:cNvPr>
              <p:cNvSpPr/>
              <p:nvPr/>
            </p:nvSpPr>
            <p:spPr>
              <a:xfrm>
                <a:off x="2784096" y="3867195"/>
                <a:ext cx="539923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C4AEFD5-B6A0-40B2-8EE2-286C0B35E4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4096" y="3867195"/>
                <a:ext cx="5399235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B8CBADA-1E70-481E-AE5F-5B914EA217FA}"/>
                  </a:ext>
                </a:extLst>
              </p:cNvPr>
              <p:cNvSpPr/>
              <p:nvPr/>
            </p:nvSpPr>
            <p:spPr>
              <a:xfrm>
                <a:off x="1296757" y="1053154"/>
                <a:ext cx="5722592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4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B8CBADA-1E70-481E-AE5F-5B914EA217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757" y="1053154"/>
                <a:ext cx="5722592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F0673E-B9C3-4F06-BFB2-E4EDEDD6678B}"/>
                  </a:ext>
                </a:extLst>
              </p:cNvPr>
              <p:cNvSpPr/>
              <p:nvPr/>
            </p:nvSpPr>
            <p:spPr>
              <a:xfrm>
                <a:off x="2784096" y="4809822"/>
                <a:ext cx="527907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𝒔𝒊𝒏𝒙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𝒄𝒐𝒔𝒙</m:t>
                          </m:r>
                        </m:e>
                      </m:d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F0673E-B9C3-4F06-BFB2-E4EDEDD667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4096" y="4809822"/>
                <a:ext cx="5279074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543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 descr="Survey - Free files and folders icons">
            <a:extLst>
              <a:ext uri="{FF2B5EF4-FFF2-40B4-BE49-F238E27FC236}">
                <a16:creationId xmlns:a16="http://schemas.microsoft.com/office/drawing/2014/main" id="{764845EA-30EF-43D3-BC07-E28E9A7295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Survey - Free files and folders icons">
            <a:extLst>
              <a:ext uri="{FF2B5EF4-FFF2-40B4-BE49-F238E27FC236}">
                <a16:creationId xmlns:a16="http://schemas.microsoft.com/office/drawing/2014/main" id="{82527817-BC94-4DDE-B3A2-A091A24E5C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F1E62394-4AE8-44B7-A3DA-5F5E897888BE}"/>
              </a:ext>
            </a:extLst>
          </p:cNvPr>
          <p:cNvSpPr/>
          <p:nvPr/>
        </p:nvSpPr>
        <p:spPr>
          <a:xfrm>
            <a:off x="0" y="-48423"/>
            <a:ext cx="12192000" cy="11167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605122-9145-42CB-964F-D67EF3DAE90A}"/>
              </a:ext>
            </a:extLst>
          </p:cNvPr>
          <p:cNvSpPr txBox="1"/>
          <p:nvPr/>
        </p:nvSpPr>
        <p:spPr>
          <a:xfrm>
            <a:off x="1434897" y="-96911"/>
            <a:ext cx="2441694" cy="1200329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6D763D-F700-4E9E-A083-F4B49E04B537}"/>
              </a:ext>
            </a:extLst>
          </p:cNvPr>
          <p:cNvSpPr txBox="1"/>
          <p:nvPr/>
        </p:nvSpPr>
        <p:spPr>
          <a:xfrm>
            <a:off x="469361" y="2517967"/>
            <a:ext cx="10813405" cy="106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D57230-814E-4149-8476-485793D65904}"/>
              </a:ext>
            </a:extLst>
          </p:cNvPr>
          <p:cNvSpPr txBox="1"/>
          <p:nvPr/>
        </p:nvSpPr>
        <p:spPr>
          <a:xfrm>
            <a:off x="469361" y="3768213"/>
            <a:ext cx="10503437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  <a:buClr>
                <a:srgbClr val="002060"/>
              </a:buClr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Рамка 10">
            <a:extLst>
              <a:ext uri="{FF2B5EF4-FFF2-40B4-BE49-F238E27FC236}">
                <a16:creationId xmlns:a16="http://schemas.microsoft.com/office/drawing/2014/main" id="{65E560E6-0C62-4236-B701-78076C5EA91B}"/>
              </a:ext>
            </a:extLst>
          </p:cNvPr>
          <p:cNvSpPr/>
          <p:nvPr/>
        </p:nvSpPr>
        <p:spPr>
          <a:xfrm>
            <a:off x="132735" y="1179190"/>
            <a:ext cx="11916697" cy="5560823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DCA6FC-7DAF-4B07-B556-CB11C73026AE}"/>
              </a:ext>
            </a:extLst>
          </p:cNvPr>
          <p:cNvSpPr txBox="1"/>
          <p:nvPr/>
        </p:nvSpPr>
        <p:spPr>
          <a:xfrm>
            <a:off x="469361" y="1220741"/>
            <a:ext cx="10813405" cy="106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946485"/>
            <a:ext cx="11916697" cy="579353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53DE0BF-A648-4782-9282-94BCAB6FF169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6C29DDA-C85C-45D4-B8BF-1E9860DAD907}"/>
                  </a:ext>
                </a:extLst>
              </p:cNvPr>
              <p:cNvSpPr/>
              <p:nvPr/>
            </p:nvSpPr>
            <p:spPr>
              <a:xfrm>
                <a:off x="946426" y="2332411"/>
                <a:ext cx="812132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8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6C29DDA-C85C-45D4-B8BF-1E9860DAD9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426" y="2332411"/>
                <a:ext cx="8121326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10E39A4-FB92-4CCF-BACD-CFF3531D1A19}"/>
                  </a:ext>
                </a:extLst>
              </p:cNvPr>
              <p:cNvSpPr/>
              <p:nvPr/>
            </p:nvSpPr>
            <p:spPr>
              <a:xfrm>
                <a:off x="3191269" y="3427751"/>
                <a:ext cx="2309222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10E39A4-FB92-4CCF-BACD-CFF3531D1A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269" y="3427751"/>
                <a:ext cx="230922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1EA12C59-83AA-4309-AE63-A83E50456ED6}"/>
                  </a:ext>
                </a:extLst>
              </p:cNvPr>
              <p:cNvSpPr/>
              <p:nvPr/>
            </p:nvSpPr>
            <p:spPr>
              <a:xfrm>
                <a:off x="1072451" y="4549334"/>
                <a:ext cx="432900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solidFill>
                      <a:srgbClr val="0033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800" dirty="0">
                  <a:solidFill>
                    <a:srgbClr val="0033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1EA12C59-83AA-4309-AE63-A83E50456E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451" y="4549334"/>
                <a:ext cx="4329006" cy="830997"/>
              </a:xfrm>
              <a:prstGeom prst="rect">
                <a:avLst/>
              </a:prstGeom>
              <a:blipFill>
                <a:blip r:embed="rId4"/>
                <a:stretch>
                  <a:fillRect l="-6479" t="-17518" b="-364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9F8A9D-5106-4EFF-9D66-E49BF679AD99}"/>
                  </a:ext>
                </a:extLst>
              </p:cNvPr>
              <p:cNvSpPr txBox="1"/>
              <p:nvPr/>
            </p:nvSpPr>
            <p:spPr>
              <a:xfrm>
                <a:off x="1127576" y="1030324"/>
                <a:ext cx="8617167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9F8A9D-5106-4EFF-9D66-E49BF679A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576" y="1030324"/>
                <a:ext cx="8617167" cy="1107996"/>
              </a:xfrm>
              <a:prstGeom prst="rect">
                <a:avLst/>
              </a:prstGeom>
              <a:blipFill>
                <a:blip r:embed="rId5"/>
                <a:stretch>
                  <a:fillRect l="-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B9B75FE-6052-43C4-9F2A-12C401BD05E0}"/>
                  </a:ext>
                </a:extLst>
              </p:cNvPr>
              <p:cNvSpPr txBox="1"/>
              <p:nvPr/>
            </p:nvSpPr>
            <p:spPr>
              <a:xfrm>
                <a:off x="8765083" y="-48424"/>
                <a:ext cx="195931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B9B75FE-6052-43C4-9F2A-12C401BD0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083" y="-48424"/>
                <a:ext cx="1959319" cy="738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D6BFC6B-1C01-4F4F-8973-C55AB0BD262D}"/>
                  </a:ext>
                </a:extLst>
              </p:cNvPr>
              <p:cNvSpPr txBox="1"/>
              <p:nvPr/>
            </p:nvSpPr>
            <p:spPr>
              <a:xfrm>
                <a:off x="1127576" y="20784"/>
                <a:ext cx="281647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D6BFC6B-1C01-4F4F-8973-C55AB0BD2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576" y="20784"/>
                <a:ext cx="2816477" cy="738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E48CD58-0354-4149-8980-C8005CD9BFD6}"/>
                  </a:ext>
                </a:extLst>
              </p:cNvPr>
              <p:cNvSpPr txBox="1"/>
              <p:nvPr/>
            </p:nvSpPr>
            <p:spPr>
              <a:xfrm>
                <a:off x="4811452" y="0"/>
                <a:ext cx="3462358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E48CD58-0354-4149-8980-C8005CD9BF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452" y="0"/>
                <a:ext cx="3462358" cy="7386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097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141890"/>
            <a:ext cx="11916697" cy="6598125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E28EF3-79B9-40BC-8C61-E1B76F061A05}"/>
                  </a:ext>
                </a:extLst>
              </p:cNvPr>
              <p:cNvSpPr txBox="1"/>
              <p:nvPr/>
            </p:nvSpPr>
            <p:spPr>
              <a:xfrm>
                <a:off x="475549" y="275735"/>
                <a:ext cx="11231067" cy="5495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Agar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funksiya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abssissali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nuqtasida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𝒌𝒙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to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‘g‘ri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parallel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E28EF3-79B9-40BC-8C61-E1B76F061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549" y="275735"/>
                <a:ext cx="11231067" cy="5495415"/>
              </a:xfrm>
              <a:prstGeom prst="rect">
                <a:avLst/>
              </a:prstGeom>
              <a:blipFill>
                <a:blip r:embed="rId2"/>
                <a:stretch>
                  <a:fillRect l="-543" r="-597" b="-4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579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5476D3F-8552-4BB9-B45A-AD5D8A47FE60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409EB5-C4DD-4C0A-9B6D-93A71B33B030}"/>
              </a:ext>
            </a:extLst>
          </p:cNvPr>
          <p:cNvSpPr txBox="1"/>
          <p:nvPr/>
        </p:nvSpPr>
        <p:spPr>
          <a:xfrm>
            <a:off x="4919929" y="-50266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AF84E0AF-4198-4E46-92C2-9CC01A727370}"/>
              </a:ext>
            </a:extLst>
          </p:cNvPr>
          <p:cNvSpPr/>
          <p:nvPr/>
        </p:nvSpPr>
        <p:spPr>
          <a:xfrm>
            <a:off x="132735" y="945931"/>
            <a:ext cx="11916697" cy="5794084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BE01592-FD23-478B-A6E3-CE58AE2E816A}"/>
                  </a:ext>
                </a:extLst>
              </p:cNvPr>
              <p:cNvSpPr/>
              <p:nvPr/>
            </p:nvSpPr>
            <p:spPr>
              <a:xfrm>
                <a:off x="-132734" y="901483"/>
                <a:ext cx="12191999" cy="49721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54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54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parallel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54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BE01592-FD23-478B-A6E3-CE58AE2E81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2734" y="901483"/>
                <a:ext cx="12191999" cy="4972195"/>
              </a:xfrm>
              <a:prstGeom prst="rect">
                <a:avLst/>
              </a:prstGeom>
              <a:blipFill>
                <a:blip r:embed="rId2"/>
                <a:stretch>
                  <a:fillRect b="-6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232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946485"/>
            <a:ext cx="11916697" cy="579353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53DE0BF-A648-4782-9282-94BCAB6FF169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F7B64A6-88C5-4FA0-825E-CD700ADA57FD}"/>
                  </a:ext>
                </a:extLst>
              </p:cNvPr>
              <p:cNvSpPr/>
              <p:nvPr/>
            </p:nvSpPr>
            <p:spPr>
              <a:xfrm>
                <a:off x="716590" y="2815432"/>
                <a:ext cx="327994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𝒌𝒙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F7B64A6-88C5-4FA0-825E-CD700ADA57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90" y="2815432"/>
                <a:ext cx="3279949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D932643-627A-4A06-A1DA-E32F4F1F31B1}"/>
                  </a:ext>
                </a:extLst>
              </p:cNvPr>
              <p:cNvSpPr/>
              <p:nvPr/>
            </p:nvSpPr>
            <p:spPr>
              <a:xfrm>
                <a:off x="5360914" y="2775867"/>
                <a:ext cx="325894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D932643-627A-4A06-A1DA-E32F4F1F31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914" y="2775867"/>
                <a:ext cx="3258948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D15E15C-9255-4489-8423-965BC14D993C}"/>
                  </a:ext>
                </a:extLst>
              </p:cNvPr>
              <p:cNvSpPr/>
              <p:nvPr/>
            </p:nvSpPr>
            <p:spPr>
              <a:xfrm>
                <a:off x="9472680" y="2775867"/>
                <a:ext cx="207259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D15E15C-9255-4489-8423-965BC14D99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2680" y="2775867"/>
                <a:ext cx="2072594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02C636E-1E7F-4EE3-B00D-72FAA0AE1755}"/>
                  </a:ext>
                </a:extLst>
              </p:cNvPr>
              <p:cNvSpPr/>
              <p:nvPr/>
            </p:nvSpPr>
            <p:spPr>
              <a:xfrm>
                <a:off x="716590" y="3767735"/>
                <a:ext cx="322703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02C636E-1E7F-4EE3-B00D-72FAA0AE17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90" y="3767735"/>
                <a:ext cx="3227037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1C1BF0D1-C675-4401-9A12-0491706902E7}"/>
                  </a:ext>
                </a:extLst>
              </p:cNvPr>
              <p:cNvSpPr/>
              <p:nvPr/>
            </p:nvSpPr>
            <p:spPr>
              <a:xfrm>
                <a:off x="5392825" y="3752463"/>
                <a:ext cx="364702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</a:rPr>
                      <m:t>𝟐</m:t>
                    </m:r>
                    <m:sSub>
                      <m:sSub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8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1C1BF0D1-C675-4401-9A12-0491706902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825" y="3752463"/>
                <a:ext cx="364702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F24EBDB-3E4A-4CEE-81B1-35F4FD708D9A}"/>
                  </a:ext>
                </a:extLst>
              </p:cNvPr>
              <p:cNvSpPr txBox="1"/>
              <p:nvPr/>
            </p:nvSpPr>
            <p:spPr>
              <a:xfrm>
                <a:off x="716590" y="1995427"/>
                <a:ext cx="4164025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F24EBDB-3E4A-4CEE-81B1-35F4FD708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90" y="1995427"/>
                <a:ext cx="4164025" cy="738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B099593-A6F2-43F3-B151-7C82A3E68E46}"/>
                  </a:ext>
                </a:extLst>
              </p:cNvPr>
              <p:cNvSpPr/>
              <p:nvPr/>
            </p:nvSpPr>
            <p:spPr>
              <a:xfrm>
                <a:off x="716590" y="1063890"/>
                <a:ext cx="5577617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8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B099593-A6F2-43F3-B151-7C82A3E68E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90" y="1063890"/>
                <a:ext cx="5577617" cy="8477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25F0F3C-61FB-4A95-8F25-C1473A6942CB}"/>
                  </a:ext>
                </a:extLst>
              </p:cNvPr>
              <p:cNvSpPr txBox="1"/>
              <p:nvPr/>
            </p:nvSpPr>
            <p:spPr>
              <a:xfrm>
                <a:off x="6445891" y="1934913"/>
                <a:ext cx="475367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ru-RU" sz="4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25F0F3C-61FB-4A95-8F25-C1473A6942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91" y="1934913"/>
                <a:ext cx="4753674" cy="7386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E246385-6A5B-4744-ABC4-7522CBE09F6B}"/>
                  </a:ext>
                </a:extLst>
              </p:cNvPr>
              <p:cNvSpPr/>
              <p:nvPr/>
            </p:nvSpPr>
            <p:spPr>
              <a:xfrm>
                <a:off x="5392825" y="4634908"/>
                <a:ext cx="254473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𝟐</m:t>
                    </m:r>
                    <m:sSub>
                      <m:sSub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E246385-6A5B-4744-ABC4-7522CBE09F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825" y="4634908"/>
                <a:ext cx="2544736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2F53C7B-ADFB-478A-9BA0-23189DBB8B53}"/>
                  </a:ext>
                </a:extLst>
              </p:cNvPr>
              <p:cNvSpPr/>
              <p:nvPr/>
            </p:nvSpPr>
            <p:spPr>
              <a:xfrm>
                <a:off x="5392825" y="5544665"/>
                <a:ext cx="277396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2F53C7B-ADFB-478A-9BA0-23189DBB8B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825" y="5544665"/>
                <a:ext cx="2773965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EE108206-6AB6-4934-A9B3-559DF521BC07}"/>
              </a:ext>
            </a:extLst>
          </p:cNvPr>
          <p:cNvCxnSpPr/>
          <p:nvPr/>
        </p:nvCxnSpPr>
        <p:spPr>
          <a:xfrm>
            <a:off x="4238931" y="3272589"/>
            <a:ext cx="641684" cy="0"/>
          </a:xfrm>
          <a:prstGeom prst="straightConnector1">
            <a:avLst/>
          </a:prstGeom>
          <a:ln w="76200">
            <a:solidFill>
              <a:srgbClr val="CC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3AB6CA3B-37D8-4B9D-B655-E3638515C336}"/>
              </a:ext>
            </a:extLst>
          </p:cNvPr>
          <p:cNvCxnSpPr/>
          <p:nvPr/>
        </p:nvCxnSpPr>
        <p:spPr>
          <a:xfrm>
            <a:off x="4238931" y="4183233"/>
            <a:ext cx="641684" cy="0"/>
          </a:xfrm>
          <a:prstGeom prst="straightConnector1">
            <a:avLst/>
          </a:prstGeom>
          <a:ln w="76200">
            <a:solidFill>
              <a:srgbClr val="CC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4926990-C235-4790-8007-72266D9F49C1}"/>
              </a:ext>
            </a:extLst>
          </p:cNvPr>
          <p:cNvSpPr txBox="1"/>
          <p:nvPr/>
        </p:nvSpPr>
        <p:spPr>
          <a:xfrm>
            <a:off x="4919929" y="-50266"/>
            <a:ext cx="27202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09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125934"/>
            <a:ext cx="11916697" cy="6614081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C5FD2C8-F8E0-4D22-93DB-F3E4228584EF}"/>
                  </a:ext>
                </a:extLst>
              </p:cNvPr>
              <p:cNvSpPr/>
              <p:nvPr/>
            </p:nvSpPr>
            <p:spPr>
              <a:xfrm>
                <a:off x="1140350" y="331361"/>
                <a:ext cx="5577617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8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C5FD2C8-F8E0-4D22-93DB-F3E4228584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350" y="331361"/>
                <a:ext cx="5577617" cy="8477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EFAE602-25B9-415F-B07E-8AF01ECE47AF}"/>
                  </a:ext>
                </a:extLst>
              </p:cNvPr>
              <p:cNvSpPr/>
              <p:nvPr/>
            </p:nvSpPr>
            <p:spPr>
              <a:xfrm>
                <a:off x="8886501" y="295297"/>
                <a:ext cx="277396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EFAE602-25B9-415F-B07E-8AF01ECE47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6501" y="295297"/>
                <a:ext cx="2773965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92AF126-EFA4-4C13-A257-7E78BB312A12}"/>
                  </a:ext>
                </a:extLst>
              </p:cNvPr>
              <p:cNvSpPr/>
              <p:nvPr/>
            </p:nvSpPr>
            <p:spPr>
              <a:xfrm>
                <a:off x="1140350" y="1410992"/>
                <a:ext cx="10192085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4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8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8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d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8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𝟕𝟓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92AF126-EFA4-4C13-A257-7E78BB312A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350" y="1410992"/>
                <a:ext cx="10192085" cy="8477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9C94A6C9-6C76-4B23-9B1A-65DA9C23B452}"/>
                  </a:ext>
                </a:extLst>
              </p:cNvPr>
              <p:cNvSpPr/>
              <p:nvPr/>
            </p:nvSpPr>
            <p:spPr>
              <a:xfrm>
                <a:off x="1028055" y="2583045"/>
                <a:ext cx="432156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9C94A6C9-6C76-4B23-9B1A-65DA9C23B4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055" y="2583045"/>
                <a:ext cx="4321568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48B94CE-96DA-462E-B36A-D8A1F9EC3BAB}"/>
                  </a:ext>
                </a:extLst>
              </p:cNvPr>
              <p:cNvSpPr/>
              <p:nvPr/>
            </p:nvSpPr>
            <p:spPr>
              <a:xfrm>
                <a:off x="1140350" y="3443958"/>
                <a:ext cx="1082350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48B94CE-96DA-462E-B36A-D8A1F9EC3B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350" y="3443958"/>
                <a:ext cx="10823508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420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61C56A22-3BCE-43CE-B6A4-5950EA538AED}"/>
              </a:ext>
            </a:extLst>
          </p:cNvPr>
          <p:cNvSpPr/>
          <p:nvPr/>
        </p:nvSpPr>
        <p:spPr>
          <a:xfrm>
            <a:off x="132735" y="946485"/>
            <a:ext cx="11916697" cy="579353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53DE0BF-A648-4782-9282-94BCAB6FF169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EE63266-A722-40DE-BD4F-828EE5CF0E53}"/>
                  </a:ext>
                </a:extLst>
              </p:cNvPr>
              <p:cNvSpPr/>
              <p:nvPr/>
            </p:nvSpPr>
            <p:spPr>
              <a:xfrm>
                <a:off x="2035337" y="1071925"/>
                <a:ext cx="812132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8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EE63266-A722-40DE-BD4F-828EE5CF0E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5337" y="1071925"/>
                <a:ext cx="8121326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DBD10A2-8030-4669-824F-0F16FF8860F0}"/>
                  </a:ext>
                </a:extLst>
              </p:cNvPr>
              <p:cNvSpPr/>
              <p:nvPr/>
            </p:nvSpPr>
            <p:spPr>
              <a:xfrm>
                <a:off x="2463040" y="2055813"/>
                <a:ext cx="694453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DBD10A2-8030-4669-824F-0F16FF8860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040" y="2055813"/>
                <a:ext cx="6944530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50A9A53-6216-45F7-BFB9-B5F80F49714C}"/>
                  </a:ext>
                </a:extLst>
              </p:cNvPr>
              <p:cNvSpPr/>
              <p:nvPr/>
            </p:nvSpPr>
            <p:spPr>
              <a:xfrm>
                <a:off x="2882140" y="2948081"/>
                <a:ext cx="538903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50A9A53-6216-45F7-BFB9-B5F80F4971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140" y="2948081"/>
                <a:ext cx="5389039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9BACFDC-C887-4C65-8840-852DAB1CC709}"/>
                  </a:ext>
                </a:extLst>
              </p:cNvPr>
              <p:cNvSpPr/>
              <p:nvPr/>
            </p:nvSpPr>
            <p:spPr>
              <a:xfrm>
                <a:off x="3565328" y="4695089"/>
                <a:ext cx="428675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9BACFDC-C887-4C65-8840-852DAB1CC7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5328" y="4695089"/>
                <a:ext cx="4286751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08A5191-2BC0-4879-88D2-8647473317FA}"/>
                  </a:ext>
                </a:extLst>
              </p:cNvPr>
              <p:cNvSpPr/>
              <p:nvPr/>
            </p:nvSpPr>
            <p:spPr>
              <a:xfrm>
                <a:off x="2882140" y="3838524"/>
                <a:ext cx="538903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08A5191-2BC0-4879-88D2-8647473317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140" y="3838524"/>
                <a:ext cx="5389039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96149B4-9B36-4C99-A52C-89CA06BD91F6}"/>
                  </a:ext>
                </a:extLst>
              </p:cNvPr>
              <p:cNvSpPr/>
              <p:nvPr/>
            </p:nvSpPr>
            <p:spPr>
              <a:xfrm>
                <a:off x="2151589" y="5647522"/>
                <a:ext cx="630653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solidFill>
                      <a:srgbClr val="0033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𝟐𝟓</m:t>
                    </m:r>
                  </m:oMath>
                </a14:m>
                <a:endParaRPr lang="ru-RU" sz="4800" dirty="0">
                  <a:solidFill>
                    <a:srgbClr val="0033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96149B4-9B36-4C99-A52C-89CA06BD91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589" y="5647522"/>
                <a:ext cx="6306535" cy="830997"/>
              </a:xfrm>
              <a:prstGeom prst="rect">
                <a:avLst/>
              </a:prstGeom>
              <a:blipFill>
                <a:blip r:embed="rId7"/>
                <a:stretch>
                  <a:fillRect l="-4449" t="-17518" b="-364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05C0F411-2907-49AB-A383-F697EC560A89}"/>
                  </a:ext>
                </a:extLst>
              </p:cNvPr>
              <p:cNvSpPr/>
              <p:nvPr/>
            </p:nvSpPr>
            <p:spPr>
              <a:xfrm>
                <a:off x="8805731" y="-66723"/>
                <a:ext cx="277396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05C0F411-2907-49AB-A383-F697EC560A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731" y="-66723"/>
                <a:ext cx="2773965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1892F72-8AEA-4684-8ECB-A6BC811E0E83}"/>
                  </a:ext>
                </a:extLst>
              </p:cNvPr>
              <p:cNvSpPr/>
              <p:nvPr/>
            </p:nvSpPr>
            <p:spPr>
              <a:xfrm>
                <a:off x="660335" y="6138"/>
                <a:ext cx="3999813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48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𝟕𝟓</m:t>
                    </m:r>
                  </m:oMath>
                </a14:m>
                <a:r>
                  <a:rPr lang="en-US" sz="4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1892F72-8AEA-4684-8ECB-A6BC811E0E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335" y="6138"/>
                <a:ext cx="3999813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BB956053-C5DA-4EE0-9C8B-C77C7250F648}"/>
                  </a:ext>
                </a:extLst>
              </p:cNvPr>
              <p:cNvSpPr/>
              <p:nvPr/>
            </p:nvSpPr>
            <p:spPr>
              <a:xfrm>
                <a:off x="5187748" y="-277916"/>
                <a:ext cx="3083431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BB956053-C5DA-4EE0-9C8B-C77C7250F6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748" y="-277916"/>
                <a:ext cx="3083431" cy="12003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774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A63A1092-2D35-4498-9DD0-E8A53133D9D2}"/>
              </a:ext>
            </a:extLst>
          </p:cNvPr>
          <p:cNvSpPr/>
          <p:nvPr/>
        </p:nvSpPr>
        <p:spPr>
          <a:xfrm>
            <a:off x="414462" y="1068473"/>
            <a:ext cx="10734816" cy="11040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99E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2EB02C-0C27-46CA-BCC4-F92AD2ABF7B9}"/>
              </a:ext>
            </a:extLst>
          </p:cNvPr>
          <p:cNvSpPr txBox="1"/>
          <p:nvPr/>
        </p:nvSpPr>
        <p:spPr>
          <a:xfrm>
            <a:off x="556591" y="1290800"/>
            <a:ext cx="8300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193365-06A5-4268-AC08-4BEB52F107DC}"/>
              </a:ext>
            </a:extLst>
          </p:cNvPr>
          <p:cNvSpPr txBox="1"/>
          <p:nvPr/>
        </p:nvSpPr>
        <p:spPr>
          <a:xfrm>
            <a:off x="926346" y="2741443"/>
            <a:ext cx="99436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37-sahifasida </a:t>
            </a:r>
          </a:p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45-misolning</a:t>
            </a:r>
          </a:p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1,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9-topshiriqlarini </a:t>
            </a:r>
          </a:p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FCE6AE-65BE-4EEF-B9C6-3BB7BE464C50}"/>
              </a:ext>
            </a:extLst>
          </p:cNvPr>
          <p:cNvSpPr txBox="1"/>
          <p:nvPr/>
        </p:nvSpPr>
        <p:spPr>
          <a:xfrm>
            <a:off x="698937" y="3885990"/>
            <a:ext cx="65" cy="9233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6 причин, почему домашнее задание бесполезно и даже вредно - Лайфхакер">
            <a:extLst>
              <a:ext uri="{FF2B5EF4-FFF2-40B4-BE49-F238E27FC236}">
                <a16:creationId xmlns:a16="http://schemas.microsoft.com/office/drawing/2014/main" id="{105FA1C3-E9A8-49FC-A498-B656E25176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0" t="37912" r="47329" b="10747"/>
          <a:stretch/>
        </p:blipFill>
        <p:spPr bwMode="auto">
          <a:xfrm>
            <a:off x="8857179" y="457106"/>
            <a:ext cx="3008672" cy="2138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мка 6">
            <a:extLst>
              <a:ext uri="{FF2B5EF4-FFF2-40B4-BE49-F238E27FC236}">
                <a16:creationId xmlns:a16="http://schemas.microsoft.com/office/drawing/2014/main" id="{C2C9AAAB-6545-4BAD-AACB-6F3719BD4278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03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B5DC8B7-2C2B-448A-ACDD-AF374CB04E14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мка 18">
            <a:extLst>
              <a:ext uri="{FF2B5EF4-FFF2-40B4-BE49-F238E27FC236}">
                <a16:creationId xmlns:a16="http://schemas.microsoft.com/office/drawing/2014/main" id="{5F9F0DC5-4BF6-4D53-B015-7A054581B7FF}"/>
              </a:ext>
            </a:extLst>
          </p:cNvPr>
          <p:cNvSpPr/>
          <p:nvPr/>
        </p:nvSpPr>
        <p:spPr>
          <a:xfrm>
            <a:off x="132735" y="947024"/>
            <a:ext cx="11916697" cy="579299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B3B1EC-12A2-41B4-BC61-CE3E435E392A}"/>
              </a:ext>
            </a:extLst>
          </p:cNvPr>
          <p:cNvSpPr txBox="1"/>
          <p:nvPr/>
        </p:nvSpPr>
        <p:spPr>
          <a:xfrm>
            <a:off x="3207397" y="-197497"/>
            <a:ext cx="5285674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2060"/>
              </a:buClr>
            </a:pP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D3D74F-52FD-4BE4-A26D-32B2BC836BC5}"/>
              </a:ext>
            </a:extLst>
          </p:cNvPr>
          <p:cNvSpPr txBox="1"/>
          <p:nvPr/>
        </p:nvSpPr>
        <p:spPr>
          <a:xfrm>
            <a:off x="527384" y="3656"/>
            <a:ext cx="63848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BC40E2-42EA-4785-8F72-84345B5B5EC5}"/>
                  </a:ext>
                </a:extLst>
              </p:cNvPr>
              <p:cNvSpPr txBox="1"/>
              <p:nvPr/>
            </p:nvSpPr>
            <p:spPr>
              <a:xfrm>
                <a:off x="7366251" y="3656"/>
                <a:ext cx="460094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№ </m:t>
                    </m:r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𝟒𝟑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𝟑𝟑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sahifa</a:t>
                </a:r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BC40E2-42EA-4785-8F72-84345B5B5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6251" y="3656"/>
                <a:ext cx="4600940" cy="769441"/>
              </a:xfrm>
              <a:prstGeom prst="rect">
                <a:avLst/>
              </a:prstGeom>
              <a:blipFill>
                <a:blip r:embed="rId2"/>
                <a:stretch>
                  <a:fillRect t="-17460" r="-4901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9C0DCED-419D-4A9E-975C-B1B1E9E5D001}"/>
                  </a:ext>
                </a:extLst>
              </p:cNvPr>
              <p:cNvSpPr txBox="1"/>
              <p:nvPr/>
            </p:nvSpPr>
            <p:spPr>
              <a:xfrm>
                <a:off x="584886" y="2158991"/>
                <a:ext cx="3394455" cy="635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𝒔𝒊𝒏𝒙</m:t>
                        </m:r>
                      </m:sup>
                    </m:sSup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9C0DCED-419D-4A9E-975C-B1B1E9E5D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86" y="2158991"/>
                <a:ext cx="3394455" cy="635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2EB197-232B-4487-BAEA-09A79496DC0A}"/>
                  </a:ext>
                </a:extLst>
              </p:cNvPr>
              <p:cNvSpPr txBox="1"/>
              <p:nvPr/>
            </p:nvSpPr>
            <p:spPr>
              <a:xfrm>
                <a:off x="6163030" y="2134372"/>
                <a:ext cx="4499437" cy="631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𝒔𝒊𝒏𝒙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2EB197-232B-4487-BAEA-09A79496D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3030" y="2134372"/>
                <a:ext cx="4499437" cy="6313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84AA675-9151-418A-B747-222AB2566546}"/>
                  </a:ext>
                </a:extLst>
              </p:cNvPr>
              <p:cNvSpPr txBox="1"/>
              <p:nvPr/>
            </p:nvSpPr>
            <p:spPr>
              <a:xfrm>
                <a:off x="584886" y="3898457"/>
                <a:ext cx="363663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84AA675-9151-418A-B747-222AB2566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86" y="3898457"/>
                <a:ext cx="3636637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E508A4B-0913-47B4-AD2A-5EADDA3A4807}"/>
                  </a:ext>
                </a:extLst>
              </p:cNvPr>
              <p:cNvSpPr txBox="1"/>
              <p:nvPr/>
            </p:nvSpPr>
            <p:spPr>
              <a:xfrm>
                <a:off x="5446206" y="3945002"/>
                <a:ext cx="64950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𝒔𝒊𝒏𝒙𝒄𝒐𝒔𝒙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E508A4B-0913-47B4-AD2A-5EADDA3A4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6206" y="3945002"/>
                <a:ext cx="6495047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05D0516-3A23-49A4-8E47-DF6AF1D60B18}"/>
                  </a:ext>
                </a:extLst>
              </p:cNvPr>
              <p:cNvSpPr txBox="1"/>
              <p:nvPr/>
            </p:nvSpPr>
            <p:spPr>
              <a:xfrm>
                <a:off x="584886" y="1281025"/>
                <a:ext cx="4505208" cy="6386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05D0516-3A23-49A4-8E47-DF6AF1D60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86" y="1281025"/>
                <a:ext cx="4505208" cy="6386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5EF9316-4D7F-4C2C-B24C-B1213F0CE64D}"/>
                  </a:ext>
                </a:extLst>
              </p:cNvPr>
              <p:cNvSpPr txBox="1"/>
              <p:nvPr/>
            </p:nvSpPr>
            <p:spPr>
              <a:xfrm>
                <a:off x="6240878" y="1255513"/>
                <a:ext cx="5103513" cy="6278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5EF9316-4D7F-4C2C-B24C-B1213F0CE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878" y="1255513"/>
                <a:ext cx="5103513" cy="6278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A287520-17A1-4E10-B26E-5DC8E9CA815E}"/>
                  </a:ext>
                </a:extLst>
              </p:cNvPr>
              <p:cNvSpPr txBox="1"/>
              <p:nvPr/>
            </p:nvSpPr>
            <p:spPr>
              <a:xfrm>
                <a:off x="584886" y="3033816"/>
                <a:ext cx="4505208" cy="6265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𝟕</m:t>
                        </m:r>
                      </m:sup>
                    </m:sSup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A287520-17A1-4E10-B26E-5DC8E9CA8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86" y="3033816"/>
                <a:ext cx="4505208" cy="62651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577DF42-5A59-4BBD-94EE-B9CC485A4A0D}"/>
                  </a:ext>
                </a:extLst>
              </p:cNvPr>
              <p:cNvSpPr txBox="1"/>
              <p:nvPr/>
            </p:nvSpPr>
            <p:spPr>
              <a:xfrm>
                <a:off x="6096000" y="2972576"/>
                <a:ext cx="550791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𝟐𝟏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577DF42-5A59-4BBD-94EE-B9CC485A4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972576"/>
                <a:ext cx="5507918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3B3C84C-9733-494C-BDB0-A1AAF95CC870}"/>
                  </a:ext>
                </a:extLst>
              </p:cNvPr>
              <p:cNvSpPr txBox="1"/>
              <p:nvPr/>
            </p:nvSpPr>
            <p:spPr>
              <a:xfrm>
                <a:off x="6188690" y="4691306"/>
                <a:ext cx="4608762" cy="12435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3B3C84C-9733-494C-BDB0-A1AAF95CC8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690" y="4691306"/>
                <a:ext cx="4608762" cy="124354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9928EC3-BE9B-4894-B0D0-60CEDFDBA130}"/>
                  </a:ext>
                </a:extLst>
              </p:cNvPr>
              <p:cNvSpPr txBox="1"/>
              <p:nvPr/>
            </p:nvSpPr>
            <p:spPr>
              <a:xfrm>
                <a:off x="527384" y="4667430"/>
                <a:ext cx="4729628" cy="12435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)  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9928EC3-BE9B-4894-B0D0-60CEDFDBA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84" y="4667430"/>
                <a:ext cx="4729628" cy="124354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104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Рамка 18">
            <a:extLst>
              <a:ext uri="{FF2B5EF4-FFF2-40B4-BE49-F238E27FC236}">
                <a16:creationId xmlns:a16="http://schemas.microsoft.com/office/drawing/2014/main" id="{5F9F0DC5-4BF6-4D53-B015-7A054581B7FF}"/>
              </a:ext>
            </a:extLst>
          </p:cNvPr>
          <p:cNvSpPr/>
          <p:nvPr/>
        </p:nvSpPr>
        <p:spPr>
          <a:xfrm>
            <a:off x="132735" y="144379"/>
            <a:ext cx="11916697" cy="6595635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CCA648A-3140-40F9-85BF-69CFB8955833}"/>
                  </a:ext>
                </a:extLst>
              </p:cNvPr>
              <p:cNvSpPr txBox="1"/>
              <p:nvPr/>
            </p:nvSpPr>
            <p:spPr>
              <a:xfrm>
                <a:off x="1050189" y="591645"/>
                <a:ext cx="478111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𝒍𝒏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CCA648A-3140-40F9-85BF-69CFB8955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189" y="591645"/>
                <a:ext cx="4781117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F0E6B74-8EFC-43C1-A5CA-8D4178EDAFA2}"/>
                  </a:ext>
                </a:extLst>
              </p:cNvPr>
              <p:cNvSpPr txBox="1"/>
              <p:nvPr/>
            </p:nvSpPr>
            <p:spPr>
              <a:xfrm>
                <a:off x="6845637" y="417592"/>
                <a:ext cx="2886431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F0E6B74-8EFC-43C1-A5CA-8D4178EDA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637" y="417592"/>
                <a:ext cx="2886431" cy="887487"/>
              </a:xfrm>
              <a:prstGeom prst="rect">
                <a:avLst/>
              </a:prstGeom>
              <a:blipFill>
                <a:blip r:embed="rId3"/>
                <a:stretch>
                  <a:fillRect l="-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18B038-9423-4418-AFA5-D18E79AA8595}"/>
                  </a:ext>
                </a:extLst>
              </p:cNvPr>
              <p:cNvSpPr txBox="1"/>
              <p:nvPr/>
            </p:nvSpPr>
            <p:spPr>
              <a:xfrm>
                <a:off x="1062860" y="1772765"/>
                <a:ext cx="4170629" cy="6798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rad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18B038-9423-4418-AFA5-D18E79AA8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860" y="1772765"/>
                <a:ext cx="4170629" cy="679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A39B9E9-B8A2-413C-B771-3CEC45CF13FB}"/>
                  </a:ext>
                </a:extLst>
              </p:cNvPr>
              <p:cNvSpPr txBox="1"/>
              <p:nvPr/>
            </p:nvSpPr>
            <p:spPr>
              <a:xfrm>
                <a:off x="6848104" y="1654464"/>
                <a:ext cx="3132332" cy="9164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A39B9E9-B8A2-413C-B771-3CEC45CF1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104" y="1654464"/>
                <a:ext cx="3132332" cy="916405"/>
              </a:xfrm>
              <a:prstGeom prst="rect">
                <a:avLst/>
              </a:prstGeom>
              <a:blipFill>
                <a:blip r:embed="rId5"/>
                <a:stretch>
                  <a:fillRect l="-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B68890D-9CAE-42A5-BB93-780782732EBC}"/>
                  </a:ext>
                </a:extLst>
              </p:cNvPr>
              <p:cNvSpPr txBox="1"/>
              <p:nvPr/>
            </p:nvSpPr>
            <p:spPr>
              <a:xfrm>
                <a:off x="1050189" y="4251939"/>
                <a:ext cx="367030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𝟖</m:t>
                        </m:r>
                      </m:sup>
                    </m:sSup>
                    <m:r>
                      <a:rPr lang="en-US" sz="4000" b="1" i="1" dirty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B68890D-9CAE-42A5-BB93-780782732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189" y="4251939"/>
                <a:ext cx="3670300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C015343-0856-43E1-AD10-BC33A494849B}"/>
                  </a:ext>
                </a:extLst>
              </p:cNvPr>
              <p:cNvSpPr txBox="1"/>
              <p:nvPr/>
            </p:nvSpPr>
            <p:spPr>
              <a:xfrm>
                <a:off x="5704579" y="4312566"/>
                <a:ext cx="5930341" cy="6265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𝒔𝒊𝒏𝒙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C015343-0856-43E1-AD10-BC33A49484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579" y="4312566"/>
                <a:ext cx="5930341" cy="6265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B292865-B229-48A5-926F-19BC758FE88D}"/>
                  </a:ext>
                </a:extLst>
              </p:cNvPr>
              <p:cNvSpPr txBox="1"/>
              <p:nvPr/>
            </p:nvSpPr>
            <p:spPr>
              <a:xfrm>
                <a:off x="1050189" y="3121418"/>
                <a:ext cx="472962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𝟏𝟎</m:t>
                        </m:r>
                      </m:sup>
                    </m:sSup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B292865-B229-48A5-926F-19BC758FE8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189" y="3121418"/>
                <a:ext cx="4729628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E885BEE-EBA2-4DBB-8F16-7A757E42146F}"/>
                  </a:ext>
                </a:extLst>
              </p:cNvPr>
              <p:cNvSpPr txBox="1"/>
              <p:nvPr/>
            </p:nvSpPr>
            <p:spPr>
              <a:xfrm>
                <a:off x="6706181" y="3095906"/>
                <a:ext cx="510351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E885BEE-EBA2-4DBB-8F16-7A757E4214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6181" y="3095906"/>
                <a:ext cx="5103513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908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953DE0BF-A648-4782-9282-94BCAB6FF169}"/>
              </a:ext>
            </a:extLst>
          </p:cNvPr>
          <p:cNvSpPr/>
          <p:nvPr/>
        </p:nvSpPr>
        <p:spPr>
          <a:xfrm>
            <a:off x="0" y="-48424"/>
            <a:ext cx="12192000" cy="9949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C1D5F0-AFB6-4369-BEC7-DE6CA0AFE4BC}"/>
              </a:ext>
            </a:extLst>
          </p:cNvPr>
          <p:cNvSpPr txBox="1"/>
          <p:nvPr/>
        </p:nvSpPr>
        <p:spPr>
          <a:xfrm>
            <a:off x="1061455" y="33532"/>
            <a:ext cx="20008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1-test.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D18CF2-C7A1-44EC-96C1-A0750DB2E6E6}"/>
                  </a:ext>
                </a:extLst>
              </p:cNvPr>
              <p:cNvSpPr txBox="1"/>
              <p:nvPr/>
            </p:nvSpPr>
            <p:spPr>
              <a:xfrm>
                <a:off x="3799726" y="79698"/>
                <a:ext cx="268547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𝒄𝒕𝒈𝒙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D18CF2-C7A1-44EC-96C1-A0750DB2E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726" y="79698"/>
                <a:ext cx="2685479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C13200-5CA5-40E4-BD3D-F04260310041}"/>
                  </a:ext>
                </a:extLst>
              </p:cNvPr>
              <p:cNvSpPr txBox="1"/>
              <p:nvPr/>
            </p:nvSpPr>
            <p:spPr>
              <a:xfrm>
                <a:off x="7408694" y="79698"/>
                <a:ext cx="172098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C13200-5CA5-40E4-BD3D-F04260310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694" y="79698"/>
                <a:ext cx="1720984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47A2811-5BF6-4A3B-B2A1-F3FCE691EE5E}"/>
                  </a:ext>
                </a:extLst>
              </p:cNvPr>
              <p:cNvSpPr txBox="1"/>
              <p:nvPr/>
            </p:nvSpPr>
            <p:spPr>
              <a:xfrm>
                <a:off x="664335" y="1579060"/>
                <a:ext cx="3270960" cy="12255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𝒄𝒕𝒈𝒙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𝒍𝒏𝒄𝒕𝒈𝒙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47A2811-5BF6-4A3B-B2A1-F3FCE691E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335" y="1579060"/>
                <a:ext cx="3270960" cy="12255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F8058D5-514A-499C-A6C2-789115BB4A47}"/>
                  </a:ext>
                </a:extLst>
              </p:cNvPr>
              <p:cNvSpPr txBox="1"/>
              <p:nvPr/>
            </p:nvSpPr>
            <p:spPr>
              <a:xfrm>
                <a:off x="4903705" y="1602596"/>
                <a:ext cx="2926827" cy="12255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𝒄𝒕𝒈𝒙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F8058D5-514A-499C-A6C2-789115BB4A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705" y="1602596"/>
                <a:ext cx="2926827" cy="12255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2370E1-3CDC-4456-8473-EF0BE55E5B71}"/>
                  </a:ext>
                </a:extLst>
              </p:cNvPr>
              <p:cNvSpPr txBox="1"/>
              <p:nvPr/>
            </p:nvSpPr>
            <p:spPr>
              <a:xfrm>
                <a:off x="9069428" y="1525166"/>
                <a:ext cx="2458237" cy="12255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𝒄𝒕𝒈𝒙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2370E1-3CDC-4456-8473-EF0BE55E5B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9428" y="1525166"/>
                <a:ext cx="2458237" cy="12255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826AC3-9E8B-44EE-8347-3451284FDA0C}"/>
              </a:ext>
            </a:extLst>
          </p:cNvPr>
          <p:cNvSpPr/>
          <p:nvPr/>
        </p:nvSpPr>
        <p:spPr>
          <a:xfrm>
            <a:off x="601885" y="3572540"/>
            <a:ext cx="10978395" cy="2769182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717BDA-CAC7-4648-B63C-537DFF8FAD19}"/>
                  </a:ext>
                </a:extLst>
              </p:cNvPr>
              <p:cNvSpPr txBox="1"/>
              <p:nvPr/>
            </p:nvSpPr>
            <p:spPr>
              <a:xfrm>
                <a:off x="1061455" y="3792063"/>
                <a:ext cx="618368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𝒄𝒕𝒈𝒙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𝒄𝒕𝒈𝒙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717BDA-CAC7-4648-B63C-537DFF8FA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455" y="3792063"/>
                <a:ext cx="618368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78D090A-F863-4EB9-A07B-E8180D00ABDD}"/>
                  </a:ext>
                </a:extLst>
              </p:cNvPr>
              <p:cNvSpPr txBox="1"/>
              <p:nvPr/>
            </p:nvSpPr>
            <p:spPr>
              <a:xfrm>
                <a:off x="1061455" y="4731255"/>
                <a:ext cx="6261842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𝒄𝒕𝒈𝒙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78D090A-F863-4EB9-A07B-E8180D00A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455" y="4731255"/>
                <a:ext cx="6261842" cy="13830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C8F1572-5922-48D9-A92B-B97B37F008A2}"/>
                  </a:ext>
                </a:extLst>
              </p:cNvPr>
              <p:cNvSpPr txBox="1"/>
              <p:nvPr/>
            </p:nvSpPr>
            <p:spPr>
              <a:xfrm>
                <a:off x="7382044" y="4715796"/>
                <a:ext cx="2926827" cy="12255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𝒄𝒕𝒈𝒙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C8F1572-5922-48D9-A92B-B97B37F00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044" y="4715796"/>
                <a:ext cx="2926827" cy="122552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>
            <a:extLst>
              <a:ext uri="{FF2B5EF4-FFF2-40B4-BE49-F238E27FC236}">
                <a16:creationId xmlns:a16="http://schemas.microsoft.com/office/drawing/2014/main" id="{34C1755E-949F-4DD7-BE2A-3B7FBD3FEE86}"/>
              </a:ext>
            </a:extLst>
          </p:cNvPr>
          <p:cNvSpPr/>
          <p:nvPr/>
        </p:nvSpPr>
        <p:spPr>
          <a:xfrm>
            <a:off x="4612772" y="1231395"/>
            <a:ext cx="3508691" cy="1920858"/>
          </a:xfrm>
          <a:prstGeom prst="frame">
            <a:avLst>
              <a:gd name="adj1" fmla="val 4148"/>
            </a:avLst>
          </a:prstGeom>
          <a:gradFill>
            <a:gsLst>
              <a:gs pos="100000">
                <a:srgbClr val="CC0066"/>
              </a:gs>
              <a:gs pos="54600">
                <a:schemeClr val="bg1"/>
              </a:gs>
              <a:gs pos="0">
                <a:srgbClr val="CC0066"/>
              </a:gs>
            </a:gsLst>
            <a:lin ang="5400000" scaled="1"/>
          </a:gra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32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2" grpId="0"/>
      <p:bldP spid="13" grpId="0"/>
      <p:bldP spid="14" grpId="0"/>
      <p:bldP spid="3" grpId="0" animBg="1"/>
      <p:bldP spid="15" grpId="0"/>
      <p:bldP spid="16" grpId="0"/>
      <p:bldP spid="17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1BEEC4FB-4132-4E1B-8445-57A34B1E9AA0}"/>
              </a:ext>
            </a:extLst>
          </p:cNvPr>
          <p:cNvSpPr/>
          <p:nvPr/>
        </p:nvSpPr>
        <p:spPr>
          <a:xfrm>
            <a:off x="0" y="-48424"/>
            <a:ext cx="12192000" cy="9949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A1E10E-17AC-4B3A-B8C9-9ED2EE86A66D}"/>
              </a:ext>
            </a:extLst>
          </p:cNvPr>
          <p:cNvSpPr txBox="1"/>
          <p:nvPr/>
        </p:nvSpPr>
        <p:spPr>
          <a:xfrm>
            <a:off x="1061455" y="33532"/>
            <a:ext cx="20008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2-test.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5A569CA-DC17-4DC3-8605-8F2D4D89A5A8}"/>
                  </a:ext>
                </a:extLst>
              </p:cNvPr>
              <p:cNvSpPr txBox="1"/>
              <p:nvPr/>
            </p:nvSpPr>
            <p:spPr>
              <a:xfrm>
                <a:off x="3799726" y="79698"/>
                <a:ext cx="3203249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5A569CA-DC17-4DC3-8605-8F2D4D89A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726" y="79698"/>
                <a:ext cx="3203249" cy="755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F2CEF2-A88B-420E-901F-199E02C99815}"/>
                  </a:ext>
                </a:extLst>
              </p:cNvPr>
              <p:cNvSpPr txBox="1"/>
              <p:nvPr/>
            </p:nvSpPr>
            <p:spPr>
              <a:xfrm>
                <a:off x="8269186" y="79698"/>
                <a:ext cx="172098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F2CEF2-A88B-420E-901F-199E02C99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9186" y="79698"/>
                <a:ext cx="1720984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BE2EE6F-2424-4319-9DB5-B41986523AE4}"/>
              </a:ext>
            </a:extLst>
          </p:cNvPr>
          <p:cNvSpPr/>
          <p:nvPr/>
        </p:nvSpPr>
        <p:spPr>
          <a:xfrm>
            <a:off x="601885" y="3572540"/>
            <a:ext cx="10978395" cy="2769182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2BC1CDF-4AB5-4674-9274-0D9D1177A6F2}"/>
                  </a:ext>
                </a:extLst>
              </p:cNvPr>
              <p:cNvSpPr txBox="1"/>
              <p:nvPr/>
            </p:nvSpPr>
            <p:spPr>
              <a:xfrm>
                <a:off x="1341340" y="3777404"/>
                <a:ext cx="7587333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2BC1CDF-4AB5-4674-9274-0D9D1177A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1340" y="3777404"/>
                <a:ext cx="7587333" cy="6924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5C698EA-EA48-4399-A8CF-44CB77A5F41E}"/>
                  </a:ext>
                </a:extLst>
              </p:cNvPr>
              <p:cNvSpPr txBox="1"/>
              <p:nvPr/>
            </p:nvSpPr>
            <p:spPr>
              <a:xfrm>
                <a:off x="2061889" y="4674702"/>
                <a:ext cx="6591933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𝟐𝟗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𝒔𝒊𝒏𝒙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5C698EA-EA48-4399-A8CF-44CB77A5F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889" y="4674702"/>
                <a:ext cx="6591933" cy="6924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616E35D-629F-4FFF-9905-02CC657AC00A}"/>
                  </a:ext>
                </a:extLst>
              </p:cNvPr>
              <p:cNvSpPr txBox="1"/>
              <p:nvPr/>
            </p:nvSpPr>
            <p:spPr>
              <a:xfrm>
                <a:off x="2061889" y="5572000"/>
                <a:ext cx="5545300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𝟐𝟗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616E35D-629F-4FFF-9905-02CC657AC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889" y="5572000"/>
                <a:ext cx="5545300" cy="6924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64B0376-2BF8-4978-A804-EBD31E562644}"/>
                  </a:ext>
                </a:extLst>
              </p:cNvPr>
              <p:cNvSpPr txBox="1"/>
              <p:nvPr/>
            </p:nvSpPr>
            <p:spPr>
              <a:xfrm>
                <a:off x="367275" y="1408072"/>
                <a:ext cx="454733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𝟐𝟗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64B0376-2BF8-4978-A804-EBD31E562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275" y="1408072"/>
                <a:ext cx="4547335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AA660BA-7D8D-4221-B247-5CCE206C3D47}"/>
                  </a:ext>
                </a:extLst>
              </p:cNvPr>
              <p:cNvSpPr txBox="1"/>
              <p:nvPr/>
            </p:nvSpPr>
            <p:spPr>
              <a:xfrm>
                <a:off x="3643219" y="2441451"/>
                <a:ext cx="448000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𝟐𝟗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AA660BA-7D8D-4221-B247-5CCE206C3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3219" y="2441451"/>
                <a:ext cx="4480009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F86E1FB-2B91-460E-9B96-A88316855939}"/>
                  </a:ext>
                </a:extLst>
              </p:cNvPr>
              <p:cNvSpPr txBox="1"/>
              <p:nvPr/>
            </p:nvSpPr>
            <p:spPr>
              <a:xfrm>
                <a:off x="7193191" y="1385922"/>
                <a:ext cx="451367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𝟐𝟗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F86E1FB-2B91-460E-9B96-A88316855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3191" y="1385922"/>
                <a:ext cx="4513672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Рамка 17">
            <a:extLst>
              <a:ext uri="{FF2B5EF4-FFF2-40B4-BE49-F238E27FC236}">
                <a16:creationId xmlns:a16="http://schemas.microsoft.com/office/drawing/2014/main" id="{0B38862F-3574-4EEB-A9E4-B373598F8C4A}"/>
              </a:ext>
            </a:extLst>
          </p:cNvPr>
          <p:cNvSpPr/>
          <p:nvPr/>
        </p:nvSpPr>
        <p:spPr>
          <a:xfrm>
            <a:off x="7002975" y="1125574"/>
            <a:ext cx="5012562" cy="1111013"/>
          </a:xfrm>
          <a:prstGeom prst="frame">
            <a:avLst>
              <a:gd name="adj1" fmla="val 4148"/>
            </a:avLst>
          </a:prstGeom>
          <a:gradFill>
            <a:gsLst>
              <a:gs pos="100000">
                <a:srgbClr val="CC0066"/>
              </a:gs>
              <a:gs pos="54600">
                <a:schemeClr val="bg1"/>
              </a:gs>
              <a:gs pos="0">
                <a:srgbClr val="CC0066"/>
              </a:gs>
            </a:gsLst>
            <a:lin ang="5400000" scaled="1"/>
          </a:gra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6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0E20F1E-AB9C-4C92-8EB9-5BB3D8710E3C}"/>
              </a:ext>
            </a:extLst>
          </p:cNvPr>
          <p:cNvSpPr/>
          <p:nvPr/>
        </p:nvSpPr>
        <p:spPr>
          <a:xfrm>
            <a:off x="0" y="-48424"/>
            <a:ext cx="12192000" cy="9949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0EE5FB-42A8-40F2-A7EF-C03683D985AA}"/>
              </a:ext>
            </a:extLst>
          </p:cNvPr>
          <p:cNvSpPr txBox="1"/>
          <p:nvPr/>
        </p:nvSpPr>
        <p:spPr>
          <a:xfrm>
            <a:off x="1061455" y="33532"/>
            <a:ext cx="20008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3-test.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0BFF89-6920-4AC9-9ABF-2DAEBF858532}"/>
                  </a:ext>
                </a:extLst>
              </p:cNvPr>
              <p:cNvSpPr txBox="1"/>
              <p:nvPr/>
            </p:nvSpPr>
            <p:spPr>
              <a:xfrm>
                <a:off x="3783684" y="0"/>
                <a:ext cx="4225452" cy="8337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0BFF89-6920-4AC9-9ABF-2DAEBF858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684" y="0"/>
                <a:ext cx="4225452" cy="8337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9E162DC-958A-4B80-BF27-1D33FB5FB967}"/>
                  </a:ext>
                </a:extLst>
              </p:cNvPr>
              <p:cNvSpPr txBox="1"/>
              <p:nvPr/>
            </p:nvSpPr>
            <p:spPr>
              <a:xfrm>
                <a:off x="9409561" y="0"/>
                <a:ext cx="172098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9E162DC-958A-4B80-BF27-1D33FB5FB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9561" y="0"/>
                <a:ext cx="1720984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5396783-E3FB-48CA-BCBC-716A814DB370}"/>
              </a:ext>
            </a:extLst>
          </p:cNvPr>
          <p:cNvSpPr/>
          <p:nvPr/>
        </p:nvSpPr>
        <p:spPr>
          <a:xfrm>
            <a:off x="601885" y="3572540"/>
            <a:ext cx="10978395" cy="2769182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9D357C-977C-44B8-AF56-7F5837EE5F34}"/>
                  </a:ext>
                </a:extLst>
              </p:cNvPr>
              <p:cNvSpPr txBox="1"/>
              <p:nvPr/>
            </p:nvSpPr>
            <p:spPr>
              <a:xfrm>
                <a:off x="1542949" y="3791082"/>
                <a:ext cx="6135910" cy="10671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9D357C-977C-44B8-AF56-7F5837EE5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949" y="3791082"/>
                <a:ext cx="6135910" cy="10671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A114E8A-CE90-4934-834A-1F4FFD212D27}"/>
                  </a:ext>
                </a:extLst>
              </p:cNvPr>
              <p:cNvSpPr txBox="1"/>
              <p:nvPr/>
            </p:nvSpPr>
            <p:spPr>
              <a:xfrm>
                <a:off x="2236905" y="5066203"/>
                <a:ext cx="5270674" cy="10671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A114E8A-CE90-4934-834A-1F4FFD212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905" y="5066203"/>
                <a:ext cx="5270674" cy="10671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C13BD6-D589-4B82-A4C5-47645D88E19C}"/>
                  </a:ext>
                </a:extLst>
              </p:cNvPr>
              <p:cNvSpPr txBox="1"/>
              <p:nvPr/>
            </p:nvSpPr>
            <p:spPr>
              <a:xfrm>
                <a:off x="7678859" y="5023347"/>
                <a:ext cx="1264770" cy="10671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C13BD6-D589-4B82-A4C5-47645D88E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8859" y="5023347"/>
                <a:ext cx="1264770" cy="1067152"/>
              </a:xfrm>
              <a:prstGeom prst="rect">
                <a:avLst/>
              </a:prstGeom>
              <a:blipFill>
                <a:blip r:embed="rId6"/>
                <a:stretch>
                  <a:fillRect l="-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2EB3C84-9BA8-4888-8A41-43C447BFC06D}"/>
                  </a:ext>
                </a:extLst>
              </p:cNvPr>
              <p:cNvSpPr txBox="1"/>
              <p:nvPr/>
            </p:nvSpPr>
            <p:spPr>
              <a:xfrm>
                <a:off x="1097619" y="1324607"/>
                <a:ext cx="1964705" cy="21386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chemeClr val="tx1"/>
                  </a:solidFill>
                </a:endParaRPr>
              </a:p>
              <a:p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2EB3C84-9BA8-4888-8A41-43C447BFC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619" y="1324607"/>
                <a:ext cx="1964705" cy="21386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537846C-7110-4F34-95B6-D992AD0A130B}"/>
                  </a:ext>
                </a:extLst>
              </p:cNvPr>
              <p:cNvSpPr txBox="1"/>
              <p:nvPr/>
            </p:nvSpPr>
            <p:spPr>
              <a:xfrm>
                <a:off x="4495088" y="1324607"/>
                <a:ext cx="3012491" cy="1492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537846C-7110-4F34-95B6-D992AD0A13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088" y="1324607"/>
                <a:ext cx="3012491" cy="14921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F74B91-28F9-43A5-AD9D-83E74F03A368}"/>
                  </a:ext>
                </a:extLst>
              </p:cNvPr>
              <p:cNvSpPr txBox="1"/>
              <p:nvPr/>
            </p:nvSpPr>
            <p:spPr>
              <a:xfrm>
                <a:off x="9254134" y="1324607"/>
                <a:ext cx="1876411" cy="1399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F74B91-28F9-43A5-AD9D-83E74F03A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4134" y="1324607"/>
                <a:ext cx="1876411" cy="13999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Рамка 17">
            <a:extLst>
              <a:ext uri="{FF2B5EF4-FFF2-40B4-BE49-F238E27FC236}">
                <a16:creationId xmlns:a16="http://schemas.microsoft.com/office/drawing/2014/main" id="{7D24324A-92E4-4FFA-8989-5B0CF640D4AC}"/>
              </a:ext>
            </a:extLst>
          </p:cNvPr>
          <p:cNvSpPr/>
          <p:nvPr/>
        </p:nvSpPr>
        <p:spPr>
          <a:xfrm>
            <a:off x="663510" y="1165027"/>
            <a:ext cx="2796757" cy="1907086"/>
          </a:xfrm>
          <a:prstGeom prst="frame">
            <a:avLst>
              <a:gd name="adj1" fmla="val 4148"/>
            </a:avLst>
          </a:prstGeom>
          <a:gradFill>
            <a:gsLst>
              <a:gs pos="100000">
                <a:srgbClr val="CC0066"/>
              </a:gs>
              <a:gs pos="54600">
                <a:schemeClr val="bg1"/>
              </a:gs>
              <a:gs pos="0">
                <a:srgbClr val="CC0066"/>
              </a:gs>
            </a:gsLst>
            <a:lin ang="5400000" scaled="1"/>
          </a:gra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90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6177925-5B48-4EA8-B95A-FC555C3794C7}"/>
              </a:ext>
            </a:extLst>
          </p:cNvPr>
          <p:cNvSpPr/>
          <p:nvPr/>
        </p:nvSpPr>
        <p:spPr>
          <a:xfrm>
            <a:off x="0" y="-48424"/>
            <a:ext cx="12192000" cy="9949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79AD16-7BA1-46F5-9A51-6CF41EF66F33}"/>
              </a:ext>
            </a:extLst>
          </p:cNvPr>
          <p:cNvSpPr txBox="1"/>
          <p:nvPr/>
        </p:nvSpPr>
        <p:spPr>
          <a:xfrm>
            <a:off x="1061455" y="33532"/>
            <a:ext cx="20008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4-test.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A0AB89-E13D-4CD9-B8F8-A0FCA4006BF0}"/>
                  </a:ext>
                </a:extLst>
              </p:cNvPr>
              <p:cNvSpPr txBox="1"/>
              <p:nvPr/>
            </p:nvSpPr>
            <p:spPr>
              <a:xfrm>
                <a:off x="3783684" y="0"/>
                <a:ext cx="3996735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fName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𝒔𝒊𝒏𝒙</m:t>
                          </m:r>
                        </m:e>
                      </m:func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A0AB89-E13D-4CD9-B8F8-A0FCA4006B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684" y="0"/>
                <a:ext cx="3996735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A3B6684-3229-42A7-ABE6-25AD9A5BD940}"/>
                  </a:ext>
                </a:extLst>
              </p:cNvPr>
              <p:cNvSpPr txBox="1"/>
              <p:nvPr/>
            </p:nvSpPr>
            <p:spPr>
              <a:xfrm>
                <a:off x="9409561" y="0"/>
                <a:ext cx="172098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A3B6684-3229-42A7-ABE6-25AD9A5BD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9561" y="0"/>
                <a:ext cx="1720984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934CFB-B56C-48A2-B075-0E14FA8AB366}"/>
              </a:ext>
            </a:extLst>
          </p:cNvPr>
          <p:cNvSpPr/>
          <p:nvPr/>
        </p:nvSpPr>
        <p:spPr>
          <a:xfrm>
            <a:off x="601885" y="3572540"/>
            <a:ext cx="10978395" cy="2769182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0652288-F235-4433-A2D5-3FC02E0FEC27}"/>
                  </a:ext>
                </a:extLst>
              </p:cNvPr>
              <p:cNvSpPr txBox="1"/>
              <p:nvPr/>
            </p:nvSpPr>
            <p:spPr>
              <a:xfrm>
                <a:off x="1061454" y="3739438"/>
                <a:ext cx="6356292" cy="1066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𝒔𝒊𝒏𝒙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𝒍𝒏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𝒔𝒊𝒏𝒙</m:t>
                            </m:r>
                          </m:e>
                        </m:d>
                      </m:e>
                      <m: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0652288-F235-4433-A2D5-3FC02E0FE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454" y="3739438"/>
                <a:ext cx="6356292" cy="10669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B45B6A-8DA2-4712-8366-025452807A5E}"/>
                  </a:ext>
                </a:extLst>
              </p:cNvPr>
              <p:cNvSpPr txBox="1"/>
              <p:nvPr/>
            </p:nvSpPr>
            <p:spPr>
              <a:xfrm>
                <a:off x="1753343" y="4973294"/>
                <a:ext cx="4972515" cy="1066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𝒔𝒊𝒏𝒙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𝒍𝒏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𝒄𝒐𝒔𝒙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B45B6A-8DA2-4712-8366-025452807A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3343" y="4973294"/>
                <a:ext cx="4972515" cy="10669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4A4327-B7F8-4D7B-A401-E5D7FC2060C0}"/>
                  </a:ext>
                </a:extLst>
              </p:cNvPr>
              <p:cNvSpPr txBox="1"/>
              <p:nvPr/>
            </p:nvSpPr>
            <p:spPr>
              <a:xfrm>
                <a:off x="6909903" y="5081520"/>
                <a:ext cx="1934825" cy="9850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𝒄𝒐𝒔𝒙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𝒔𝒊𝒏𝒙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𝒍𝒏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4A4327-B7F8-4D7B-A401-E5D7FC206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9903" y="5081520"/>
                <a:ext cx="1934825" cy="985078"/>
              </a:xfrm>
              <a:prstGeom prst="rect">
                <a:avLst/>
              </a:prstGeom>
              <a:blipFill>
                <a:blip r:embed="rId6"/>
                <a:stretch>
                  <a:fillRect l="-3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28CADC1-829C-4B1B-9B73-8ED02998E491}"/>
                  </a:ext>
                </a:extLst>
              </p:cNvPr>
              <p:cNvSpPr txBox="1"/>
              <p:nvPr/>
            </p:nvSpPr>
            <p:spPr>
              <a:xfrm>
                <a:off x="601885" y="1399412"/>
                <a:ext cx="2908873" cy="13907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𝒔𝒊𝒏𝒙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𝒄𝒐𝒔𝒙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28CADC1-829C-4B1B-9B73-8ED02998E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885" y="1399412"/>
                <a:ext cx="2908873" cy="13907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9FAB9A-237A-4DDD-B4A1-5D4D44D51F83}"/>
                  </a:ext>
                </a:extLst>
              </p:cNvPr>
              <p:cNvSpPr txBox="1"/>
              <p:nvPr/>
            </p:nvSpPr>
            <p:spPr>
              <a:xfrm>
                <a:off x="9409561" y="1284316"/>
                <a:ext cx="1934247" cy="13907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𝒔𝒊𝒏𝒙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9FAB9A-237A-4DDD-B4A1-5D4D44D51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9561" y="1284316"/>
                <a:ext cx="1934247" cy="13907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7F9665C-7AD5-42B5-A656-33A0CE2FA808}"/>
                  </a:ext>
                </a:extLst>
              </p:cNvPr>
              <p:cNvSpPr txBox="1"/>
              <p:nvPr/>
            </p:nvSpPr>
            <p:spPr>
              <a:xfrm>
                <a:off x="4655881" y="1411441"/>
                <a:ext cx="2870401" cy="12756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𝒄𝒐𝒔𝒙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𝒔𝒊𝒏𝒙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7F9665C-7AD5-42B5-A656-33A0CE2FA8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81" y="1411441"/>
                <a:ext cx="2870401" cy="12756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Рамка 17">
            <a:extLst>
              <a:ext uri="{FF2B5EF4-FFF2-40B4-BE49-F238E27FC236}">
                <a16:creationId xmlns:a16="http://schemas.microsoft.com/office/drawing/2014/main" id="{33809A00-B78A-4500-879A-2F65980AF200}"/>
              </a:ext>
            </a:extLst>
          </p:cNvPr>
          <p:cNvSpPr/>
          <p:nvPr/>
        </p:nvSpPr>
        <p:spPr>
          <a:xfrm>
            <a:off x="4383672" y="1171343"/>
            <a:ext cx="3396747" cy="1907086"/>
          </a:xfrm>
          <a:prstGeom prst="frame">
            <a:avLst>
              <a:gd name="adj1" fmla="val 4148"/>
            </a:avLst>
          </a:prstGeom>
          <a:gradFill>
            <a:gsLst>
              <a:gs pos="100000">
                <a:srgbClr val="CC0066"/>
              </a:gs>
              <a:gs pos="54600">
                <a:schemeClr val="bg1"/>
              </a:gs>
              <a:gs pos="0">
                <a:srgbClr val="CC0066"/>
              </a:gs>
            </a:gsLst>
            <a:lin ang="5400000" scaled="1"/>
          </a:gra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83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A8D9A8F4-5B3E-48F3-A6C3-A577F1E45410}"/>
              </a:ext>
            </a:extLst>
          </p:cNvPr>
          <p:cNvSpPr/>
          <p:nvPr/>
        </p:nvSpPr>
        <p:spPr>
          <a:xfrm>
            <a:off x="0" y="-48424"/>
            <a:ext cx="12192000" cy="9949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FFC78B-9AC2-449E-A7B5-C209324411DA}"/>
              </a:ext>
            </a:extLst>
          </p:cNvPr>
          <p:cNvSpPr txBox="1"/>
          <p:nvPr/>
        </p:nvSpPr>
        <p:spPr>
          <a:xfrm>
            <a:off x="1061455" y="33532"/>
            <a:ext cx="20008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5-test.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900CE8-C34D-427C-8E9B-D821BC8A0C2B}"/>
                  </a:ext>
                </a:extLst>
              </p:cNvPr>
              <p:cNvSpPr txBox="1"/>
              <p:nvPr/>
            </p:nvSpPr>
            <p:spPr>
              <a:xfrm>
                <a:off x="3783684" y="0"/>
                <a:ext cx="3539752" cy="8406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900CE8-C34D-427C-8E9B-D821BC8A0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684" y="0"/>
                <a:ext cx="3539752" cy="8406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031B344-F524-4D14-A5E7-888BE401D500}"/>
                  </a:ext>
                </a:extLst>
              </p:cNvPr>
              <p:cNvSpPr txBox="1"/>
              <p:nvPr/>
            </p:nvSpPr>
            <p:spPr>
              <a:xfrm>
                <a:off x="8897226" y="30835"/>
                <a:ext cx="172098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031B344-F524-4D14-A5E7-888BE401D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7226" y="30835"/>
                <a:ext cx="1720984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48AD8DE-7E3D-4101-B67A-27E9FC1159C9}"/>
              </a:ext>
            </a:extLst>
          </p:cNvPr>
          <p:cNvSpPr/>
          <p:nvPr/>
        </p:nvSpPr>
        <p:spPr>
          <a:xfrm>
            <a:off x="601885" y="3572540"/>
            <a:ext cx="10978395" cy="2769182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82F465-40F3-4217-A7FA-23247F0D88DF}"/>
                  </a:ext>
                </a:extLst>
              </p:cNvPr>
              <p:cNvSpPr txBox="1"/>
              <p:nvPr/>
            </p:nvSpPr>
            <p:spPr>
              <a:xfrm>
                <a:off x="1217439" y="3700878"/>
                <a:ext cx="6785447" cy="1099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82F465-40F3-4217-A7FA-23247F0D8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7439" y="3700878"/>
                <a:ext cx="6785447" cy="109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A3BB7DC-AD17-4D04-9F52-36E38757B1FB}"/>
                  </a:ext>
                </a:extLst>
              </p:cNvPr>
              <p:cNvSpPr txBox="1"/>
              <p:nvPr/>
            </p:nvSpPr>
            <p:spPr>
              <a:xfrm>
                <a:off x="1923292" y="5021300"/>
                <a:ext cx="4877617" cy="1099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e>
                    </m:d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A3BB7DC-AD17-4D04-9F52-36E38757B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292" y="5021300"/>
                <a:ext cx="4877617" cy="10996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CB7E32-9248-405F-ABFF-265D4E7F74E0}"/>
                  </a:ext>
                </a:extLst>
              </p:cNvPr>
              <p:cNvSpPr txBox="1"/>
              <p:nvPr/>
            </p:nvSpPr>
            <p:spPr>
              <a:xfrm>
                <a:off x="6815277" y="4985812"/>
                <a:ext cx="2391809" cy="1099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CB7E32-9248-405F-ABFF-265D4E7F7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277" y="4985812"/>
                <a:ext cx="2391809" cy="10996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0D10C4-533D-40F3-AFE1-25C71814FAA6}"/>
                  </a:ext>
                </a:extLst>
              </p:cNvPr>
              <p:cNvSpPr txBox="1"/>
              <p:nvPr/>
            </p:nvSpPr>
            <p:spPr>
              <a:xfrm>
                <a:off x="8279953" y="1322358"/>
                <a:ext cx="3300327" cy="1525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0D10C4-533D-40F3-AFE1-25C71814F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953" y="1322358"/>
                <a:ext cx="3300327" cy="15258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0236370-3B91-4509-9674-7F1C59E5D41A}"/>
                  </a:ext>
                </a:extLst>
              </p:cNvPr>
              <p:cNvSpPr txBox="1"/>
              <p:nvPr/>
            </p:nvSpPr>
            <p:spPr>
              <a:xfrm>
                <a:off x="4585763" y="1322358"/>
                <a:ext cx="2737673" cy="1525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0236370-3B91-4509-9674-7F1C59E5D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763" y="1322358"/>
                <a:ext cx="2737673" cy="15258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753D450-7C66-4681-AA9C-45D73E289D7F}"/>
                  </a:ext>
                </a:extLst>
              </p:cNvPr>
              <p:cNvSpPr txBox="1"/>
              <p:nvPr/>
            </p:nvSpPr>
            <p:spPr>
              <a:xfrm>
                <a:off x="611720" y="1301794"/>
                <a:ext cx="2737673" cy="1525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753D450-7C66-4681-AA9C-45D73E289D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20" y="1301794"/>
                <a:ext cx="2737673" cy="152580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Рамка 18">
            <a:extLst>
              <a:ext uri="{FF2B5EF4-FFF2-40B4-BE49-F238E27FC236}">
                <a16:creationId xmlns:a16="http://schemas.microsoft.com/office/drawing/2014/main" id="{B917D978-CFDF-4166-946D-53C33062DD1E}"/>
              </a:ext>
            </a:extLst>
          </p:cNvPr>
          <p:cNvSpPr/>
          <p:nvPr/>
        </p:nvSpPr>
        <p:spPr>
          <a:xfrm>
            <a:off x="8011182" y="1111151"/>
            <a:ext cx="3892060" cy="2017059"/>
          </a:xfrm>
          <a:prstGeom prst="frame">
            <a:avLst>
              <a:gd name="adj1" fmla="val 4148"/>
            </a:avLst>
          </a:prstGeom>
          <a:gradFill>
            <a:gsLst>
              <a:gs pos="100000">
                <a:srgbClr val="CC0066"/>
              </a:gs>
              <a:gs pos="54600">
                <a:schemeClr val="bg1"/>
              </a:gs>
              <a:gs pos="0">
                <a:srgbClr val="CC0066"/>
              </a:gs>
            </a:gsLst>
            <a:lin ang="5400000" scaled="1"/>
          </a:gra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85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380</Words>
  <Application>Microsoft Office PowerPoint</Application>
  <PresentationFormat>Широкоэкранный</PresentationFormat>
  <Paragraphs>183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32</cp:revision>
  <dcterms:created xsi:type="dcterms:W3CDTF">2020-09-25T15:30:46Z</dcterms:created>
  <dcterms:modified xsi:type="dcterms:W3CDTF">2021-03-04T04:57:34Z</dcterms:modified>
</cp:coreProperties>
</file>