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08" r:id="rId2"/>
    <p:sldId id="295" r:id="rId3"/>
    <p:sldId id="1396" r:id="rId4"/>
    <p:sldId id="1398" r:id="rId5"/>
    <p:sldId id="1397" r:id="rId6"/>
    <p:sldId id="1399" r:id="rId7"/>
    <p:sldId id="1400" r:id="rId8"/>
    <p:sldId id="1401" r:id="rId9"/>
    <p:sldId id="311" r:id="rId10"/>
    <p:sldId id="314" r:id="rId11"/>
    <p:sldId id="316" r:id="rId12"/>
    <p:sldId id="315" r:id="rId13"/>
    <p:sldId id="1403" r:id="rId14"/>
    <p:sldId id="318" r:id="rId15"/>
    <p:sldId id="319" r:id="rId16"/>
    <p:sldId id="322" r:id="rId17"/>
    <p:sldId id="1404" r:id="rId18"/>
    <p:sldId id="1405" r:id="rId19"/>
    <p:sldId id="1406" r:id="rId20"/>
    <p:sldId id="1407" r:id="rId21"/>
    <p:sldId id="1402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66"/>
    <a:srgbClr val="000099"/>
    <a:srgbClr val="099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DAEF4-A872-4B4B-B32F-479A4493F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E71E91-2EF2-4C14-8784-4F029CC1A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39F014-4B5C-41B1-9085-35C5D96B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AF0D5A-8616-42A8-8BE8-22ADC242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6A63CD-6388-4B2B-A839-E0B84F7D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981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862DE-08FD-4046-A8D2-FC8B1C529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7723F4-378F-4F02-88EF-B59D2EA9DF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0DD0E0-5D5B-445B-9C56-8D484F7A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8401CA-9D3E-4C3B-8D74-F9408C10D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E8E2E0-57E0-44CD-B1D7-2A936779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86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5DF11F-6B7B-49AF-8B95-EAF4A8B19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6D42B5-1656-4A35-87B8-3F16184B8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65517A-C317-4E1C-868A-F40E49FBA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0A550A-9D06-4CF2-8845-FB534948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F245BA-20FB-41CA-8D03-E3DB6228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898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9700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5A2A2-06B1-42F2-BC05-8C2720A39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69273-A272-495D-BCC3-8F7DC13EE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7F521C-CCC6-44B5-B0B4-C512620E4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2C7692-C774-40D4-9CFA-0F3938C16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7B039B-49E7-4BC8-8CB9-5B0E1F7D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87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C7B2F-0FAD-4C2F-A51A-366D52CBB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9265DB-7906-4EF1-BF02-19DBCD5DD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9C4EE-132F-44B4-8029-4997007B5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4B9593-D160-4B71-AF8C-8D74EAF9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720DBB-869B-49CD-AAA4-CC577CA0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2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476E37-4925-4C08-B85F-282B110BE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B63B01-6691-486B-A72E-08EDCE0C6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C113FE-4236-455E-BF26-D9AD9E1FC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7D7B28-34F2-423B-B735-5D10B998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0484AB-D2D3-4654-B1E8-736FAB57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3FBDCB-9A03-4873-AB61-85F08293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9F8C0-B413-41CC-94CE-C8F712B3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E9736A-6379-4DCF-804E-A443D03A9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319E1F-1B59-444A-AFD8-47D424EB3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860E17-BF38-4000-83CD-F46E39B57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1FA462B-15AB-4B2F-A6F8-E124882301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6CC688-809A-43C6-B378-C5895CAF5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2DC832-80D3-4B7E-9734-309D38BFF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D195E0-899D-494E-B673-3F870FE9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12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C5DC1-D5A1-4482-957E-07444A489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9CD688-A6B6-41E8-BE11-45B40F728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E4549F-AFAC-4DE9-B9FE-EADC1C00A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4EEBB8-7989-4031-AF31-83CCC381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43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E82131F-ACA1-4CD3-A420-B781066A3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6E5E037-5B12-4F8E-B43F-62F57853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313BDC-101A-4FD8-A026-D21745DCE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0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FA1F0-A34C-4B13-BFC9-16ED741D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F72EFB-47BB-4A51-BBA6-D1C7B8127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C5207F-BB4E-42DC-81E2-9F6198974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859014-0119-403D-B93F-8C98B90A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1E97BF-A0DE-410D-BDDD-DAE398CE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7088B5-F1F2-4966-AD9D-B5E2A9FE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69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B3AE1-95A5-48ED-8E9A-8FDCDEEBB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B4FF957-32C9-433C-AFF0-11270C0556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76324A-E42B-4A64-95EC-ED356AFFB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3D7C16-5E6C-4377-9DD2-89F62A63E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0E96DA-0A83-4195-A6CB-42C66BF7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F0C964-5C87-44D0-9879-BF3C289A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65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F326D5-E284-486F-9A59-437D5CE7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D14D5-8F21-46A4-AB63-CC237B0BE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1DA61A-C7A1-46D9-A32E-CB3FD447A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67E32-9B54-4429-987B-47972619E34B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103341-0E1C-4677-B30D-F8791DBD4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A58C58-39B0-4BF8-9D1A-902AA0E8D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66C3-1FAC-473A-9914-A4C4AA596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93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jpe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411317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117358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4EFDF076-369A-45F1-A1E4-AE507E837395}"/>
              </a:ext>
            </a:extLst>
          </p:cNvPr>
          <p:cNvSpPr txBox="1"/>
          <p:nvPr/>
        </p:nvSpPr>
        <p:spPr>
          <a:xfrm>
            <a:off x="1559608" y="2596301"/>
            <a:ext cx="9688963" cy="645365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endParaRPr 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140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D9F48-2D83-4E8F-B9C4-E7A3F69ECDFF}"/>
                  </a:ext>
                </a:extLst>
              </p:cNvPr>
              <p:cNvSpPr txBox="1"/>
              <p:nvPr/>
            </p:nvSpPr>
            <p:spPr>
              <a:xfrm>
                <a:off x="1127868" y="881466"/>
                <a:ext cx="9639979" cy="16123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den>
                        </m:f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D9F48-2D83-4E8F-B9C4-E7A3F69ECD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868" y="881466"/>
                <a:ext cx="9639979" cy="16123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9EADB74-3A21-44AB-998D-D8046B51DF67}"/>
                  </a:ext>
                </a:extLst>
              </p:cNvPr>
              <p:cNvSpPr/>
              <p:nvPr/>
            </p:nvSpPr>
            <p:spPr>
              <a:xfrm>
                <a:off x="892351" y="2920118"/>
                <a:ext cx="10397462" cy="19168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9EADB74-3A21-44AB-998D-D8046B51D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351" y="2920118"/>
                <a:ext cx="10397462" cy="19168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ject 2">
            <a:extLst>
              <a:ext uri="{FF2B5EF4-FFF2-40B4-BE49-F238E27FC236}">
                <a16:creationId xmlns:a16="http://schemas.microsoft.com/office/drawing/2014/main" id="{C47650A3-FEDD-4801-A232-1FF4E58B0388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309EE1-B520-4AE1-9EC8-6F529FEA74B7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Рамка 11">
            <a:extLst>
              <a:ext uri="{FF2B5EF4-FFF2-40B4-BE49-F238E27FC236}">
                <a16:creationId xmlns:a16="http://schemas.microsoft.com/office/drawing/2014/main" id="{8F48FF2F-BF97-4EF0-A7D3-3F3292F71045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Дуга 1">
            <a:extLst>
              <a:ext uri="{FF2B5EF4-FFF2-40B4-BE49-F238E27FC236}">
                <a16:creationId xmlns:a16="http://schemas.microsoft.com/office/drawing/2014/main" id="{ECCAAF0D-4E29-4F21-A7DB-759349A13C76}"/>
              </a:ext>
            </a:extLst>
          </p:cNvPr>
          <p:cNvSpPr/>
          <p:nvPr/>
        </p:nvSpPr>
        <p:spPr>
          <a:xfrm rot="8121888">
            <a:off x="8780891" y="1783574"/>
            <a:ext cx="914400" cy="914400"/>
          </a:xfrm>
          <a:prstGeom prst="arc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12B3C609-90D3-48B7-86F3-E6922A8AEE77}"/>
              </a:ext>
            </a:extLst>
          </p:cNvPr>
          <p:cNvCxnSpPr>
            <a:cxnSpLocks/>
          </p:cNvCxnSpPr>
          <p:nvPr/>
        </p:nvCxnSpPr>
        <p:spPr>
          <a:xfrm>
            <a:off x="9238091" y="2767186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B479001D-951F-4D2C-B592-DB1D912A844A}"/>
              </a:ext>
            </a:extLst>
          </p:cNvPr>
          <p:cNvCxnSpPr>
            <a:cxnSpLocks/>
          </p:cNvCxnSpPr>
          <p:nvPr/>
        </p:nvCxnSpPr>
        <p:spPr>
          <a:xfrm>
            <a:off x="2002221" y="3043769"/>
            <a:ext cx="7235870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1E5EC3D2-9A99-4822-ACBB-FE9C3D72EFA2}"/>
              </a:ext>
            </a:extLst>
          </p:cNvPr>
          <p:cNvCxnSpPr>
            <a:cxnSpLocks/>
          </p:cNvCxnSpPr>
          <p:nvPr/>
        </p:nvCxnSpPr>
        <p:spPr>
          <a:xfrm flipV="1">
            <a:off x="2002221" y="2319849"/>
            <a:ext cx="0" cy="720423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A1062B-35DA-420D-8DAA-FBC8411C9050}"/>
                  </a:ext>
                </a:extLst>
              </p:cNvPr>
              <p:cNvSpPr txBox="1"/>
              <p:nvPr/>
            </p:nvSpPr>
            <p:spPr>
              <a:xfrm>
                <a:off x="2313802" y="4893212"/>
                <a:ext cx="3321166" cy="1171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44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A1062B-35DA-420D-8DAA-FBC8411C90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802" y="4893212"/>
                <a:ext cx="3321166" cy="1171603"/>
              </a:xfrm>
              <a:prstGeom prst="rect">
                <a:avLst/>
              </a:prstGeom>
              <a:blipFill>
                <a:blip r:embed="rId4"/>
                <a:stretch>
                  <a:fillRect l="-7537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79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5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5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5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5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" grpId="0" animBg="1"/>
      <p:bldP spid="2" grpId="1" animBg="1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D9F48-2D83-4E8F-B9C4-E7A3F69ECDFF}"/>
                  </a:ext>
                </a:extLst>
              </p:cNvPr>
              <p:cNvSpPr txBox="1"/>
              <p:nvPr/>
            </p:nvSpPr>
            <p:spPr>
              <a:xfrm>
                <a:off x="1306651" y="1108527"/>
                <a:ext cx="9940880" cy="12254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D9F48-2D83-4E8F-B9C4-E7A3F69ECD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651" y="1108527"/>
                <a:ext cx="9940880" cy="12254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3B33726-7EAB-4A96-BEAC-2502254072A5}"/>
                  </a:ext>
                </a:extLst>
              </p:cNvPr>
              <p:cNvSpPr/>
              <p:nvPr/>
            </p:nvSpPr>
            <p:spPr>
              <a:xfrm>
                <a:off x="1735316" y="3111868"/>
                <a:ext cx="8427756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3B33726-7EAB-4A96-BEAC-2502254072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316" y="3111868"/>
                <a:ext cx="8427756" cy="8477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2">
            <a:extLst>
              <a:ext uri="{FF2B5EF4-FFF2-40B4-BE49-F238E27FC236}">
                <a16:creationId xmlns:a16="http://schemas.microsoft.com/office/drawing/2014/main" id="{7F8A7D2C-78E0-4251-B40E-5527D38FF7CD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E366EE-A102-400F-9386-2F06F1BB0D7F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61730597-1BF0-444D-BD93-6F27B7073816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6D6F41D-67FE-49C4-BD2A-44A649614693}"/>
                  </a:ext>
                </a:extLst>
              </p:cNvPr>
              <p:cNvSpPr txBox="1"/>
              <p:nvPr/>
            </p:nvSpPr>
            <p:spPr>
              <a:xfrm>
                <a:off x="1828249" y="4964706"/>
                <a:ext cx="4635500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48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6D6F41D-67FE-49C4-BD2A-44A6496146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249" y="4964706"/>
                <a:ext cx="4635500" cy="847733"/>
              </a:xfrm>
              <a:prstGeom prst="rect">
                <a:avLst/>
              </a:prstGeom>
              <a:blipFill>
                <a:blip r:embed="rId4"/>
                <a:stretch>
                  <a:fillRect l="-6053" t="-15108" b="-36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Дуга 12">
            <a:extLst>
              <a:ext uri="{FF2B5EF4-FFF2-40B4-BE49-F238E27FC236}">
                <a16:creationId xmlns:a16="http://schemas.microsoft.com/office/drawing/2014/main" id="{BCC89E7B-244A-4902-A3DD-03F2FC054435}"/>
              </a:ext>
            </a:extLst>
          </p:cNvPr>
          <p:cNvSpPr/>
          <p:nvPr/>
        </p:nvSpPr>
        <p:spPr>
          <a:xfrm rot="8121888">
            <a:off x="8402520" y="1337361"/>
            <a:ext cx="914400" cy="914400"/>
          </a:xfrm>
          <a:prstGeom prst="arc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C32183F-E84F-4E2C-8935-CF3776FD5B50}"/>
              </a:ext>
            </a:extLst>
          </p:cNvPr>
          <p:cNvCxnSpPr>
            <a:cxnSpLocks/>
          </p:cNvCxnSpPr>
          <p:nvPr/>
        </p:nvCxnSpPr>
        <p:spPr>
          <a:xfrm>
            <a:off x="8859720" y="2278455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A2E75277-A01A-4E97-B8D0-3A48116FFCD2}"/>
              </a:ext>
            </a:extLst>
          </p:cNvPr>
          <p:cNvCxnSpPr>
            <a:cxnSpLocks/>
          </p:cNvCxnSpPr>
          <p:nvPr/>
        </p:nvCxnSpPr>
        <p:spPr>
          <a:xfrm>
            <a:off x="2806262" y="2555038"/>
            <a:ext cx="6053458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1B847F7-F6C4-4A7A-B5EF-6683A81DD53C}"/>
              </a:ext>
            </a:extLst>
          </p:cNvPr>
          <p:cNvCxnSpPr>
            <a:cxnSpLocks/>
          </p:cNvCxnSpPr>
          <p:nvPr/>
        </p:nvCxnSpPr>
        <p:spPr>
          <a:xfrm flipV="1">
            <a:off x="2806262" y="2128345"/>
            <a:ext cx="0" cy="455975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89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 animBg="1"/>
      <p:bldP spid="1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F7A2C-B560-4C52-8DCC-63B9D2A2FFF3}"/>
                  </a:ext>
                </a:extLst>
              </p:cNvPr>
              <p:cNvSpPr txBox="1"/>
              <p:nvPr/>
            </p:nvSpPr>
            <p:spPr>
              <a:xfrm>
                <a:off x="2072444" y="1060744"/>
                <a:ext cx="8285501" cy="12263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F7A2C-B560-4C52-8DCC-63B9D2A2F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444" y="1060744"/>
                <a:ext cx="8285501" cy="12263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06DA71A-5508-4E3F-97AA-8BF345150A84}"/>
                  </a:ext>
                </a:extLst>
              </p:cNvPr>
              <p:cNvSpPr/>
              <p:nvPr/>
            </p:nvSpPr>
            <p:spPr>
              <a:xfrm>
                <a:off x="2072444" y="2883562"/>
                <a:ext cx="7995715" cy="1090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06DA71A-5508-4E3F-97AA-8BF345150A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444" y="2883562"/>
                <a:ext cx="7995715" cy="1090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E9BBE2F6-B3EB-4DF9-9C18-7F50E002FEE8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6692E1-B57F-423A-83A1-20216598D0E3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3C07DA4F-3B8E-4086-9D1D-E5A4FE20D309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Дуга 6">
            <a:extLst>
              <a:ext uri="{FF2B5EF4-FFF2-40B4-BE49-F238E27FC236}">
                <a16:creationId xmlns:a16="http://schemas.microsoft.com/office/drawing/2014/main" id="{98C39657-A758-47FC-BAD6-75D1CF8506D1}"/>
              </a:ext>
            </a:extLst>
          </p:cNvPr>
          <p:cNvSpPr/>
          <p:nvPr/>
        </p:nvSpPr>
        <p:spPr>
          <a:xfrm rot="8121888">
            <a:off x="8033551" y="1481740"/>
            <a:ext cx="914400" cy="914400"/>
          </a:xfrm>
          <a:prstGeom prst="arc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FA42E30-FA4C-4190-887C-0FE20D7A697A}"/>
              </a:ext>
            </a:extLst>
          </p:cNvPr>
          <p:cNvCxnSpPr>
            <a:cxnSpLocks/>
          </p:cNvCxnSpPr>
          <p:nvPr/>
        </p:nvCxnSpPr>
        <p:spPr>
          <a:xfrm>
            <a:off x="8490751" y="2422834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26650BB0-4322-4617-AA49-359F1B153335}"/>
              </a:ext>
            </a:extLst>
          </p:cNvPr>
          <p:cNvCxnSpPr>
            <a:cxnSpLocks/>
          </p:cNvCxnSpPr>
          <p:nvPr/>
        </p:nvCxnSpPr>
        <p:spPr>
          <a:xfrm>
            <a:off x="3080084" y="2699417"/>
            <a:ext cx="5410667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259C78A2-1B32-47F1-A035-C87F8E2A393A}"/>
              </a:ext>
            </a:extLst>
          </p:cNvPr>
          <p:cNvCxnSpPr>
            <a:cxnSpLocks/>
          </p:cNvCxnSpPr>
          <p:nvPr/>
        </p:nvCxnSpPr>
        <p:spPr>
          <a:xfrm flipV="1">
            <a:off x="3080084" y="2272723"/>
            <a:ext cx="0" cy="455975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BF8A357-0FD5-4519-B8EF-D0B159CF63E1}"/>
                  </a:ext>
                </a:extLst>
              </p:cNvPr>
              <p:cNvSpPr txBox="1"/>
              <p:nvPr/>
            </p:nvSpPr>
            <p:spPr>
              <a:xfrm>
                <a:off x="2254250" y="4949523"/>
                <a:ext cx="4095288" cy="8457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48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BF8A357-0FD5-4519-B8EF-D0B159CF6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250" y="4949523"/>
                <a:ext cx="4095288" cy="845744"/>
              </a:xfrm>
              <a:prstGeom prst="rect">
                <a:avLst/>
              </a:prstGeom>
              <a:blipFill>
                <a:blip r:embed="rId4"/>
                <a:stretch>
                  <a:fillRect l="-6845" t="-15108" b="-36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976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5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5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95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95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 animBg="1"/>
      <p:bldP spid="7" grpId="1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DADF32-CD9C-4863-83BE-D9514C37A9A9}"/>
                  </a:ext>
                </a:extLst>
              </p:cNvPr>
              <p:cNvSpPr txBox="1"/>
              <p:nvPr/>
            </p:nvSpPr>
            <p:spPr>
              <a:xfrm>
                <a:off x="1161967" y="1080641"/>
                <a:ext cx="9858231" cy="9167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DADF32-CD9C-4863-83BE-D9514C37A9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967" y="1080641"/>
                <a:ext cx="9858231" cy="9167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7CD02D9D-992E-4930-9C1D-B662301BACAE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971014-D34F-4C39-B992-FBC138A76301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574313FA-EC6E-4FF3-ACF0-46C2881C6418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520B57F-AF14-4BE5-8E74-8ECEA2B533DA}"/>
                  </a:ext>
                </a:extLst>
              </p:cNvPr>
              <p:cNvSpPr/>
              <p:nvPr/>
            </p:nvSpPr>
            <p:spPr>
              <a:xfrm>
                <a:off x="401054" y="2495350"/>
                <a:ext cx="465304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520B57F-AF14-4BE5-8E74-8ECEA2B533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54" y="2495350"/>
                <a:ext cx="465304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D754E68-8B79-4714-BDA1-62592C79F2D8}"/>
                  </a:ext>
                </a:extLst>
              </p:cNvPr>
              <p:cNvSpPr txBox="1"/>
              <p:nvPr/>
            </p:nvSpPr>
            <p:spPr>
              <a:xfrm>
                <a:off x="4901736" y="2489066"/>
                <a:ext cx="2784268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D754E68-8B79-4714-BDA1-62592C79F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736" y="2489066"/>
                <a:ext cx="2784268" cy="658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A6BD0E7-016B-4916-8C80-285A2A1BC96F}"/>
                  </a:ext>
                </a:extLst>
              </p:cNvPr>
              <p:cNvSpPr/>
              <p:nvPr/>
            </p:nvSpPr>
            <p:spPr>
              <a:xfrm>
                <a:off x="2207989" y="3209901"/>
                <a:ext cx="9412638" cy="11345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A6BD0E7-016B-4916-8C80-285A2A1BC9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989" y="3209901"/>
                <a:ext cx="9412638" cy="11345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139B93-FFBA-4DCD-994F-454A2E489CA3}"/>
                  </a:ext>
                </a:extLst>
              </p:cNvPr>
              <p:cNvSpPr txBox="1"/>
              <p:nvPr/>
            </p:nvSpPr>
            <p:spPr>
              <a:xfrm>
                <a:off x="1890087" y="4489691"/>
                <a:ext cx="5948290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139B93-FFBA-4DCD-994F-454A2E489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0087" y="4489691"/>
                <a:ext cx="5948290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EEF7478-58B8-4DD0-95A0-1A8E83294A5E}"/>
              </a:ext>
            </a:extLst>
          </p:cNvPr>
          <p:cNvCxnSpPr/>
          <p:nvPr/>
        </p:nvCxnSpPr>
        <p:spPr>
          <a:xfrm flipH="1">
            <a:off x="5054103" y="3593199"/>
            <a:ext cx="464381" cy="465221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31A8EBB7-B03D-46D3-93B7-9077F7979F71}"/>
              </a:ext>
            </a:extLst>
          </p:cNvPr>
          <p:cNvCxnSpPr/>
          <p:nvPr/>
        </p:nvCxnSpPr>
        <p:spPr>
          <a:xfrm flipH="1">
            <a:off x="6061680" y="3578749"/>
            <a:ext cx="464381" cy="465221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2E987F4-966C-450F-886B-63A1593693A7}"/>
              </a:ext>
            </a:extLst>
          </p:cNvPr>
          <p:cNvCxnSpPr>
            <a:cxnSpLocks/>
          </p:cNvCxnSpPr>
          <p:nvPr/>
        </p:nvCxnSpPr>
        <p:spPr>
          <a:xfrm>
            <a:off x="9462592" y="3578749"/>
            <a:ext cx="464381" cy="465221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E430942-5CA7-478A-824E-89B40AE397A7}"/>
              </a:ext>
            </a:extLst>
          </p:cNvPr>
          <p:cNvCxnSpPr>
            <a:cxnSpLocks/>
          </p:cNvCxnSpPr>
          <p:nvPr/>
        </p:nvCxnSpPr>
        <p:spPr>
          <a:xfrm>
            <a:off x="10379752" y="3578749"/>
            <a:ext cx="464381" cy="465221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D64C7C94-EBDD-4FF5-8186-47C5E90CFEF2}"/>
              </a:ext>
            </a:extLst>
          </p:cNvPr>
          <p:cNvCxnSpPr>
            <a:cxnSpLocks/>
          </p:cNvCxnSpPr>
          <p:nvPr/>
        </p:nvCxnSpPr>
        <p:spPr>
          <a:xfrm flipH="1">
            <a:off x="2838916" y="4503888"/>
            <a:ext cx="452256" cy="549122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4FE3AD7B-87B5-4DA7-9A46-42A5D32E05AB}"/>
              </a:ext>
            </a:extLst>
          </p:cNvPr>
          <p:cNvCxnSpPr>
            <a:cxnSpLocks/>
          </p:cNvCxnSpPr>
          <p:nvPr/>
        </p:nvCxnSpPr>
        <p:spPr>
          <a:xfrm flipH="1">
            <a:off x="5144513" y="4489691"/>
            <a:ext cx="481264" cy="57961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E8C42677-264E-4D92-AFC8-DE6872FAE9E7}"/>
                  </a:ext>
                </a:extLst>
              </p:cNvPr>
              <p:cNvSpPr/>
              <p:nvPr/>
            </p:nvSpPr>
            <p:spPr>
              <a:xfrm>
                <a:off x="7533195" y="4480399"/>
                <a:ext cx="79264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E8C42677-264E-4D92-AFC8-DE6872FAE9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3195" y="4480399"/>
                <a:ext cx="792648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0F63A8-A99D-4CC2-9587-54178BEA16EB}"/>
                  </a:ext>
                </a:extLst>
              </p:cNvPr>
              <p:cNvSpPr txBox="1"/>
              <p:nvPr/>
            </p:nvSpPr>
            <p:spPr>
              <a:xfrm>
                <a:off x="2207989" y="5423416"/>
                <a:ext cx="258275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0F63A8-A99D-4CC2-9587-54178BEA1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989" y="5423416"/>
                <a:ext cx="2582758" cy="707886"/>
              </a:xfrm>
              <a:prstGeom prst="rect">
                <a:avLst/>
              </a:prstGeom>
              <a:blipFill>
                <a:blip r:embed="rId8"/>
                <a:stretch>
                  <a:fillRect l="-8255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Дуга 25">
            <a:extLst>
              <a:ext uri="{FF2B5EF4-FFF2-40B4-BE49-F238E27FC236}">
                <a16:creationId xmlns:a16="http://schemas.microsoft.com/office/drawing/2014/main" id="{E1F4B721-B641-4AD7-9183-AFE56141E73C}"/>
              </a:ext>
            </a:extLst>
          </p:cNvPr>
          <p:cNvSpPr/>
          <p:nvPr/>
        </p:nvSpPr>
        <p:spPr>
          <a:xfrm rot="8121888">
            <a:off x="6063943" y="737680"/>
            <a:ext cx="1314541" cy="1326132"/>
          </a:xfrm>
          <a:prstGeom prst="arc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C1CFF238-A5FC-455F-9566-E9BAEF0ECFB6}"/>
              </a:ext>
            </a:extLst>
          </p:cNvPr>
          <p:cNvCxnSpPr>
            <a:cxnSpLocks/>
          </p:cNvCxnSpPr>
          <p:nvPr/>
        </p:nvCxnSpPr>
        <p:spPr>
          <a:xfrm>
            <a:off x="6721213" y="2063869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E47768A1-8166-4DF7-9ADA-D4A3241E5957}"/>
              </a:ext>
            </a:extLst>
          </p:cNvPr>
          <p:cNvCxnSpPr>
            <a:cxnSpLocks/>
          </p:cNvCxnSpPr>
          <p:nvPr/>
        </p:nvCxnSpPr>
        <p:spPr>
          <a:xfrm>
            <a:off x="1890087" y="2334373"/>
            <a:ext cx="4831126" cy="607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5915DA05-E62F-4E2E-A6FB-6ED14BCA9C06}"/>
              </a:ext>
            </a:extLst>
          </p:cNvPr>
          <p:cNvCxnSpPr>
            <a:cxnSpLocks/>
          </p:cNvCxnSpPr>
          <p:nvPr/>
        </p:nvCxnSpPr>
        <p:spPr>
          <a:xfrm flipV="1">
            <a:off x="1894347" y="1913758"/>
            <a:ext cx="0" cy="455975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E05B1D9-7262-4B03-82E5-9A45F3BA1B0C}"/>
                  </a:ext>
                </a:extLst>
              </p:cNvPr>
              <p:cNvSpPr txBox="1"/>
              <p:nvPr/>
            </p:nvSpPr>
            <p:spPr>
              <a:xfrm>
                <a:off x="7444511" y="2357779"/>
                <a:ext cx="4238553" cy="9214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E05B1D9-7262-4B03-82E5-9A45F3BA1B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511" y="2357779"/>
                <a:ext cx="4238553" cy="92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Дуга 34">
            <a:extLst>
              <a:ext uri="{FF2B5EF4-FFF2-40B4-BE49-F238E27FC236}">
                <a16:creationId xmlns:a16="http://schemas.microsoft.com/office/drawing/2014/main" id="{3F673C36-34E0-42D8-8063-2DAEAC7A8F29}"/>
              </a:ext>
            </a:extLst>
          </p:cNvPr>
          <p:cNvSpPr/>
          <p:nvPr/>
        </p:nvSpPr>
        <p:spPr>
          <a:xfrm rot="8121888">
            <a:off x="8558391" y="758472"/>
            <a:ext cx="1314541" cy="1326132"/>
          </a:xfrm>
          <a:prstGeom prst="arc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47E0CFD6-934C-4CCB-8E4C-5902E06F9428}"/>
              </a:ext>
            </a:extLst>
          </p:cNvPr>
          <p:cNvCxnSpPr>
            <a:cxnSpLocks/>
          </p:cNvCxnSpPr>
          <p:nvPr/>
        </p:nvCxnSpPr>
        <p:spPr>
          <a:xfrm>
            <a:off x="9215661" y="2084661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91871626-6DCF-4DD6-806A-ED10F61C72B5}"/>
              </a:ext>
            </a:extLst>
          </p:cNvPr>
          <p:cNvCxnSpPr>
            <a:cxnSpLocks/>
          </p:cNvCxnSpPr>
          <p:nvPr/>
        </p:nvCxnSpPr>
        <p:spPr>
          <a:xfrm>
            <a:off x="1890087" y="2334475"/>
            <a:ext cx="7325574" cy="2676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6FB71BB7-6A36-4A11-B04A-6D5663446AD0}"/>
              </a:ext>
            </a:extLst>
          </p:cNvPr>
          <p:cNvCxnSpPr>
            <a:cxnSpLocks/>
          </p:cNvCxnSpPr>
          <p:nvPr/>
        </p:nvCxnSpPr>
        <p:spPr>
          <a:xfrm flipV="1">
            <a:off x="1890087" y="1913758"/>
            <a:ext cx="0" cy="455975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6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/>
      <p:bldP spid="12" grpId="0"/>
      <p:bldP spid="24" grpId="0"/>
      <p:bldP spid="25" grpId="0"/>
      <p:bldP spid="26" grpId="0" animBg="1"/>
      <p:bldP spid="26" grpId="1" animBg="1"/>
      <p:bldP spid="34" grpId="0"/>
      <p:bldP spid="35" grpId="0" animBg="1"/>
      <p:bldP spid="3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BCAB4-37DE-4EDA-94A9-70CFEB51E49A}"/>
                  </a:ext>
                </a:extLst>
              </p:cNvPr>
              <p:cNvSpPr txBox="1"/>
              <p:nvPr/>
            </p:nvSpPr>
            <p:spPr>
              <a:xfrm>
                <a:off x="132735" y="865479"/>
                <a:ext cx="11269430" cy="17184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BCAB4-37DE-4EDA-94A9-70CFEB51E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35" y="865479"/>
                <a:ext cx="11269430" cy="17184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D6CA409-021E-41C9-9590-C6A0A22D8D17}"/>
                  </a:ext>
                </a:extLst>
              </p:cNvPr>
              <p:cNvSpPr/>
              <p:nvPr/>
            </p:nvSpPr>
            <p:spPr>
              <a:xfrm>
                <a:off x="1099130" y="3437766"/>
                <a:ext cx="3077124" cy="1608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D6CA409-021E-41C9-9590-C6A0A22D8D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130" y="3437766"/>
                <a:ext cx="3077124" cy="16083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5D3900B8-F53C-4C7E-9A74-2664A4C1044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F88919-3CF1-410C-B4FD-45AB12F4F97A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5A49B1DC-E910-469D-8E20-04E27E7F21D4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Круг: прозрачная заливка 6">
            <a:extLst>
              <a:ext uri="{FF2B5EF4-FFF2-40B4-BE49-F238E27FC236}">
                <a16:creationId xmlns:a16="http://schemas.microsoft.com/office/drawing/2014/main" id="{5309DF1F-39DD-4510-8092-32AB4E410F27}"/>
              </a:ext>
            </a:extLst>
          </p:cNvPr>
          <p:cNvSpPr/>
          <p:nvPr/>
        </p:nvSpPr>
        <p:spPr>
          <a:xfrm>
            <a:off x="1981246" y="3361085"/>
            <a:ext cx="1005352" cy="979891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16796B73-5067-4BF8-8485-556721A6E631}"/>
              </a:ext>
            </a:extLst>
          </p:cNvPr>
          <p:cNvCxnSpPr>
            <a:cxnSpLocks/>
          </p:cNvCxnSpPr>
          <p:nvPr/>
        </p:nvCxnSpPr>
        <p:spPr>
          <a:xfrm flipV="1">
            <a:off x="2643647" y="2324332"/>
            <a:ext cx="545123" cy="1072661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9EC63B0-36BA-4C61-BFDF-50A2F5C1321A}"/>
                  </a:ext>
                </a:extLst>
              </p:cNvPr>
              <p:cNvSpPr/>
              <p:nvPr/>
            </p:nvSpPr>
            <p:spPr>
              <a:xfrm>
                <a:off x="7225837" y="3449170"/>
                <a:ext cx="1774012" cy="14683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9EC63B0-36BA-4C61-BFDF-50A2F5C132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837" y="3449170"/>
                <a:ext cx="1774012" cy="14683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24485553-08EF-42E5-A5C6-17D7CAA079F4}"/>
              </a:ext>
            </a:extLst>
          </p:cNvPr>
          <p:cNvSpPr/>
          <p:nvPr/>
        </p:nvSpPr>
        <p:spPr>
          <a:xfrm>
            <a:off x="6152197" y="1426728"/>
            <a:ext cx="1760880" cy="1065527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A6AFA01-3513-4420-81C7-E9A7F97C612A}"/>
              </a:ext>
            </a:extLst>
          </p:cNvPr>
          <p:cNvCxnSpPr>
            <a:cxnSpLocks/>
          </p:cNvCxnSpPr>
          <p:nvPr/>
        </p:nvCxnSpPr>
        <p:spPr>
          <a:xfrm>
            <a:off x="7049023" y="2492255"/>
            <a:ext cx="0" cy="51471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F0B1DD2-2211-4796-B354-5B06DB3C552F}"/>
              </a:ext>
            </a:extLst>
          </p:cNvPr>
          <p:cNvCxnSpPr>
            <a:cxnSpLocks/>
          </p:cNvCxnSpPr>
          <p:nvPr/>
        </p:nvCxnSpPr>
        <p:spPr>
          <a:xfrm flipH="1">
            <a:off x="674077" y="3006969"/>
            <a:ext cx="6374946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9A49B8C-2A0A-4549-A828-DD9B7369EBDA}"/>
              </a:ext>
            </a:extLst>
          </p:cNvPr>
          <p:cNvCxnSpPr>
            <a:cxnSpLocks/>
          </p:cNvCxnSpPr>
          <p:nvPr/>
        </p:nvCxnSpPr>
        <p:spPr>
          <a:xfrm>
            <a:off x="674077" y="3001195"/>
            <a:ext cx="0" cy="253526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1B6239E3-2C69-4215-AF2C-9308C0AB3087}"/>
              </a:ext>
            </a:extLst>
          </p:cNvPr>
          <p:cNvCxnSpPr>
            <a:cxnSpLocks/>
          </p:cNvCxnSpPr>
          <p:nvPr/>
        </p:nvCxnSpPr>
        <p:spPr>
          <a:xfrm flipH="1">
            <a:off x="674077" y="5536455"/>
            <a:ext cx="1189892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BC2C872B-29DB-43B5-89C5-B6F868D6B1B9}"/>
              </a:ext>
            </a:extLst>
          </p:cNvPr>
          <p:cNvCxnSpPr>
            <a:cxnSpLocks/>
          </p:cNvCxnSpPr>
          <p:nvPr/>
        </p:nvCxnSpPr>
        <p:spPr>
          <a:xfrm flipV="1">
            <a:off x="1863969" y="4988256"/>
            <a:ext cx="0" cy="548199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48DA89D2-154A-4278-9F5B-61070F2DC9CD}"/>
                  </a:ext>
                </a:extLst>
              </p:cNvPr>
              <p:cNvSpPr/>
              <p:nvPr/>
            </p:nvSpPr>
            <p:spPr>
              <a:xfrm>
                <a:off x="3996318" y="3279980"/>
                <a:ext cx="3237938" cy="16405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48DA89D2-154A-4278-9F5B-61070F2DC9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318" y="3279980"/>
                <a:ext cx="3237938" cy="16405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E56E3BCA-B453-4E6F-80E9-9EF7A2436B85}"/>
                  </a:ext>
                </a:extLst>
              </p:cNvPr>
              <p:cNvSpPr/>
              <p:nvPr/>
            </p:nvSpPr>
            <p:spPr>
              <a:xfrm>
                <a:off x="2405311" y="5306210"/>
                <a:ext cx="2888932" cy="1171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E56E3BCA-B453-4E6F-80E9-9EF7A2436B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11" y="5306210"/>
                <a:ext cx="2888932" cy="1171603"/>
              </a:xfrm>
              <a:prstGeom prst="rect">
                <a:avLst/>
              </a:prstGeom>
              <a:blipFill>
                <a:blip r:embed="rId6"/>
                <a:stretch>
                  <a:fillRect l="-7611" b="-6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213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 animBg="1"/>
      <p:bldP spid="7" grpId="1" animBg="1"/>
      <p:bldP spid="12" grpId="0"/>
      <p:bldP spid="13" grpId="0" animBg="1"/>
      <p:bldP spid="13" grpId="1" animBg="1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D1C6C8-BF80-4623-A426-3E75366138F1}"/>
                  </a:ext>
                </a:extLst>
              </p:cNvPr>
              <p:cNvSpPr/>
              <p:nvPr/>
            </p:nvSpPr>
            <p:spPr>
              <a:xfrm>
                <a:off x="598819" y="3514194"/>
                <a:ext cx="8446864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D1C6C8-BF80-4623-A426-3E75366138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19" y="3514194"/>
                <a:ext cx="8446864" cy="8477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2D7A00E-F893-4128-A379-B67A4C1D1A81}"/>
                  </a:ext>
                </a:extLst>
              </p:cNvPr>
              <p:cNvSpPr/>
              <p:nvPr/>
            </p:nvSpPr>
            <p:spPr>
              <a:xfrm>
                <a:off x="598819" y="4553556"/>
                <a:ext cx="7489294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2D7A00E-F893-4128-A379-B67A4C1D1A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19" y="4553556"/>
                <a:ext cx="7489294" cy="8477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6C0D821-1FBF-406A-8E91-CF7BCE4AAFD2}"/>
                  </a:ext>
                </a:extLst>
              </p:cNvPr>
              <p:cNvSpPr/>
              <p:nvPr/>
            </p:nvSpPr>
            <p:spPr>
              <a:xfrm>
                <a:off x="7951713" y="4536916"/>
                <a:ext cx="2075504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6C0D821-1FBF-406A-8E91-CF7BCE4AAF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713" y="4536916"/>
                <a:ext cx="2075504" cy="8477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трелка: изогнутая вниз 8">
            <a:extLst>
              <a:ext uri="{FF2B5EF4-FFF2-40B4-BE49-F238E27FC236}">
                <a16:creationId xmlns:a16="http://schemas.microsoft.com/office/drawing/2014/main" id="{92B2A0B6-E0E6-4386-B5B7-6700F472375E}"/>
              </a:ext>
            </a:extLst>
          </p:cNvPr>
          <p:cNvSpPr/>
          <p:nvPr/>
        </p:nvSpPr>
        <p:spPr>
          <a:xfrm>
            <a:off x="2912800" y="3088434"/>
            <a:ext cx="1157750" cy="524290"/>
          </a:xfrm>
          <a:prstGeom prst="curvedDownArrow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низ 9">
            <a:extLst>
              <a:ext uri="{FF2B5EF4-FFF2-40B4-BE49-F238E27FC236}">
                <a16:creationId xmlns:a16="http://schemas.microsoft.com/office/drawing/2014/main" id="{179DD63C-ED1A-4C34-B006-0B72172C9319}"/>
              </a:ext>
            </a:extLst>
          </p:cNvPr>
          <p:cNvSpPr/>
          <p:nvPr/>
        </p:nvSpPr>
        <p:spPr>
          <a:xfrm>
            <a:off x="2912799" y="3047802"/>
            <a:ext cx="2374563" cy="524290"/>
          </a:xfrm>
          <a:prstGeom prst="curvedDownArrow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FE458D0-174B-4E69-B289-4DB794B5DEA0}"/>
              </a:ext>
            </a:extLst>
          </p:cNvPr>
          <p:cNvCxnSpPr>
            <a:cxnSpLocks/>
          </p:cNvCxnSpPr>
          <p:nvPr/>
        </p:nvCxnSpPr>
        <p:spPr>
          <a:xfrm flipH="1">
            <a:off x="2773941" y="4752127"/>
            <a:ext cx="663678" cy="45058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CAE8EAA-41A8-4D75-9BDA-46FE20893C2A}"/>
              </a:ext>
            </a:extLst>
          </p:cNvPr>
          <p:cNvCxnSpPr>
            <a:cxnSpLocks/>
          </p:cNvCxnSpPr>
          <p:nvPr/>
        </p:nvCxnSpPr>
        <p:spPr>
          <a:xfrm flipH="1">
            <a:off x="5348931" y="4752127"/>
            <a:ext cx="663678" cy="45058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88FDAA8-FB5F-4626-B83F-42F157F4387C}"/>
                  </a:ext>
                </a:extLst>
              </p:cNvPr>
              <p:cNvSpPr txBox="1"/>
              <p:nvPr/>
            </p:nvSpPr>
            <p:spPr>
              <a:xfrm>
                <a:off x="2288961" y="825146"/>
                <a:ext cx="7604243" cy="10816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88FDAA8-FB5F-4626-B83F-42F157F438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961" y="825146"/>
                <a:ext cx="7604243" cy="10816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8C0B723-DEF1-40DA-AA36-A8074420223D}"/>
                  </a:ext>
                </a:extLst>
              </p:cNvPr>
              <p:cNvSpPr txBox="1"/>
              <p:nvPr/>
            </p:nvSpPr>
            <p:spPr>
              <a:xfrm>
                <a:off x="598819" y="2315335"/>
                <a:ext cx="700252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8C0B723-DEF1-40DA-AA36-A807442022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19" y="2315335"/>
                <a:ext cx="7002522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bject 2">
            <a:extLst>
              <a:ext uri="{FF2B5EF4-FFF2-40B4-BE49-F238E27FC236}">
                <a16:creationId xmlns:a16="http://schemas.microsoft.com/office/drawing/2014/main" id="{99FE29C7-84DF-414A-B0AB-CA760A6E143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3DB1DF-893D-4F04-B253-01CE38753B44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23FA6C2-C44B-486C-A8CD-2B0EF7466846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AC1B768-4460-4671-BB04-FD8EBF7AE8C1}"/>
                  </a:ext>
                </a:extLst>
              </p:cNvPr>
              <p:cNvSpPr txBox="1"/>
              <p:nvPr/>
            </p:nvSpPr>
            <p:spPr>
              <a:xfrm>
                <a:off x="7601341" y="2315335"/>
                <a:ext cx="613393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?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AC1B768-4460-4671-BB04-FD8EBF7AE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341" y="2315335"/>
                <a:ext cx="613393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Круг: прозрачная заливка 18">
            <a:extLst>
              <a:ext uri="{FF2B5EF4-FFF2-40B4-BE49-F238E27FC236}">
                <a16:creationId xmlns:a16="http://schemas.microsoft.com/office/drawing/2014/main" id="{3587FA7C-C9FB-4B50-8547-B411B4E23FB7}"/>
              </a:ext>
            </a:extLst>
          </p:cNvPr>
          <p:cNvSpPr/>
          <p:nvPr/>
        </p:nvSpPr>
        <p:spPr>
          <a:xfrm>
            <a:off x="4117926" y="925445"/>
            <a:ext cx="1005352" cy="979891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0A21CDF8-A6CD-4181-9C4F-F8D45F56ACBF}"/>
              </a:ext>
            </a:extLst>
          </p:cNvPr>
          <p:cNvCxnSpPr>
            <a:cxnSpLocks/>
          </p:cNvCxnSpPr>
          <p:nvPr/>
        </p:nvCxnSpPr>
        <p:spPr>
          <a:xfrm>
            <a:off x="1316649" y="2097017"/>
            <a:ext cx="0" cy="360573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руг: прозрачная заливка 23">
            <a:extLst>
              <a:ext uri="{FF2B5EF4-FFF2-40B4-BE49-F238E27FC236}">
                <a16:creationId xmlns:a16="http://schemas.microsoft.com/office/drawing/2014/main" id="{027107E1-2298-47C5-A851-8F1841B160D5}"/>
              </a:ext>
            </a:extLst>
          </p:cNvPr>
          <p:cNvSpPr/>
          <p:nvPr/>
        </p:nvSpPr>
        <p:spPr>
          <a:xfrm>
            <a:off x="8064240" y="1132278"/>
            <a:ext cx="1828964" cy="782102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E758F21D-1248-4317-93D1-3D0F9F74910B}"/>
              </a:ext>
            </a:extLst>
          </p:cNvPr>
          <p:cNvCxnSpPr>
            <a:cxnSpLocks/>
          </p:cNvCxnSpPr>
          <p:nvPr/>
        </p:nvCxnSpPr>
        <p:spPr>
          <a:xfrm>
            <a:off x="3600077" y="2161813"/>
            <a:ext cx="0" cy="388798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363EE49E-A364-4334-BC4E-708160AF0BAA}"/>
              </a:ext>
            </a:extLst>
          </p:cNvPr>
          <p:cNvCxnSpPr>
            <a:cxnSpLocks/>
          </p:cNvCxnSpPr>
          <p:nvPr/>
        </p:nvCxnSpPr>
        <p:spPr>
          <a:xfrm>
            <a:off x="8988557" y="1890344"/>
            <a:ext cx="908" cy="351275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49F4667A-323D-4E81-BF73-25D06C619D27}"/>
              </a:ext>
            </a:extLst>
          </p:cNvPr>
          <p:cNvCxnSpPr>
            <a:cxnSpLocks/>
          </p:cNvCxnSpPr>
          <p:nvPr/>
        </p:nvCxnSpPr>
        <p:spPr>
          <a:xfrm flipH="1" flipV="1">
            <a:off x="3600077" y="2206483"/>
            <a:ext cx="5378645" cy="4433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B9D1A51D-2294-4074-AE25-010EDCCE90A4}"/>
              </a:ext>
            </a:extLst>
          </p:cNvPr>
          <p:cNvCxnSpPr>
            <a:cxnSpLocks/>
          </p:cNvCxnSpPr>
          <p:nvPr/>
        </p:nvCxnSpPr>
        <p:spPr>
          <a:xfrm>
            <a:off x="4615415" y="1905336"/>
            <a:ext cx="0" cy="22604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BE63A0F6-24EB-48DF-A7F2-02FEBA8458EB}"/>
              </a:ext>
            </a:extLst>
          </p:cNvPr>
          <p:cNvCxnSpPr>
            <a:cxnSpLocks/>
          </p:cNvCxnSpPr>
          <p:nvPr/>
        </p:nvCxnSpPr>
        <p:spPr>
          <a:xfrm flipH="1">
            <a:off x="1308963" y="2091137"/>
            <a:ext cx="3311638" cy="17133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59DB0290-A774-448E-8FB6-6834ECBD3079}"/>
                  </a:ext>
                </a:extLst>
              </p:cNvPr>
              <p:cNvSpPr/>
              <p:nvPr/>
            </p:nvSpPr>
            <p:spPr>
              <a:xfrm>
                <a:off x="2567771" y="5592918"/>
                <a:ext cx="4095288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59DB0290-A774-448E-8FB6-6834ECBD30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771" y="5592918"/>
                <a:ext cx="4095288" cy="847733"/>
              </a:xfrm>
              <a:prstGeom prst="rect">
                <a:avLst/>
              </a:prstGeom>
              <a:blipFill>
                <a:blip r:embed="rId8"/>
                <a:stretch>
                  <a:fillRect l="-6696" t="-17143" b="-33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206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3" grpId="0"/>
      <p:bldP spid="14" grpId="0"/>
      <p:bldP spid="16" grpId="0"/>
      <p:bldP spid="16" grpId="1"/>
      <p:bldP spid="19" grpId="0" animBg="1"/>
      <p:bldP spid="19" grpId="1" animBg="1"/>
      <p:bldP spid="24" grpId="0" animBg="1"/>
      <p:bldP spid="24" grpId="1" animBg="1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BCAB4-37DE-4EDA-94A9-70CFEB51E49A}"/>
                  </a:ext>
                </a:extLst>
              </p:cNvPr>
              <p:cNvSpPr txBox="1"/>
              <p:nvPr/>
            </p:nvSpPr>
            <p:spPr>
              <a:xfrm>
                <a:off x="545681" y="973626"/>
                <a:ext cx="7127380" cy="10816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4BCAB4-37DE-4EDA-94A9-70CFEB51E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81" y="973626"/>
                <a:ext cx="7127380" cy="10816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3A2C4BF3-4DDF-411D-90DC-DAF0F7B3457A}"/>
                  </a:ext>
                </a:extLst>
              </p:cNvPr>
              <p:cNvSpPr/>
              <p:nvPr/>
            </p:nvSpPr>
            <p:spPr>
              <a:xfrm>
                <a:off x="8233399" y="1197670"/>
                <a:ext cx="3772877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3A2C4BF3-4DDF-411D-90DC-DAF0F7B345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3399" y="1197670"/>
                <a:ext cx="3772877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4CD84DD-347A-422B-943D-D784B7B098AC}"/>
                  </a:ext>
                </a:extLst>
              </p:cNvPr>
              <p:cNvSpPr/>
              <p:nvPr/>
            </p:nvSpPr>
            <p:spPr>
              <a:xfrm>
                <a:off x="1050713" y="2944161"/>
                <a:ext cx="8674298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4CD84DD-347A-422B-943D-D784B7B098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713" y="2944161"/>
                <a:ext cx="8674298" cy="8477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76AE7DF2-BDEC-4412-B0C4-465F5D4D49C4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879BF8-C152-43EA-8EC9-29D6CE66105D}"/>
              </a:ext>
            </a:extLst>
          </p:cNvPr>
          <p:cNvSpPr txBox="1"/>
          <p:nvPr/>
        </p:nvSpPr>
        <p:spPr>
          <a:xfrm>
            <a:off x="4572000" y="-48424"/>
            <a:ext cx="26853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Рамка 12">
            <a:extLst>
              <a:ext uri="{FF2B5EF4-FFF2-40B4-BE49-F238E27FC236}">
                <a16:creationId xmlns:a16="http://schemas.microsoft.com/office/drawing/2014/main" id="{EBFAE2C5-C20B-48D2-BC2C-4501D0FEB57E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Круг: прозрачная заливка 7">
            <a:extLst>
              <a:ext uri="{FF2B5EF4-FFF2-40B4-BE49-F238E27FC236}">
                <a16:creationId xmlns:a16="http://schemas.microsoft.com/office/drawing/2014/main" id="{DDD63FE4-973F-48F4-B3D2-301965A78088}"/>
              </a:ext>
            </a:extLst>
          </p:cNvPr>
          <p:cNvSpPr/>
          <p:nvPr/>
        </p:nvSpPr>
        <p:spPr>
          <a:xfrm>
            <a:off x="5843486" y="1150488"/>
            <a:ext cx="1829575" cy="1056760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1357AB7B-00CA-4A90-810F-F8B02363464A}"/>
              </a:ext>
            </a:extLst>
          </p:cNvPr>
          <p:cNvCxnSpPr>
            <a:cxnSpLocks/>
          </p:cNvCxnSpPr>
          <p:nvPr/>
        </p:nvCxnSpPr>
        <p:spPr>
          <a:xfrm flipV="1">
            <a:off x="2747508" y="1915231"/>
            <a:ext cx="0" cy="533939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4E88B925-B741-478B-BE65-600280CD1AD4}"/>
              </a:ext>
            </a:extLst>
          </p:cNvPr>
          <p:cNvCxnSpPr>
            <a:cxnSpLocks/>
          </p:cNvCxnSpPr>
          <p:nvPr/>
        </p:nvCxnSpPr>
        <p:spPr>
          <a:xfrm>
            <a:off x="6758273" y="2223121"/>
            <a:ext cx="0" cy="226049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3A6D941-D59F-4682-B906-0ABD2A2BA316}"/>
              </a:ext>
            </a:extLst>
          </p:cNvPr>
          <p:cNvCxnSpPr>
            <a:cxnSpLocks/>
          </p:cNvCxnSpPr>
          <p:nvPr/>
        </p:nvCxnSpPr>
        <p:spPr>
          <a:xfrm flipH="1">
            <a:off x="2747508" y="2449170"/>
            <a:ext cx="4010765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C5610D7-DD91-491F-8E1D-015E8913E026}"/>
                  </a:ext>
                </a:extLst>
              </p:cNvPr>
              <p:cNvSpPr/>
              <p:nvPr/>
            </p:nvSpPr>
            <p:spPr>
              <a:xfrm>
                <a:off x="2390791" y="4528807"/>
                <a:ext cx="4606197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C5610D7-DD91-491F-8E1D-015E8913E0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791" y="4528807"/>
                <a:ext cx="4606197" cy="847733"/>
              </a:xfrm>
              <a:prstGeom prst="rect">
                <a:avLst/>
              </a:prstGeom>
              <a:blipFill>
                <a:blip r:embed="rId5"/>
                <a:stretch>
                  <a:fillRect l="-5952" t="-17266" b="-345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33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 animBg="1"/>
      <p:bldP spid="8" grpId="1" animBg="1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FF1C2B-BCAA-4D84-8490-1696DB350D8F}"/>
                  </a:ext>
                </a:extLst>
              </p:cNvPr>
              <p:cNvSpPr txBox="1"/>
              <p:nvPr/>
            </p:nvSpPr>
            <p:spPr>
              <a:xfrm>
                <a:off x="1784499" y="1659876"/>
                <a:ext cx="4311501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FF1C2B-BCAA-4D84-8490-1696DB350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499" y="1659876"/>
                <a:ext cx="4311501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DF33D3-DE0F-49E0-8AA3-63834E88F97E}"/>
                  </a:ext>
                </a:extLst>
              </p:cNvPr>
              <p:cNvSpPr txBox="1"/>
              <p:nvPr/>
            </p:nvSpPr>
            <p:spPr>
              <a:xfrm>
                <a:off x="1637015" y="3429000"/>
                <a:ext cx="477611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DF33D3-DE0F-49E0-8AA3-63834E88F9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015" y="3429000"/>
                <a:ext cx="4776116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2">
            <a:extLst>
              <a:ext uri="{FF2B5EF4-FFF2-40B4-BE49-F238E27FC236}">
                <a16:creationId xmlns:a16="http://schemas.microsoft.com/office/drawing/2014/main" id="{4000A0A5-603B-42F4-BF39-70E4D02F8C8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85B8C826-814D-42D3-BEDA-0F8ABB06672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4012E0-5781-4438-9787-6304A217984B}"/>
              </a:ext>
            </a:extLst>
          </p:cNvPr>
          <p:cNvSpPr txBox="1"/>
          <p:nvPr/>
        </p:nvSpPr>
        <p:spPr>
          <a:xfrm>
            <a:off x="1218373" y="-305550"/>
            <a:ext cx="10005150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77BD0132-B5D3-4052-BEFE-CA6739A9E4AF}"/>
              </a:ext>
            </a:extLst>
          </p:cNvPr>
          <p:cNvSpPr/>
          <p:nvPr/>
        </p:nvSpPr>
        <p:spPr>
          <a:xfrm>
            <a:off x="2907551" y="1386349"/>
            <a:ext cx="3390009" cy="1592826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C8DA615-45AC-45B2-B332-EB36D01045B6}"/>
                  </a:ext>
                </a:extLst>
              </p:cNvPr>
              <p:cNvSpPr txBox="1"/>
              <p:nvPr/>
            </p:nvSpPr>
            <p:spPr>
              <a:xfrm>
                <a:off x="6297560" y="3370994"/>
                <a:ext cx="2434301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𝒈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C8DA615-45AC-45B2-B332-EB36D01045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560" y="3370994"/>
                <a:ext cx="2434301" cy="10156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95D10D5C-9E03-428E-9616-C35614EF7D89}"/>
              </a:ext>
            </a:extLst>
          </p:cNvPr>
          <p:cNvSpPr/>
          <p:nvPr/>
        </p:nvSpPr>
        <p:spPr>
          <a:xfrm>
            <a:off x="3835299" y="1603677"/>
            <a:ext cx="1777520" cy="1195097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00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 animBg="1"/>
      <p:bldP spid="11" grpId="1" animBg="1"/>
      <p:bldP spid="13" grpId="0"/>
      <p:bldP spid="14" grpId="0" animBg="1"/>
      <p:bldP spid="1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4000A0A5-603B-42F4-BF39-70E4D02F8C8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85B8C826-814D-42D3-BEDA-0F8ABB06672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9F503D3-C9B2-4B2A-BD27-2DC1B402CFB0}"/>
                  </a:ext>
                </a:extLst>
              </p:cNvPr>
              <p:cNvSpPr txBox="1"/>
              <p:nvPr/>
            </p:nvSpPr>
            <p:spPr>
              <a:xfrm>
                <a:off x="1349121" y="19045"/>
                <a:ext cx="3974871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9F503D3-C9B2-4B2A-BD27-2DC1B402CF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121" y="19045"/>
                <a:ext cx="3974871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610024-0E28-4BE2-89B2-71230FD32F39}"/>
                  </a:ext>
                </a:extLst>
              </p:cNvPr>
              <p:cNvSpPr txBox="1"/>
              <p:nvPr/>
            </p:nvSpPr>
            <p:spPr>
              <a:xfrm>
                <a:off x="7897504" y="-16147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610024-0E28-4BE2-89B2-71230FD32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7504" y="-16147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526D78C-E709-4F00-B9B6-21A36FAE90D9}"/>
                  </a:ext>
                </a:extLst>
              </p:cNvPr>
              <p:cNvSpPr txBox="1"/>
              <p:nvPr/>
            </p:nvSpPr>
            <p:spPr>
              <a:xfrm>
                <a:off x="1299400" y="1714330"/>
                <a:ext cx="5601213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526D78C-E709-4F00-B9B6-21A36FAE90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400" y="1714330"/>
                <a:ext cx="5601213" cy="755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984F61A-B01D-45C2-A10D-44B28EF07F31}"/>
                  </a:ext>
                </a:extLst>
              </p:cNvPr>
              <p:cNvSpPr txBox="1"/>
              <p:nvPr/>
            </p:nvSpPr>
            <p:spPr>
              <a:xfrm>
                <a:off x="6955303" y="1731066"/>
                <a:ext cx="361522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984F61A-B01D-45C2-A10D-44B28EF07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303" y="1731066"/>
                <a:ext cx="3615220" cy="7386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B314A9-435D-4AFC-A98D-F8531090AA78}"/>
                  </a:ext>
                </a:extLst>
              </p:cNvPr>
              <p:cNvSpPr txBox="1"/>
              <p:nvPr/>
            </p:nvSpPr>
            <p:spPr>
              <a:xfrm>
                <a:off x="2019262" y="3051300"/>
                <a:ext cx="5699061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B314A9-435D-4AFC-A98D-F8531090A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262" y="3051300"/>
                <a:ext cx="5699061" cy="755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C839B7-19FF-43FF-85FB-8E8A89D4E520}"/>
                  </a:ext>
                </a:extLst>
              </p:cNvPr>
              <p:cNvSpPr txBox="1"/>
              <p:nvPr/>
            </p:nvSpPr>
            <p:spPr>
              <a:xfrm>
                <a:off x="2019262" y="4388270"/>
                <a:ext cx="5699061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C839B7-19FF-43FF-85FB-8E8A89D4E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262" y="4388270"/>
                <a:ext cx="5699061" cy="755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202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  <p:bldP spid="19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4000A0A5-603B-42F4-BF39-70E4D02F8C8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85B8C826-814D-42D3-BEDA-0F8ABB06672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2E73E1C-5EE7-46F3-9B0A-80BA4066E193}"/>
                  </a:ext>
                </a:extLst>
              </p:cNvPr>
              <p:cNvSpPr txBox="1"/>
              <p:nvPr/>
            </p:nvSpPr>
            <p:spPr>
              <a:xfrm>
                <a:off x="846494" y="825178"/>
                <a:ext cx="5061065" cy="1649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′=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𝟕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2E73E1C-5EE7-46F3-9B0A-80BA4066E1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494" y="825178"/>
                <a:ext cx="5061065" cy="1649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A8AF3E-4503-45E9-BD90-3EC8EE8E0917}"/>
                  </a:ext>
                </a:extLst>
              </p:cNvPr>
              <p:cNvSpPr txBox="1"/>
              <p:nvPr/>
            </p:nvSpPr>
            <p:spPr>
              <a:xfrm>
                <a:off x="1852328" y="42160"/>
                <a:ext cx="3612784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sz="4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A8AF3E-4503-45E9-BD90-3EC8EE8E0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328" y="42160"/>
                <a:ext cx="3612784" cy="692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DA970D1-E757-403D-8415-D9F7A39F842E}"/>
                  </a:ext>
                </a:extLst>
              </p:cNvPr>
              <p:cNvSpPr/>
              <p:nvPr/>
            </p:nvSpPr>
            <p:spPr>
              <a:xfrm>
                <a:off x="2362357" y="5286509"/>
                <a:ext cx="5407634" cy="794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𝟒𝟐</m:t>
                    </m:r>
                    <m:sSup>
                      <m:sSupPr>
                        <m:ctrlP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4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DA970D1-E757-403D-8415-D9F7A39F84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357" y="5286509"/>
                <a:ext cx="5407634" cy="794833"/>
              </a:xfrm>
              <a:prstGeom prst="rect">
                <a:avLst/>
              </a:prstGeom>
              <a:blipFill>
                <a:blip r:embed="rId4"/>
                <a:stretch>
                  <a:fillRect l="-4622" t="-12977" b="-343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63B578-1331-441F-8D2C-08D2484C854E}"/>
                  </a:ext>
                </a:extLst>
              </p:cNvPr>
              <p:cNvSpPr txBox="1"/>
              <p:nvPr/>
            </p:nvSpPr>
            <p:spPr>
              <a:xfrm>
                <a:off x="8374393" y="-11782"/>
                <a:ext cx="155292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′= ?</m:t>
                      </m:r>
                    </m:oMath>
                  </m:oMathPara>
                </a14:m>
                <a:endParaRPr lang="ru-RU" sz="4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63B578-1331-441F-8D2C-08D2484C85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4393" y="-11782"/>
                <a:ext cx="1552926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9C3411-D0C7-4205-8899-2635029D6FA0}"/>
                  </a:ext>
                </a:extLst>
              </p:cNvPr>
              <p:cNvSpPr txBox="1"/>
              <p:nvPr/>
            </p:nvSpPr>
            <p:spPr>
              <a:xfrm>
                <a:off x="5465112" y="2468394"/>
                <a:ext cx="3013646" cy="1015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9C3411-D0C7-4205-8899-2635029D6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5112" y="2468394"/>
                <a:ext cx="3013646" cy="10156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CC0C98-358E-4269-92BA-2C8ECF11CD8A}"/>
                  </a:ext>
                </a:extLst>
              </p:cNvPr>
              <p:cNvSpPr txBox="1"/>
              <p:nvPr/>
            </p:nvSpPr>
            <p:spPr>
              <a:xfrm>
                <a:off x="1486324" y="3664124"/>
                <a:ext cx="4783745" cy="10537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CC0C98-358E-4269-92BA-2C8ECF11CD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6324" y="3664124"/>
                <a:ext cx="4783745" cy="10537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AA383C-33D6-4E84-920D-DE31A700A99D}"/>
                  </a:ext>
                </a:extLst>
              </p:cNvPr>
              <p:cNvSpPr txBox="1"/>
              <p:nvPr/>
            </p:nvSpPr>
            <p:spPr>
              <a:xfrm>
                <a:off x="1486324" y="2486111"/>
                <a:ext cx="3997889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AA383C-33D6-4E84-920D-DE31A700A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6324" y="2486111"/>
                <a:ext cx="3997889" cy="10386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1512E1E4-5141-4843-A0F4-84BC6D44B55F}"/>
              </a:ext>
            </a:extLst>
          </p:cNvPr>
          <p:cNvSpPr/>
          <p:nvPr/>
        </p:nvSpPr>
        <p:spPr>
          <a:xfrm>
            <a:off x="2362357" y="1359686"/>
            <a:ext cx="2062159" cy="1038682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CC50FF37-4BBB-47F9-9C65-FC95DA1AC69D}"/>
              </a:ext>
            </a:extLst>
          </p:cNvPr>
          <p:cNvSpPr/>
          <p:nvPr/>
        </p:nvSpPr>
        <p:spPr>
          <a:xfrm>
            <a:off x="2072799" y="987529"/>
            <a:ext cx="2897407" cy="1770419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8D14B33-BEED-4F89-9F9B-DEEC59D83277}"/>
                  </a:ext>
                </a:extLst>
              </p:cNvPr>
              <p:cNvSpPr txBox="1"/>
              <p:nvPr/>
            </p:nvSpPr>
            <p:spPr>
              <a:xfrm>
                <a:off x="6440377" y="3605902"/>
                <a:ext cx="3217612" cy="10537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𝟒𝟐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8D14B33-BEED-4F89-9F9B-DEEC59D832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377" y="3605902"/>
                <a:ext cx="3217612" cy="10537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89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  <p:bldP spid="12" grpId="0"/>
      <p:bldP spid="13" grpId="0" animBg="1"/>
      <p:bldP spid="13" grpId="1" animBg="1"/>
      <p:bldP spid="14" grpId="0" animBg="1"/>
      <p:bldP spid="14" grpId="1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7" y="-96911"/>
            <a:ext cx="2441694" cy="120032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4BB8C1-9007-432E-A892-8ADF8EC6A124}"/>
              </a:ext>
            </a:extLst>
          </p:cNvPr>
          <p:cNvSpPr txBox="1"/>
          <p:nvPr/>
        </p:nvSpPr>
        <p:spPr>
          <a:xfrm>
            <a:off x="454614" y="1166100"/>
            <a:ext cx="7583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2DA8FC-8819-43AF-8CAE-E3A4057A7228}"/>
              </a:ext>
            </a:extLst>
          </p:cNvPr>
          <p:cNvSpPr txBox="1"/>
          <p:nvPr/>
        </p:nvSpPr>
        <p:spPr>
          <a:xfrm>
            <a:off x="454615" y="2053277"/>
            <a:ext cx="7509514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6D763D-F700-4E9E-A083-F4B49E04B537}"/>
              </a:ext>
            </a:extLst>
          </p:cNvPr>
          <p:cNvSpPr txBox="1"/>
          <p:nvPr/>
        </p:nvSpPr>
        <p:spPr>
          <a:xfrm>
            <a:off x="454614" y="3202083"/>
            <a:ext cx="10503437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57230-814E-4149-8476-485793D65904}"/>
              </a:ext>
            </a:extLst>
          </p:cNvPr>
          <p:cNvSpPr txBox="1"/>
          <p:nvPr/>
        </p:nvSpPr>
        <p:spPr>
          <a:xfrm>
            <a:off x="454614" y="4492433"/>
            <a:ext cx="10503437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4000A0A5-603B-42F4-BF39-70E4D02F8C8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85B8C826-814D-42D3-BEDA-0F8ABB06672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8BDE34-DD57-40DC-8127-3180EB177E5E}"/>
                  </a:ext>
                </a:extLst>
              </p:cNvPr>
              <p:cNvSpPr txBox="1"/>
              <p:nvPr/>
            </p:nvSpPr>
            <p:spPr>
              <a:xfrm>
                <a:off x="1244672" y="947024"/>
                <a:ext cx="5079660" cy="1649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𝟖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8BDE34-DD57-40DC-8127-3180EB177E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672" y="947024"/>
                <a:ext cx="5079660" cy="1649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5C45CC-44BF-4609-B1F1-2A9E9F2B240A}"/>
                  </a:ext>
                </a:extLst>
              </p:cNvPr>
              <p:cNvSpPr txBox="1"/>
              <p:nvPr/>
            </p:nvSpPr>
            <p:spPr>
              <a:xfrm>
                <a:off x="1370487" y="43058"/>
                <a:ext cx="3612784" cy="6906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5C45CC-44BF-4609-B1F1-2A9E9F2B24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487" y="43058"/>
                <a:ext cx="3612784" cy="6906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9EF10BA-4FB1-47FF-BB77-0F34C43666D8}"/>
                  </a:ext>
                </a:extLst>
              </p:cNvPr>
              <p:cNvSpPr/>
              <p:nvPr/>
            </p:nvSpPr>
            <p:spPr>
              <a:xfrm>
                <a:off x="3255018" y="5478581"/>
                <a:ext cx="567213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4400" b="1" i="1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𝟐𝟎</m:t>
                    </m:r>
                    <m:sSup>
                      <m:sSupPr>
                        <m:ctrlP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400" b="1" i="1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9EF10BA-4FB1-47FF-BB77-0F34C43666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018" y="5478581"/>
                <a:ext cx="5672130" cy="784767"/>
              </a:xfrm>
              <a:prstGeom prst="rect">
                <a:avLst/>
              </a:prstGeom>
              <a:blipFill>
                <a:blip r:embed="rId4"/>
                <a:stretch>
                  <a:fillRect l="-4409" t="-14844" b="-36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5B877C3-537F-4BB2-84E7-C5B08DB38CDD}"/>
                  </a:ext>
                </a:extLst>
              </p:cNvPr>
              <p:cNvSpPr txBox="1"/>
              <p:nvPr/>
            </p:nvSpPr>
            <p:spPr>
              <a:xfrm>
                <a:off x="7798670" y="-29638"/>
                <a:ext cx="157793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5B877C3-537F-4BB2-84E7-C5B08DB38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670" y="-29638"/>
                <a:ext cx="1577931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3F554E2-E6AF-4D7F-81BF-D030EEC18D40}"/>
                  </a:ext>
                </a:extLst>
              </p:cNvPr>
              <p:cNvSpPr txBox="1"/>
              <p:nvPr/>
            </p:nvSpPr>
            <p:spPr>
              <a:xfrm>
                <a:off x="1244672" y="2455576"/>
                <a:ext cx="3997889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3F554E2-E6AF-4D7F-81BF-D030EEC18D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672" y="2455576"/>
                <a:ext cx="3997889" cy="10386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4F824-6F2C-4DC2-8693-C6C704B4EE50}"/>
                  </a:ext>
                </a:extLst>
              </p:cNvPr>
              <p:cNvSpPr txBox="1"/>
              <p:nvPr/>
            </p:nvSpPr>
            <p:spPr>
              <a:xfrm>
                <a:off x="1306836" y="3843519"/>
                <a:ext cx="5673669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4F824-6F2C-4DC2-8693-C6C704B4E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836" y="3843519"/>
                <a:ext cx="5673669" cy="10386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90B838D-5B30-4CA7-AC21-EEA9A1E2D13F}"/>
                  </a:ext>
                </a:extLst>
              </p:cNvPr>
              <p:cNvSpPr txBox="1"/>
              <p:nvPr/>
            </p:nvSpPr>
            <p:spPr>
              <a:xfrm>
                <a:off x="6980505" y="3828899"/>
                <a:ext cx="3639201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US" sz="44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4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90B838D-5B30-4CA7-AC21-EEA9A1E2D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505" y="3828899"/>
                <a:ext cx="3639201" cy="10386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988E5F-D324-4FC9-8BBE-5D247968F8F3}"/>
                  </a:ext>
                </a:extLst>
              </p:cNvPr>
              <p:cNvSpPr txBox="1"/>
              <p:nvPr/>
            </p:nvSpPr>
            <p:spPr>
              <a:xfrm>
                <a:off x="5242561" y="2466742"/>
                <a:ext cx="3297762" cy="1015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988E5F-D324-4FC9-8BBE-5D247968F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561" y="2466742"/>
                <a:ext cx="3297762" cy="101566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644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A63A1092-2D35-4498-9DD0-E8A53133D9D2}"/>
              </a:ext>
            </a:extLst>
          </p:cNvPr>
          <p:cNvSpPr/>
          <p:nvPr/>
        </p:nvSpPr>
        <p:spPr>
          <a:xfrm>
            <a:off x="414462" y="1068473"/>
            <a:ext cx="10734816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99E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EB02C-0C27-46CA-BCC4-F92AD2ABF7B9}"/>
              </a:ext>
            </a:extLst>
          </p:cNvPr>
          <p:cNvSpPr txBox="1"/>
          <p:nvPr/>
        </p:nvSpPr>
        <p:spPr>
          <a:xfrm>
            <a:off x="556591" y="1290800"/>
            <a:ext cx="8300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93365-06A5-4268-AC08-4BEB52F107DC}"/>
                  </a:ext>
                </a:extLst>
              </p:cNvPr>
              <p:cNvSpPr txBox="1"/>
              <p:nvPr/>
            </p:nvSpPr>
            <p:spPr>
              <a:xfrm>
                <a:off x="1020940" y="3112244"/>
                <a:ext cx="9943642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Darslikning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6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𝟐𝟗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-sahifasida 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6000" b="1" i="1">
                        <a:latin typeface="Cambria Math" panose="02040503050406030204" pitchFamily="18" charset="0"/>
                      </a:rPr>
                      <m:t>𝟑𝟐</m:t>
                    </m:r>
                  </m:oMath>
                </a14:m>
                <a:r>
                  <a:rPr lang="en-US" sz="6000" b="1" dirty="0"/>
                  <a:t>-</a:t>
                </a:r>
                <a14:m>
                  <m:oMath xmlns:m="http://schemas.openxmlformats.org/officeDocument/2006/math">
                    <m:r>
                      <a:rPr lang="en-US" sz="6000" b="1" i="1">
                        <a:latin typeface="Cambria Math" panose="02040503050406030204" pitchFamily="18" charset="0"/>
                      </a:rPr>
                      <m:t>𝟑𝟑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misollarni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93365-06A5-4268-AC08-4BEB52F10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940" y="3112244"/>
                <a:ext cx="9943642" cy="2862322"/>
              </a:xfrm>
              <a:prstGeom prst="rect">
                <a:avLst/>
              </a:prstGeom>
              <a:blipFill>
                <a:blip r:embed="rId2"/>
                <a:stretch>
                  <a:fillRect l="-2451" t="-6610" r="-6311" b="-136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2FCE6AE-65BE-4EEF-B9C6-3BB7BE464C50}"/>
              </a:ext>
            </a:extLst>
          </p:cNvPr>
          <p:cNvSpPr txBox="1"/>
          <p:nvPr/>
        </p:nvSpPr>
        <p:spPr>
          <a:xfrm>
            <a:off x="698937" y="3885990"/>
            <a:ext cx="6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105FA1C3-E9A8-49FC-A498-B656E2517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857179" y="457106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C2C9AAAB-6545-4BAD-AACB-6F3719BD4278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347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B5DC8B7-2C2B-448A-ACDD-AF374CB04E14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CBE9CC-2DE5-4BAF-8106-1E0E2551FAD8}"/>
              </a:ext>
            </a:extLst>
          </p:cNvPr>
          <p:cNvSpPr txBox="1"/>
          <p:nvPr/>
        </p:nvSpPr>
        <p:spPr>
          <a:xfrm>
            <a:off x="527384" y="3656"/>
            <a:ext cx="6384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4728A5-0FAE-4D02-8477-A399E2AEAEB6}"/>
                  </a:ext>
                </a:extLst>
              </p:cNvPr>
              <p:cNvSpPr txBox="1"/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 </m:t>
                    </m:r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𝟑𝟐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𝟐𝟗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sahifa</a:t>
                </a:r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4728A5-0FAE-4D02-8477-A399E2AEA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blipFill>
                <a:blip r:embed="rId2"/>
                <a:stretch>
                  <a:fillRect t="-17460" r="-4901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61F43B-7787-4B7B-B287-7450F56D99FA}"/>
                  </a:ext>
                </a:extLst>
              </p:cNvPr>
              <p:cNvSpPr txBox="1"/>
              <p:nvPr/>
            </p:nvSpPr>
            <p:spPr>
              <a:xfrm>
                <a:off x="615196" y="1260987"/>
                <a:ext cx="310463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61F43B-7787-4B7B-B287-7450F56D9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96" y="1260987"/>
                <a:ext cx="310463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1B8480-B021-4130-9DE8-CC0A5EBAC2E1}"/>
                  </a:ext>
                </a:extLst>
              </p:cNvPr>
              <p:cNvSpPr txBox="1"/>
              <p:nvPr/>
            </p:nvSpPr>
            <p:spPr>
              <a:xfrm>
                <a:off x="6219614" y="1234985"/>
                <a:ext cx="26610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1B8480-B021-4130-9DE8-CC0A5EBAC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614" y="1234985"/>
                <a:ext cx="266104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D92D9C-57CD-4B4B-A4CF-2689C3580EFF}"/>
                  </a:ext>
                </a:extLst>
              </p:cNvPr>
              <p:cNvSpPr txBox="1"/>
              <p:nvPr/>
            </p:nvSpPr>
            <p:spPr>
              <a:xfrm>
                <a:off x="615196" y="2445774"/>
                <a:ext cx="3834639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𝒕𝒈𝒙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D92D9C-57CD-4B4B-A4CF-2689C3580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96" y="2445774"/>
                <a:ext cx="3834639" cy="6881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BF5916-82BF-4B26-AC6B-ADB9CD90C6C7}"/>
                  </a:ext>
                </a:extLst>
              </p:cNvPr>
              <p:cNvSpPr txBox="1"/>
              <p:nvPr/>
            </p:nvSpPr>
            <p:spPr>
              <a:xfrm>
                <a:off x="6219614" y="2159053"/>
                <a:ext cx="3069174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BF5916-82BF-4B26-AC6B-ADB9CD90C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614" y="2159053"/>
                <a:ext cx="3069174" cy="11564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B48E9E-A00A-44CA-AABC-0C4AE8703121}"/>
                  </a:ext>
                </a:extLst>
              </p:cNvPr>
              <p:cNvSpPr txBox="1"/>
              <p:nvPr/>
            </p:nvSpPr>
            <p:spPr>
              <a:xfrm>
                <a:off x="615196" y="3944228"/>
                <a:ext cx="3521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B48E9E-A00A-44CA-AABC-0C4AE8703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96" y="3944228"/>
                <a:ext cx="352141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7E1769-BC7F-46B2-903A-D14526EE71E3}"/>
                  </a:ext>
                </a:extLst>
              </p:cNvPr>
              <p:cNvSpPr txBox="1"/>
              <p:nvPr/>
            </p:nvSpPr>
            <p:spPr>
              <a:xfrm>
                <a:off x="6253277" y="3923263"/>
                <a:ext cx="26273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7E1769-BC7F-46B2-903A-D14526EE7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277" y="3923263"/>
                <a:ext cx="2627386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1B79C00-FDF2-4404-BC2B-F0CE2D074B5A}"/>
                  </a:ext>
                </a:extLst>
              </p:cNvPr>
              <p:cNvSpPr txBox="1"/>
              <p:nvPr/>
            </p:nvSpPr>
            <p:spPr>
              <a:xfrm>
                <a:off x="615196" y="5210863"/>
                <a:ext cx="431047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𝒕𝒈𝒙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𝒄𝒕𝒈𝒙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1B79C00-FDF2-4404-BC2B-F0CE2D074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96" y="5210863"/>
                <a:ext cx="4310475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6EC91B-FADA-4B7C-BE6D-87E85B0A4A1F}"/>
                  </a:ext>
                </a:extLst>
              </p:cNvPr>
              <p:cNvSpPr txBox="1"/>
              <p:nvPr/>
            </p:nvSpPr>
            <p:spPr>
              <a:xfrm>
                <a:off x="6202783" y="4907515"/>
                <a:ext cx="4534639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𝒊𝒏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6EC91B-FADA-4B7C-BE6D-87E85B0A4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783" y="4907515"/>
                <a:ext cx="4534639" cy="115647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Рамка 18">
            <a:extLst>
              <a:ext uri="{FF2B5EF4-FFF2-40B4-BE49-F238E27FC236}">
                <a16:creationId xmlns:a16="http://schemas.microsoft.com/office/drawing/2014/main" id="{5F9F0DC5-4BF6-4D53-B015-7A054581B7FF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06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61F43B-7787-4B7B-B287-7450F56D99FA}"/>
                  </a:ext>
                </a:extLst>
              </p:cNvPr>
              <p:cNvSpPr txBox="1"/>
              <p:nvPr/>
            </p:nvSpPr>
            <p:spPr>
              <a:xfrm>
                <a:off x="748035" y="403639"/>
                <a:ext cx="404597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61F43B-7787-4B7B-B287-7450F56D9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35" y="403639"/>
                <a:ext cx="404597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1B8480-B021-4130-9DE8-CC0A5EBAC2E1}"/>
                  </a:ext>
                </a:extLst>
              </p:cNvPr>
              <p:cNvSpPr txBox="1"/>
              <p:nvPr/>
            </p:nvSpPr>
            <p:spPr>
              <a:xfrm>
                <a:off x="6434200" y="346198"/>
                <a:ext cx="323851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1B8480-B021-4130-9DE8-CC0A5EBAC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200" y="346198"/>
                <a:ext cx="3238515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D92D9C-57CD-4B4B-A4CF-2689C3580EFF}"/>
                  </a:ext>
                </a:extLst>
              </p:cNvPr>
              <p:cNvSpPr txBox="1"/>
              <p:nvPr/>
            </p:nvSpPr>
            <p:spPr>
              <a:xfrm>
                <a:off x="748035" y="1588426"/>
                <a:ext cx="3713004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D92D9C-57CD-4B4B-A4CF-2689C3580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35" y="1588426"/>
                <a:ext cx="3713004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BF5916-82BF-4B26-AC6B-ADB9CD90C6C7}"/>
                  </a:ext>
                </a:extLst>
              </p:cNvPr>
              <p:cNvSpPr txBox="1"/>
              <p:nvPr/>
            </p:nvSpPr>
            <p:spPr>
              <a:xfrm>
                <a:off x="6434200" y="1481390"/>
                <a:ext cx="522508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𝒙𝒔𝒊𝒏𝒙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BF5916-82BF-4B26-AC6B-ADB9CD90C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200" y="1481390"/>
                <a:ext cx="5225085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B48E9E-A00A-44CA-AABC-0C4AE8703121}"/>
                  </a:ext>
                </a:extLst>
              </p:cNvPr>
              <p:cNvSpPr txBox="1"/>
              <p:nvPr/>
            </p:nvSpPr>
            <p:spPr>
              <a:xfrm>
                <a:off x="746362" y="2871522"/>
                <a:ext cx="2798458" cy="10630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B48E9E-A00A-44CA-AABC-0C4AE8703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362" y="2871522"/>
                <a:ext cx="2798458" cy="106304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7E1769-BC7F-46B2-903A-D14526EE71E3}"/>
                  </a:ext>
                </a:extLst>
              </p:cNvPr>
              <p:cNvSpPr txBox="1"/>
              <p:nvPr/>
            </p:nvSpPr>
            <p:spPr>
              <a:xfrm>
                <a:off x="6434200" y="2804837"/>
                <a:ext cx="4339778" cy="11964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𝒔𝒊𝒏𝒙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𝒙𝒄𝒐𝒔𝒙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7E1769-BC7F-46B2-903A-D14526EE7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200" y="2804837"/>
                <a:ext cx="4339778" cy="11964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1B79C00-FDF2-4404-BC2B-F0CE2D074B5A}"/>
                  </a:ext>
                </a:extLst>
              </p:cNvPr>
              <p:cNvSpPr txBox="1"/>
              <p:nvPr/>
            </p:nvSpPr>
            <p:spPr>
              <a:xfrm>
                <a:off x="748035" y="4695235"/>
                <a:ext cx="481702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𝒙𝒔𝒊𝒏𝒙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1B79C00-FDF2-4404-BC2B-F0CE2D074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35" y="4695235"/>
                <a:ext cx="481702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6EC91B-FADA-4B7C-BE6D-87E85B0A4A1F}"/>
                  </a:ext>
                </a:extLst>
              </p:cNvPr>
              <p:cNvSpPr txBox="1"/>
              <p:nvPr/>
            </p:nvSpPr>
            <p:spPr>
              <a:xfrm>
                <a:off x="6395311" y="4695234"/>
                <a:ext cx="26514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6EC91B-FADA-4B7C-BE6D-87E85B0A4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5311" y="4695234"/>
                <a:ext cx="265143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Рамка 18">
            <a:extLst>
              <a:ext uri="{FF2B5EF4-FFF2-40B4-BE49-F238E27FC236}">
                <a16:creationId xmlns:a16="http://schemas.microsoft.com/office/drawing/2014/main" id="{D250A0C7-035B-419B-97D9-40ED7DF8818B}"/>
              </a:ext>
            </a:extLst>
          </p:cNvPr>
          <p:cNvSpPr/>
          <p:nvPr/>
        </p:nvSpPr>
        <p:spPr>
          <a:xfrm>
            <a:off x="132735" y="103239"/>
            <a:ext cx="11916697" cy="6636775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08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B5DC8B7-2C2B-448A-ACDD-AF374CB04E14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4728A5-0FAE-4D02-8477-A399E2AEAEB6}"/>
                  </a:ext>
                </a:extLst>
              </p:cNvPr>
              <p:cNvSpPr txBox="1"/>
              <p:nvPr/>
            </p:nvSpPr>
            <p:spPr>
              <a:xfrm>
                <a:off x="3795530" y="-48424"/>
                <a:ext cx="46009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 </m:t>
                    </m:r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𝟑𝟑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𝟐𝟗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sahifa</a:t>
                </a:r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4728A5-0FAE-4D02-8477-A399E2AEA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530" y="-48424"/>
                <a:ext cx="4600940" cy="769441"/>
              </a:xfrm>
              <a:prstGeom prst="rect">
                <a:avLst/>
              </a:prstGeom>
              <a:blipFill>
                <a:blip r:embed="rId2"/>
                <a:stretch>
                  <a:fillRect t="-16667" r="-4907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940FC1-FAFD-470F-810B-8653604AC531}"/>
                  </a:ext>
                </a:extLst>
              </p:cNvPr>
              <p:cNvSpPr txBox="1"/>
              <p:nvPr/>
            </p:nvSpPr>
            <p:spPr>
              <a:xfrm>
                <a:off x="489155" y="1662164"/>
                <a:ext cx="11393917" cy="8891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000" b="1" dirty="0"/>
                  <a:t>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940FC1-FAFD-470F-810B-8653604AC5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55" y="1662164"/>
                <a:ext cx="11393917" cy="8891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5579F1E-C503-4E63-8B19-BDBFBE2368D5}"/>
                  </a:ext>
                </a:extLst>
              </p:cNvPr>
              <p:cNvSpPr txBox="1"/>
              <p:nvPr/>
            </p:nvSpPr>
            <p:spPr>
              <a:xfrm>
                <a:off x="489155" y="2993240"/>
                <a:ext cx="11444095" cy="8150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000" b="1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/>
                  <a:t>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5579F1E-C503-4E63-8B19-BDBFBE2368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55" y="2993240"/>
                <a:ext cx="11444095" cy="8150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0A8346-A6CD-41FE-817B-6D00096EFA26}"/>
                  </a:ext>
                </a:extLst>
              </p:cNvPr>
              <p:cNvSpPr txBox="1"/>
              <p:nvPr/>
            </p:nvSpPr>
            <p:spPr>
              <a:xfrm>
                <a:off x="534013" y="4086069"/>
                <a:ext cx="11702845" cy="8891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𝒍𝒈𝒙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    </m:t>
                    </m:r>
                    <m:sSub>
                      <m:sSub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4000" b="1" dirty="0"/>
                  <a:t>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0A8346-A6CD-41FE-817B-6D00096EF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13" y="4086069"/>
                <a:ext cx="11702845" cy="8891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4F4625-2997-43F4-98CC-3061182F4252}"/>
                  </a:ext>
                </a:extLst>
              </p:cNvPr>
              <p:cNvSpPr txBox="1"/>
              <p:nvPr/>
            </p:nvSpPr>
            <p:spPr>
              <a:xfrm>
                <a:off x="505465" y="5413073"/>
                <a:ext cx="11181069" cy="8890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    </m:t>
                    </m:r>
                    <m:sSub>
                      <m:sSub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4F4625-2997-43F4-98CC-3061182F4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465" y="5413073"/>
                <a:ext cx="11181069" cy="8890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Рамка 10">
            <a:extLst>
              <a:ext uri="{FF2B5EF4-FFF2-40B4-BE49-F238E27FC236}">
                <a16:creationId xmlns:a16="http://schemas.microsoft.com/office/drawing/2014/main" id="{07B49DC1-B734-4F0D-B3EB-5D211DAAF8EB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4DB7CA4-D287-40D1-8511-2423D3B1F460}"/>
                  </a:ext>
                </a:extLst>
              </p:cNvPr>
              <p:cNvSpPr txBox="1"/>
              <p:nvPr/>
            </p:nvSpPr>
            <p:spPr>
              <a:xfrm>
                <a:off x="3654632" y="1204841"/>
                <a:ext cx="4448462" cy="1088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4DB7CA4-D287-40D1-8511-2423D3B1F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632" y="1204841"/>
                <a:ext cx="4448462" cy="1088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089530-F32A-46C1-8A91-A9FC21AC4504}"/>
                  </a:ext>
                </a:extLst>
              </p:cNvPr>
              <p:cNvSpPr txBox="1"/>
              <p:nvPr/>
            </p:nvSpPr>
            <p:spPr>
              <a:xfrm>
                <a:off x="5846771" y="2750541"/>
                <a:ext cx="4512646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089530-F32A-46C1-8A91-A9FC21AC45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771" y="2750541"/>
                <a:ext cx="4512646" cy="8477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6754402-D6B2-4E21-A4D1-C08F17174A48}"/>
                  </a:ext>
                </a:extLst>
              </p:cNvPr>
              <p:cNvSpPr txBox="1"/>
              <p:nvPr/>
            </p:nvSpPr>
            <p:spPr>
              <a:xfrm>
                <a:off x="2134115" y="2754025"/>
                <a:ext cx="2985561" cy="8457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6754402-D6B2-4E21-A4D1-C08F17174A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115" y="2754025"/>
                <a:ext cx="2985561" cy="8457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2BA58B5-8273-4B6B-9B03-DC9E8607EBA5}"/>
                  </a:ext>
                </a:extLst>
              </p:cNvPr>
              <p:cNvSpPr txBox="1"/>
              <p:nvPr/>
            </p:nvSpPr>
            <p:spPr>
              <a:xfrm>
                <a:off x="3842999" y="4400689"/>
                <a:ext cx="4496167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ru-RU" sz="6000" b="1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2BA58B5-8273-4B6B-9B03-DC9E8607E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999" y="4400689"/>
                <a:ext cx="4496167" cy="10156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C72C6112-C70E-43BE-ABE7-BF5B624E1936}"/>
              </a:ext>
            </a:extLst>
          </p:cNvPr>
          <p:cNvSpPr/>
          <p:nvPr/>
        </p:nvSpPr>
        <p:spPr>
          <a:xfrm>
            <a:off x="3578903" y="4260179"/>
            <a:ext cx="5024358" cy="1296682"/>
          </a:xfrm>
          <a:prstGeom prst="frame">
            <a:avLst>
              <a:gd name="adj1" fmla="val 2416"/>
            </a:avLst>
          </a:prstGeom>
          <a:solidFill>
            <a:srgbClr val="006600"/>
          </a:solidFill>
          <a:ln>
            <a:solidFill>
              <a:srgbClr val="0066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72354EAE-F73A-4B17-BAD5-B06EC6E6E01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F43D1B7B-E62A-4290-BB1B-51366B2E197D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CD99E-F482-4360-A354-07CFDF909E42}"/>
              </a:ext>
            </a:extLst>
          </p:cNvPr>
          <p:cNvSpPr txBox="1"/>
          <p:nvPr/>
        </p:nvSpPr>
        <p:spPr>
          <a:xfrm>
            <a:off x="3091418" y="-299182"/>
            <a:ext cx="6609863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: изогнутая вправо 11">
            <a:extLst>
              <a:ext uri="{FF2B5EF4-FFF2-40B4-BE49-F238E27FC236}">
                <a16:creationId xmlns:a16="http://schemas.microsoft.com/office/drawing/2014/main" id="{0335863B-7FA9-4232-BB3C-B42A7B9BD26F}"/>
              </a:ext>
            </a:extLst>
          </p:cNvPr>
          <p:cNvSpPr/>
          <p:nvPr/>
        </p:nvSpPr>
        <p:spPr>
          <a:xfrm>
            <a:off x="839358" y="1915518"/>
            <a:ext cx="2607497" cy="3340171"/>
          </a:xfrm>
          <a:prstGeom prst="curvedRightArrow">
            <a:avLst>
              <a:gd name="adj1" fmla="val 4306"/>
              <a:gd name="adj2" fmla="val 17481"/>
              <a:gd name="adj3" fmla="val 11992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63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74CC1E9-28D2-422A-BF27-56F34B8F5886}"/>
                  </a:ext>
                </a:extLst>
              </p:cNvPr>
              <p:cNvSpPr txBox="1"/>
              <p:nvPr/>
            </p:nvSpPr>
            <p:spPr>
              <a:xfrm>
                <a:off x="767271" y="1235187"/>
                <a:ext cx="11109300" cy="1159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e>
                        </m:d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74CC1E9-28D2-422A-BF27-56F34B8F58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271" y="1235187"/>
                <a:ext cx="11109300" cy="11594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AEC8058-A3E5-48DC-8A03-579E968D38C5}"/>
                  </a:ext>
                </a:extLst>
              </p:cNvPr>
              <p:cNvSpPr/>
              <p:nvPr/>
            </p:nvSpPr>
            <p:spPr>
              <a:xfrm>
                <a:off x="1849973" y="2682834"/>
                <a:ext cx="4658134" cy="1375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AEC8058-A3E5-48DC-8A03-579E968D38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973" y="2682834"/>
                <a:ext cx="4658134" cy="13756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EDDC157-B377-4B82-AE84-2897C2C54F84}"/>
                  </a:ext>
                </a:extLst>
              </p:cNvPr>
              <p:cNvSpPr/>
              <p:nvPr/>
            </p:nvSpPr>
            <p:spPr>
              <a:xfrm>
                <a:off x="1849973" y="4418959"/>
                <a:ext cx="6629892" cy="856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</m:d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EDDC157-B377-4B82-AE84-2897C2C54F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973" y="4418959"/>
                <a:ext cx="6629892" cy="8565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2">
            <a:extLst>
              <a:ext uri="{FF2B5EF4-FFF2-40B4-BE49-F238E27FC236}">
                <a16:creationId xmlns:a16="http://schemas.microsoft.com/office/drawing/2014/main" id="{D5C67478-70D3-40C0-8670-FCE0B5E1CBC7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7813C959-593A-428B-B0CA-0DE500E4329F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32ACB2-6840-41A9-A013-497176FBE82A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517413-3D4F-4884-A36C-9D3A486340CB}"/>
              </a:ext>
            </a:extLst>
          </p:cNvPr>
          <p:cNvSpPr txBox="1"/>
          <p:nvPr/>
        </p:nvSpPr>
        <p:spPr>
          <a:xfrm>
            <a:off x="1849973" y="5526255"/>
            <a:ext cx="24753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0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87B56100-0E25-4CF2-BC84-8EBBF99D68FA}"/>
              </a:ext>
            </a:extLst>
          </p:cNvPr>
          <p:cNvSpPr/>
          <p:nvPr/>
        </p:nvSpPr>
        <p:spPr>
          <a:xfrm>
            <a:off x="8583561" y="1185671"/>
            <a:ext cx="1519084" cy="1380548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изогнутая вправо 12">
            <a:extLst>
              <a:ext uri="{FF2B5EF4-FFF2-40B4-BE49-F238E27FC236}">
                <a16:creationId xmlns:a16="http://schemas.microsoft.com/office/drawing/2014/main" id="{33879D17-606F-497B-ADA9-E37DD0FA1EB8}"/>
              </a:ext>
            </a:extLst>
          </p:cNvPr>
          <p:cNvSpPr/>
          <p:nvPr/>
        </p:nvSpPr>
        <p:spPr>
          <a:xfrm rot="5812573" flipH="1">
            <a:off x="6669768" y="665458"/>
            <a:ext cx="768693" cy="4300078"/>
          </a:xfrm>
          <a:prstGeom prst="curvedRightArrow">
            <a:avLst>
              <a:gd name="adj1" fmla="val 25218"/>
              <a:gd name="adj2" fmla="val 61706"/>
              <a:gd name="adj3" fmla="val 25276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9E3EE7A4-AAD6-4EF2-94ED-3B467DF8FCA3}"/>
              </a:ext>
            </a:extLst>
          </p:cNvPr>
          <p:cNvSpPr/>
          <p:nvPr/>
        </p:nvSpPr>
        <p:spPr>
          <a:xfrm>
            <a:off x="7816799" y="1123777"/>
            <a:ext cx="2610309" cy="1504335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158C1C5F-D1F0-42E3-8090-DEDCC97FD8E0}"/>
              </a:ext>
            </a:extLst>
          </p:cNvPr>
          <p:cNvCxnSpPr>
            <a:cxnSpLocks/>
          </p:cNvCxnSpPr>
          <p:nvPr/>
        </p:nvCxnSpPr>
        <p:spPr>
          <a:xfrm>
            <a:off x="6151054" y="2682834"/>
            <a:ext cx="0" cy="483833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D1EDEE26-5E93-4A95-A579-E528E18FC4E7}"/>
              </a:ext>
            </a:extLst>
          </p:cNvPr>
          <p:cNvCxnSpPr>
            <a:cxnSpLocks/>
          </p:cNvCxnSpPr>
          <p:nvPr/>
        </p:nvCxnSpPr>
        <p:spPr>
          <a:xfrm>
            <a:off x="1578078" y="2682834"/>
            <a:ext cx="4613079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906F13DF-9B6C-4D35-948E-A24A83CB7670}"/>
              </a:ext>
            </a:extLst>
          </p:cNvPr>
          <p:cNvCxnSpPr>
            <a:cxnSpLocks/>
          </p:cNvCxnSpPr>
          <p:nvPr/>
        </p:nvCxnSpPr>
        <p:spPr>
          <a:xfrm flipV="1">
            <a:off x="1607574" y="2176503"/>
            <a:ext cx="0" cy="506331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67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1" grpId="0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BEFE507-FDA2-4C21-83E2-74A193FD6153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27C4E9-F243-4737-8395-004B2E69D573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723BA330-1DDC-4B45-BF24-C64CB488B43C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D06EBE-E112-40CE-AF9E-D94A9519F290}"/>
                  </a:ext>
                </a:extLst>
              </p:cNvPr>
              <p:cNvSpPr txBox="1"/>
              <p:nvPr/>
            </p:nvSpPr>
            <p:spPr>
              <a:xfrm>
                <a:off x="750337" y="1105288"/>
                <a:ext cx="10971971" cy="1159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D06EBE-E112-40CE-AF9E-D94A9519F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337" y="1105288"/>
                <a:ext cx="10971971" cy="11594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C60E38A-B14F-4599-B7E7-FBA132A2F436}"/>
                  </a:ext>
                </a:extLst>
              </p:cNvPr>
              <p:cNvSpPr/>
              <p:nvPr/>
            </p:nvSpPr>
            <p:spPr>
              <a:xfrm>
                <a:off x="2110084" y="3036616"/>
                <a:ext cx="4126238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C60E38A-B14F-4599-B7E7-FBA132A2F4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084" y="3036616"/>
                <a:ext cx="4126238" cy="7847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E1CADD7-AF6B-4AB3-BFFA-81C041F6195D}"/>
                  </a:ext>
                </a:extLst>
              </p:cNvPr>
              <p:cNvSpPr/>
              <p:nvPr/>
            </p:nvSpPr>
            <p:spPr>
              <a:xfrm>
                <a:off x="1945192" y="4282384"/>
                <a:ext cx="7043087" cy="8565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E1CADD7-AF6B-4AB3-BFFA-81C041F619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192" y="4282384"/>
                <a:ext cx="7043087" cy="8565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F31491C7-247A-40CC-9918-581E7DBCB177}"/>
              </a:ext>
            </a:extLst>
          </p:cNvPr>
          <p:cNvSpPr/>
          <p:nvPr/>
        </p:nvSpPr>
        <p:spPr>
          <a:xfrm>
            <a:off x="8856892" y="1008735"/>
            <a:ext cx="1483799" cy="1380548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1097B4E0-4066-4DDC-94E6-CAB2B19E0389}"/>
              </a:ext>
            </a:extLst>
          </p:cNvPr>
          <p:cNvCxnSpPr>
            <a:cxnSpLocks/>
          </p:cNvCxnSpPr>
          <p:nvPr/>
        </p:nvCxnSpPr>
        <p:spPr>
          <a:xfrm>
            <a:off x="9598792" y="2361980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116F370-7501-494C-84AA-8DA90B39A092}"/>
              </a:ext>
            </a:extLst>
          </p:cNvPr>
          <p:cNvCxnSpPr>
            <a:cxnSpLocks/>
          </p:cNvCxnSpPr>
          <p:nvPr/>
        </p:nvCxnSpPr>
        <p:spPr>
          <a:xfrm>
            <a:off x="1623243" y="2667844"/>
            <a:ext cx="7975549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261FAE24-D3A6-4805-BF28-7002A821C339}"/>
              </a:ext>
            </a:extLst>
          </p:cNvPr>
          <p:cNvCxnSpPr>
            <a:cxnSpLocks/>
          </p:cNvCxnSpPr>
          <p:nvPr/>
        </p:nvCxnSpPr>
        <p:spPr>
          <a:xfrm flipV="1">
            <a:off x="1652739" y="2161513"/>
            <a:ext cx="0" cy="506331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Круг: прозрачная заливка 20">
            <a:extLst>
              <a:ext uri="{FF2B5EF4-FFF2-40B4-BE49-F238E27FC236}">
                <a16:creationId xmlns:a16="http://schemas.microsoft.com/office/drawing/2014/main" id="{164CCA5F-A479-42FF-BA12-1DD942DDFE2A}"/>
              </a:ext>
            </a:extLst>
          </p:cNvPr>
          <p:cNvSpPr/>
          <p:nvPr/>
        </p:nvSpPr>
        <p:spPr>
          <a:xfrm>
            <a:off x="8189943" y="934997"/>
            <a:ext cx="2543014" cy="1500065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F10126B6-8669-4C0F-A158-8E64862D9DB6}"/>
              </a:ext>
            </a:extLst>
          </p:cNvPr>
          <p:cNvCxnSpPr>
            <a:cxnSpLocks/>
          </p:cNvCxnSpPr>
          <p:nvPr/>
        </p:nvCxnSpPr>
        <p:spPr>
          <a:xfrm>
            <a:off x="5731330" y="2667844"/>
            <a:ext cx="0" cy="483833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8FB9A363-674E-406D-A6B8-90C28F3BBFC9}"/>
              </a:ext>
            </a:extLst>
          </p:cNvPr>
          <p:cNvCxnSpPr>
            <a:cxnSpLocks/>
          </p:cNvCxnSpPr>
          <p:nvPr/>
        </p:nvCxnSpPr>
        <p:spPr>
          <a:xfrm>
            <a:off x="1652739" y="2667844"/>
            <a:ext cx="4118694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CCDE94FB-8A52-456E-A968-2EF063115CE6}"/>
              </a:ext>
            </a:extLst>
          </p:cNvPr>
          <p:cNvCxnSpPr>
            <a:cxnSpLocks/>
          </p:cNvCxnSpPr>
          <p:nvPr/>
        </p:nvCxnSpPr>
        <p:spPr>
          <a:xfrm flipV="1">
            <a:off x="1652739" y="2161513"/>
            <a:ext cx="0" cy="506331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9AE19AA-FD1C-4E56-88D0-79F81A282F6C}"/>
                  </a:ext>
                </a:extLst>
              </p:cNvPr>
              <p:cNvSpPr txBox="1"/>
              <p:nvPr/>
            </p:nvSpPr>
            <p:spPr>
              <a:xfrm>
                <a:off x="1849973" y="5526255"/>
                <a:ext cx="247535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err="1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44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9AE19AA-FD1C-4E56-88D0-79F81A282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973" y="5526255"/>
                <a:ext cx="2475358" cy="769441"/>
              </a:xfrm>
              <a:prstGeom prst="rect">
                <a:avLst/>
              </a:prstGeom>
              <a:blipFill>
                <a:blip r:embed="rId5"/>
                <a:stretch>
                  <a:fillRect l="-9828" t="-17460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480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45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5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45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 animBg="1"/>
      <p:bldP spid="13" grpId="1" animBg="1"/>
      <p:bldP spid="21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82C5B7-7210-4DC1-AAC3-0FF5729C196D}"/>
                  </a:ext>
                </a:extLst>
              </p:cNvPr>
              <p:cNvSpPr txBox="1"/>
              <p:nvPr/>
            </p:nvSpPr>
            <p:spPr>
              <a:xfrm>
                <a:off x="678617" y="1127547"/>
                <a:ext cx="11052333" cy="1159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endParaRPr lang="en-US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82C5B7-7210-4DC1-AAC3-0FF5729C19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17" y="1127547"/>
                <a:ext cx="11052333" cy="11594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393F6B6-243E-41E1-848D-E2A3510674F9}"/>
                  </a:ext>
                </a:extLst>
              </p:cNvPr>
              <p:cNvSpPr/>
              <p:nvPr/>
            </p:nvSpPr>
            <p:spPr>
              <a:xfrm>
                <a:off x="2110813" y="2659286"/>
                <a:ext cx="5503366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393F6B6-243E-41E1-848D-E2A3510674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813" y="2659286"/>
                <a:ext cx="5503366" cy="7847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1AC27A7-C4D8-40CA-80BF-4979B93FB272}"/>
                  </a:ext>
                </a:extLst>
              </p:cNvPr>
              <p:cNvSpPr/>
              <p:nvPr/>
            </p:nvSpPr>
            <p:spPr>
              <a:xfrm>
                <a:off x="2014024" y="3648578"/>
                <a:ext cx="8870697" cy="1375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d>
                        </m:e>
                      </m:d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𝟏𝟔</m:t>
                          </m:r>
                        </m:e>
                      </m:d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𝟏𝟔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𝟏𝟔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𝟏𝟗</m:t>
                          </m:r>
                        </m:den>
                      </m:f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1AC27A7-C4D8-40CA-80BF-4979B93FB2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4024" y="3648578"/>
                <a:ext cx="8870697" cy="13756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>
            <a:extLst>
              <a:ext uri="{FF2B5EF4-FFF2-40B4-BE49-F238E27FC236}">
                <a16:creationId xmlns:a16="http://schemas.microsoft.com/office/drawing/2014/main" id="{F5C98856-9DE7-4FDC-A031-E9FAAA79978C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839DAE-654D-43E6-B01D-DEF6DC997A5D}"/>
              </a:ext>
            </a:extLst>
          </p:cNvPr>
          <p:cNvSpPr txBox="1"/>
          <p:nvPr/>
        </p:nvSpPr>
        <p:spPr>
          <a:xfrm>
            <a:off x="4572000" y="-48424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Рамка 12">
            <a:extLst>
              <a:ext uri="{FF2B5EF4-FFF2-40B4-BE49-F238E27FC236}">
                <a16:creationId xmlns:a16="http://schemas.microsoft.com/office/drawing/2014/main" id="{EC7A2035-BAD3-43C8-A8AF-037A9574E277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D578DDB-4507-4613-96F9-37566534F912}"/>
                  </a:ext>
                </a:extLst>
              </p:cNvPr>
              <p:cNvSpPr txBox="1"/>
              <p:nvPr/>
            </p:nvSpPr>
            <p:spPr>
              <a:xfrm>
                <a:off x="2110813" y="5195274"/>
                <a:ext cx="2654894" cy="1070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sz="44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D578DDB-4507-4613-96F9-37566534F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813" y="5195274"/>
                <a:ext cx="2654894" cy="1070358"/>
              </a:xfrm>
              <a:prstGeom prst="rect">
                <a:avLst/>
              </a:prstGeom>
              <a:blipFill>
                <a:blip r:embed="rId5"/>
                <a:stretch>
                  <a:fillRect l="-9174" b="-10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Круг: прозрачная заливка 17">
            <a:extLst>
              <a:ext uri="{FF2B5EF4-FFF2-40B4-BE49-F238E27FC236}">
                <a16:creationId xmlns:a16="http://schemas.microsoft.com/office/drawing/2014/main" id="{6C1A62E4-7F80-4DDD-9649-0F74C11D30A5}"/>
              </a:ext>
            </a:extLst>
          </p:cNvPr>
          <p:cNvSpPr/>
          <p:nvPr/>
        </p:nvSpPr>
        <p:spPr>
          <a:xfrm>
            <a:off x="8560678" y="1017015"/>
            <a:ext cx="1860326" cy="1270016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9B873A6-0F53-414E-BEAF-F3AA7986AF95}"/>
              </a:ext>
            </a:extLst>
          </p:cNvPr>
          <p:cNvCxnSpPr>
            <a:cxnSpLocks/>
          </p:cNvCxnSpPr>
          <p:nvPr/>
        </p:nvCxnSpPr>
        <p:spPr>
          <a:xfrm>
            <a:off x="9598792" y="2361980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E8DB5B2-EA8E-4066-90DF-836578AD79B7}"/>
              </a:ext>
            </a:extLst>
          </p:cNvPr>
          <p:cNvCxnSpPr>
            <a:cxnSpLocks/>
          </p:cNvCxnSpPr>
          <p:nvPr/>
        </p:nvCxnSpPr>
        <p:spPr>
          <a:xfrm>
            <a:off x="1623243" y="2667844"/>
            <a:ext cx="7975549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2791444B-DF23-42CE-B7C9-D02ADAB21913}"/>
              </a:ext>
            </a:extLst>
          </p:cNvPr>
          <p:cNvCxnSpPr>
            <a:cxnSpLocks/>
          </p:cNvCxnSpPr>
          <p:nvPr/>
        </p:nvCxnSpPr>
        <p:spPr>
          <a:xfrm flipV="1">
            <a:off x="1652739" y="2161513"/>
            <a:ext cx="0" cy="506331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4DEDA3F-B1D3-4162-8337-4F010AEE3EEA}"/>
              </a:ext>
            </a:extLst>
          </p:cNvPr>
          <p:cNvCxnSpPr>
            <a:cxnSpLocks/>
          </p:cNvCxnSpPr>
          <p:nvPr/>
        </p:nvCxnSpPr>
        <p:spPr>
          <a:xfrm>
            <a:off x="7119324" y="2506354"/>
            <a:ext cx="0" cy="305864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83C23AB7-DE2B-4DAB-9027-488C0C6CB5D0}"/>
              </a:ext>
            </a:extLst>
          </p:cNvPr>
          <p:cNvCxnSpPr>
            <a:cxnSpLocks/>
          </p:cNvCxnSpPr>
          <p:nvPr/>
        </p:nvCxnSpPr>
        <p:spPr>
          <a:xfrm>
            <a:off x="5115332" y="2506354"/>
            <a:ext cx="2043752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0E133DCA-AE79-47EF-916E-7BDFAD8CE050}"/>
              </a:ext>
            </a:extLst>
          </p:cNvPr>
          <p:cNvCxnSpPr>
            <a:cxnSpLocks/>
          </p:cNvCxnSpPr>
          <p:nvPr/>
        </p:nvCxnSpPr>
        <p:spPr>
          <a:xfrm flipV="1">
            <a:off x="5115332" y="2073621"/>
            <a:ext cx="0" cy="432733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Круг: прозрачная заливка 27">
            <a:extLst>
              <a:ext uri="{FF2B5EF4-FFF2-40B4-BE49-F238E27FC236}">
                <a16:creationId xmlns:a16="http://schemas.microsoft.com/office/drawing/2014/main" id="{B4400158-9FC5-43DE-A3D7-9D3D1F2A6737}"/>
              </a:ext>
            </a:extLst>
          </p:cNvPr>
          <p:cNvSpPr/>
          <p:nvPr/>
        </p:nvSpPr>
        <p:spPr>
          <a:xfrm>
            <a:off x="7909036" y="1017014"/>
            <a:ext cx="2762159" cy="1325283"/>
          </a:xfrm>
          <a:prstGeom prst="donut">
            <a:avLst>
              <a:gd name="adj" fmla="val 4538"/>
            </a:avLst>
          </a:prstGeom>
          <a:solidFill>
            <a:srgbClr val="0066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4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5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15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15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15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4" grpId="0"/>
      <p:bldP spid="18" grpId="0" animBg="1"/>
      <p:bldP spid="18" grpId="1" animBg="1"/>
      <p:bldP spid="28" grpId="0" animBg="1"/>
      <p:bldP spid="28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Широкоэкранный</PresentationFormat>
  <Paragraphs>122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41</cp:revision>
  <dcterms:created xsi:type="dcterms:W3CDTF">2020-09-14T08:24:23Z</dcterms:created>
  <dcterms:modified xsi:type="dcterms:W3CDTF">2021-03-04T04:50:59Z</dcterms:modified>
</cp:coreProperties>
</file>