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434" r:id="rId2"/>
    <p:sldId id="295" r:id="rId3"/>
    <p:sldId id="1396" r:id="rId4"/>
    <p:sldId id="1397" r:id="rId5"/>
    <p:sldId id="1398" r:id="rId6"/>
    <p:sldId id="1399" r:id="rId7"/>
    <p:sldId id="1424" r:id="rId8"/>
    <p:sldId id="1407" r:id="rId9"/>
    <p:sldId id="1408" r:id="rId10"/>
    <p:sldId id="1420" r:id="rId11"/>
    <p:sldId id="1428" r:id="rId12"/>
    <p:sldId id="1429" r:id="rId13"/>
    <p:sldId id="1430" r:id="rId14"/>
    <p:sldId id="1431" r:id="rId15"/>
    <p:sldId id="1432" r:id="rId16"/>
    <p:sldId id="1433" r:id="rId17"/>
    <p:sldId id="1425" r:id="rId18"/>
    <p:sldId id="1426" r:id="rId19"/>
    <p:sldId id="1411" r:id="rId20"/>
    <p:sldId id="1413" r:id="rId21"/>
    <p:sldId id="1415" r:id="rId22"/>
    <p:sldId id="1418" r:id="rId23"/>
    <p:sldId id="1416" r:id="rId24"/>
    <p:sldId id="1419" r:id="rId25"/>
    <p:sldId id="315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460E8F-9799-4569-9989-7523DD271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31EA770-D3C0-4673-B6DB-5363424AAC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BA8AC3-E0F2-4129-B886-53C227D1B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F5703E-4EAE-410A-B608-11D95D938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36EC6B-B086-4E26-BD39-536A1F4A8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978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5CEA46-3C84-4D16-92F3-2EEFB4030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AA68EC3-77BC-4A2D-BE75-4D7C01717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9B4006-67E4-4914-BA93-EAD1D68CC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B5052D-4828-42E7-BD9E-722746A55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30500E-D9C2-4394-A44C-65E791E6D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69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F8F13AC-023F-4F42-BFDE-0ED5D70958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F424F3-D26E-4ADE-B9BA-0D25FF151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869E69-1A17-499A-8483-45B9200DD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2820B2-4F80-487F-B144-C2337395E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FC787B-9F7A-4498-95D2-934F7B808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94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146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225380-9573-4091-9D91-A41C20483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DCEB9A-950B-44C3-912B-4370BBCDF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785D6C-C9B2-4C56-8411-DF526683D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7726FB-9E5C-4427-88AD-797287322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71E9CB-D832-40B9-8A58-0EF46D892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36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23121-A8A5-4395-82B4-E19B9F1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A53CE4-FAC7-4F39-979F-F51127C1B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4BEBA8-0D62-4D80-9FDA-4C33D1BCE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904A0F-D8E6-4D83-B2A1-D945A3B5D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DCAEE7-11B1-4333-987F-4232A05F7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093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8E7C8-5F6D-4F87-B752-75BA78412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5487C7-B5F2-4F12-8F2F-20BC6361B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20FD5E3-DEFC-485F-B5FA-AE510299F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35B111-CFD8-4D5E-9FFA-C31CA01A2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EE2255-F547-42F3-87D1-E82E997B4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20B59E7-F124-4AE5-8C6E-6645C968C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80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EBCD24-1700-4600-BE8E-37D3E2ABE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D67B6A-A1D0-435B-A124-1FF7F892E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1D5E83A-7368-4BE4-9608-28D7DEBB4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DE4CA08-8619-45F2-AAA8-3009A5349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2F640CF-54B8-4382-A6B2-D200232496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A4E18B9-226D-4EB2-B1D6-D31E44020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43EA52E-A27A-4861-AB1E-AE811C1D4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2B6E0C-6038-4552-B218-FF4DED1A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17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B700B-8F7A-44F3-97ED-FFDCC47C3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B4A5249-0E5B-455F-B911-B154BB170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9DD20D-95AE-4812-AE93-CEB2BA6B4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F4DBD8C-00D8-4AC9-8566-B35E8C586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05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EE83450-7D3E-450A-89AC-96BD550E8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919A878-9B20-489D-9BDF-FDB8A893F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4C45951-41AF-4E9E-9495-A9C90FFB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458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B505F1-8FC4-4367-8C8F-063E17787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D35C94-9566-4423-96D1-054C5FF07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A7CABAD-D232-43B3-BDCB-53968176A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78B042-DC70-4155-A71F-2538295D9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0BCF72-3C47-45CA-A4E6-038436760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50CA24-A036-4C95-BC47-64AE8740D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3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943B84-17E2-44B4-A51D-8D3FEE718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09D735E-C9C4-4612-8448-E87C34B8F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49EAAB-3989-41E2-9193-792CC4FFD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69DEF0-6FAB-455B-90D9-EDB3CA21D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B8C630-3A77-47C1-B760-9AFE13202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BD9CFC5-2CF7-4C5A-9239-11370CDD8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60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41EEC9-57C2-452B-98A3-BD0A84FEF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8D7FC0-1346-45F9-92AE-921343E71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BE7568-54A7-4AFF-9902-60E1E2A3A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5B9D-1A18-4071-B1EB-CCE35B5069C6}" type="datetimeFigureOut">
              <a:rPr lang="ru-RU" smtClean="0"/>
              <a:t>ср 17.11.21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C46DB1-819D-4376-828B-B5C0C2B92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264E81-3596-4C79-858A-CF2F46BAE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9D521-687F-4BF0-9640-0F79D3E0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8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7.png"/><Relationship Id="rId7" Type="http://schemas.openxmlformats.org/officeDocument/2006/relationships/image" Target="../media/image62.png"/><Relationship Id="rId12" Type="http://schemas.openxmlformats.org/officeDocument/2006/relationships/image" Target="../media/image67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11" Type="http://schemas.openxmlformats.org/officeDocument/2006/relationships/image" Target="../media/image66.png"/><Relationship Id="rId5" Type="http://schemas.openxmlformats.org/officeDocument/2006/relationships/image" Target="../media/image59.png"/><Relationship Id="rId10" Type="http://schemas.openxmlformats.org/officeDocument/2006/relationships/image" Target="../media/image65.png"/><Relationship Id="rId4" Type="http://schemas.openxmlformats.org/officeDocument/2006/relationships/image" Target="../media/image58.png"/><Relationship Id="rId9" Type="http://schemas.openxmlformats.org/officeDocument/2006/relationships/image" Target="../media/image64.png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6.png"/><Relationship Id="rId18" Type="http://schemas.openxmlformats.org/officeDocument/2006/relationships/image" Target="../media/image76.png"/><Relationship Id="rId12" Type="http://schemas.openxmlformats.org/officeDocument/2006/relationships/image" Target="../media/image70.png"/><Relationship Id="rId17" Type="http://schemas.openxmlformats.org/officeDocument/2006/relationships/image" Target="../media/image75.png"/><Relationship Id="rId2" Type="http://schemas.openxmlformats.org/officeDocument/2006/relationships/image" Target="../media/image68.png"/><Relationship Id="rId16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69.png"/><Relationship Id="rId5" Type="http://schemas.openxmlformats.org/officeDocument/2006/relationships/image" Target="../media/image59.png"/><Relationship Id="rId15" Type="http://schemas.openxmlformats.org/officeDocument/2006/relationships/image" Target="../media/image73.png"/><Relationship Id="rId10" Type="http://schemas.openxmlformats.org/officeDocument/2006/relationships/image" Target="../media/image650.png"/><Relationship Id="rId14" Type="http://schemas.openxmlformats.org/officeDocument/2006/relationships/image" Target="../media/image7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image" Target="../media/image78.png"/><Relationship Id="rId7" Type="http://schemas.openxmlformats.org/officeDocument/2006/relationships/image" Target="../media/image82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79.png"/><Relationship Id="rId10" Type="http://schemas.openxmlformats.org/officeDocument/2006/relationships/image" Target="../media/image85.png"/><Relationship Id="rId4" Type="http://schemas.openxmlformats.org/officeDocument/2006/relationships/image" Target="../media/image77.png"/><Relationship Id="rId9" Type="http://schemas.openxmlformats.org/officeDocument/2006/relationships/image" Target="../media/image8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image" Target="../media/image87.png"/><Relationship Id="rId7" Type="http://schemas.openxmlformats.org/officeDocument/2006/relationships/image" Target="../media/image91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11" Type="http://schemas.openxmlformats.org/officeDocument/2006/relationships/image" Target="../media/image95.png"/><Relationship Id="rId5" Type="http://schemas.openxmlformats.org/officeDocument/2006/relationships/image" Target="../media/image89.png"/><Relationship Id="rId10" Type="http://schemas.openxmlformats.org/officeDocument/2006/relationships/image" Target="../media/image94.png"/><Relationship Id="rId4" Type="http://schemas.openxmlformats.org/officeDocument/2006/relationships/image" Target="../media/image80.png"/><Relationship Id="rId9" Type="http://schemas.openxmlformats.org/officeDocument/2006/relationships/image" Target="../media/image9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97.png"/><Relationship Id="rId7" Type="http://schemas.openxmlformats.org/officeDocument/2006/relationships/image" Target="../media/image101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11" Type="http://schemas.openxmlformats.org/officeDocument/2006/relationships/image" Target="../media/image4.png"/><Relationship Id="rId5" Type="http://schemas.openxmlformats.org/officeDocument/2006/relationships/image" Target="../media/image99.png"/><Relationship Id="rId10" Type="http://schemas.openxmlformats.org/officeDocument/2006/relationships/image" Target="../media/image3.png"/><Relationship Id="rId4" Type="http://schemas.openxmlformats.org/officeDocument/2006/relationships/image" Target="../media/image98.png"/><Relationship Id="rId9" Type="http://schemas.openxmlformats.org/officeDocument/2006/relationships/image" Target="../media/image10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png"/><Relationship Id="rId3" Type="http://schemas.openxmlformats.org/officeDocument/2006/relationships/image" Target="../media/image31.png"/><Relationship Id="rId7" Type="http://schemas.openxmlformats.org/officeDocument/2006/relationships/image" Target="../media/image102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11" Type="http://schemas.openxmlformats.org/officeDocument/2006/relationships/image" Target="../media/image115.png"/><Relationship Id="rId5" Type="http://schemas.openxmlformats.org/officeDocument/2006/relationships/image" Target="../media/image88.png"/><Relationship Id="rId10" Type="http://schemas.openxmlformats.org/officeDocument/2006/relationships/image" Target="../media/image105.png"/><Relationship Id="rId4" Type="http://schemas.openxmlformats.org/officeDocument/2006/relationships/image" Target="../media/image108.png"/><Relationship Id="rId9" Type="http://schemas.openxmlformats.org/officeDocument/2006/relationships/image" Target="../media/image10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3" Type="http://schemas.openxmlformats.org/officeDocument/2006/relationships/image" Target="../media/image117.png"/><Relationship Id="rId7" Type="http://schemas.openxmlformats.org/officeDocument/2006/relationships/image" Target="../media/image121.png"/><Relationship Id="rId2" Type="http://schemas.openxmlformats.org/officeDocument/2006/relationships/image" Target="../media/image1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11" Type="http://schemas.openxmlformats.org/officeDocument/2006/relationships/image" Target="../media/image311.png"/><Relationship Id="rId5" Type="http://schemas.openxmlformats.org/officeDocument/2006/relationships/image" Target="../media/image119.png"/><Relationship Id="rId10" Type="http://schemas.openxmlformats.org/officeDocument/2006/relationships/image" Target="../media/image411.png"/><Relationship Id="rId4" Type="http://schemas.openxmlformats.org/officeDocument/2006/relationships/image" Target="../media/image118.png"/><Relationship Id="rId9" Type="http://schemas.openxmlformats.org/officeDocument/2006/relationships/image" Target="../media/image31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0.png"/><Relationship Id="rId3" Type="http://schemas.openxmlformats.org/officeDocument/2006/relationships/image" Target="../media/image360.png"/><Relationship Id="rId7" Type="http://schemas.openxmlformats.org/officeDocument/2006/relationships/image" Target="../media/image400.png"/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0.png"/><Relationship Id="rId5" Type="http://schemas.openxmlformats.org/officeDocument/2006/relationships/image" Target="../media/image380.png"/><Relationship Id="rId10" Type="http://schemas.openxmlformats.org/officeDocument/2006/relationships/image" Target="../media/image430.png"/><Relationship Id="rId4" Type="http://schemas.openxmlformats.org/officeDocument/2006/relationships/image" Target="../media/image370.png"/><Relationship Id="rId9" Type="http://schemas.openxmlformats.org/officeDocument/2006/relationships/image" Target="../media/image42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0.png"/><Relationship Id="rId3" Type="http://schemas.openxmlformats.org/officeDocument/2006/relationships/image" Target="../media/image450.png"/><Relationship Id="rId7" Type="http://schemas.openxmlformats.org/officeDocument/2006/relationships/image" Target="../media/image490.png"/><Relationship Id="rId2" Type="http://schemas.openxmlformats.org/officeDocument/2006/relationships/image" Target="../media/image8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0.png"/><Relationship Id="rId11" Type="http://schemas.openxmlformats.org/officeDocument/2006/relationships/image" Target="../media/image530.png"/><Relationship Id="rId5" Type="http://schemas.openxmlformats.org/officeDocument/2006/relationships/image" Target="../media/image470.png"/><Relationship Id="rId10" Type="http://schemas.openxmlformats.org/officeDocument/2006/relationships/image" Target="../media/image520.png"/><Relationship Id="rId4" Type="http://schemas.openxmlformats.org/officeDocument/2006/relationships/image" Target="../media/image460.png"/><Relationship Id="rId9" Type="http://schemas.openxmlformats.org/officeDocument/2006/relationships/image" Target="../media/image5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0.png"/><Relationship Id="rId3" Type="http://schemas.openxmlformats.org/officeDocument/2006/relationships/image" Target="../media/image780.png"/><Relationship Id="rId7" Type="http://schemas.openxmlformats.org/officeDocument/2006/relationships/image" Target="../media/image126.png"/><Relationship Id="rId12" Type="http://schemas.openxmlformats.org/officeDocument/2006/relationships/image" Target="../media/image870.png"/><Relationship Id="rId2" Type="http://schemas.openxmlformats.org/officeDocument/2006/relationships/image" Target="../media/image7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0.png"/><Relationship Id="rId11" Type="http://schemas.openxmlformats.org/officeDocument/2006/relationships/image" Target="../media/image860.png"/><Relationship Id="rId5" Type="http://schemas.openxmlformats.org/officeDocument/2006/relationships/image" Target="../media/image800.png"/><Relationship Id="rId10" Type="http://schemas.openxmlformats.org/officeDocument/2006/relationships/image" Target="../media/image850.png"/><Relationship Id="rId4" Type="http://schemas.openxmlformats.org/officeDocument/2006/relationships/image" Target="../media/image790.png"/><Relationship Id="rId9" Type="http://schemas.openxmlformats.org/officeDocument/2006/relationships/image" Target="../media/image84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0.png"/><Relationship Id="rId3" Type="http://schemas.openxmlformats.org/officeDocument/2006/relationships/image" Target="../media/image890.png"/><Relationship Id="rId7" Type="http://schemas.openxmlformats.org/officeDocument/2006/relationships/image" Target="../media/image930.png"/><Relationship Id="rId2" Type="http://schemas.openxmlformats.org/officeDocument/2006/relationships/image" Target="../media/image8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7.png"/><Relationship Id="rId5" Type="http://schemas.openxmlformats.org/officeDocument/2006/relationships/image" Target="../media/image910.png"/><Relationship Id="rId10" Type="http://schemas.openxmlformats.org/officeDocument/2006/relationships/image" Target="../media/image881.png"/><Relationship Id="rId4" Type="http://schemas.openxmlformats.org/officeDocument/2006/relationships/image" Target="../media/image900.png"/><Relationship Id="rId9" Type="http://schemas.openxmlformats.org/officeDocument/2006/relationships/image" Target="../media/image950.png"/><Relationship Id="rId14" Type="http://schemas.openxmlformats.org/officeDocument/2006/relationships/image" Target="../media/image100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0.png"/><Relationship Id="rId3" Type="http://schemas.openxmlformats.org/officeDocument/2006/relationships/image" Target="../media/image1020.png"/><Relationship Id="rId7" Type="http://schemas.openxmlformats.org/officeDocument/2006/relationships/image" Target="../media/image1060.png"/><Relationship Id="rId2" Type="http://schemas.openxmlformats.org/officeDocument/2006/relationships/image" Target="../media/image10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png"/><Relationship Id="rId5" Type="http://schemas.openxmlformats.org/officeDocument/2006/relationships/image" Target="../media/image1040.png"/><Relationship Id="rId4" Type="http://schemas.openxmlformats.org/officeDocument/2006/relationships/image" Target="../media/image1030.png"/><Relationship Id="rId9" Type="http://schemas.openxmlformats.org/officeDocument/2006/relationships/image" Target="../media/image108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0.png"/><Relationship Id="rId2" Type="http://schemas.openxmlformats.org/officeDocument/2006/relationships/image" Target="../media/image1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0.png"/><Relationship Id="rId3" Type="http://schemas.openxmlformats.org/officeDocument/2006/relationships/image" Target="../media/image1130.png"/><Relationship Id="rId7" Type="http://schemas.openxmlformats.org/officeDocument/2006/relationships/image" Target="../media/image1170.png"/><Relationship Id="rId2" Type="http://schemas.openxmlformats.org/officeDocument/2006/relationships/image" Target="../media/image1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0.png"/><Relationship Id="rId5" Type="http://schemas.openxmlformats.org/officeDocument/2006/relationships/image" Target="../media/image1150.png"/><Relationship Id="rId4" Type="http://schemas.openxmlformats.org/officeDocument/2006/relationships/image" Target="../media/image12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0.png"/><Relationship Id="rId2" Type="http://schemas.openxmlformats.org/officeDocument/2006/relationships/image" Target="../media/image11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20.png"/><Relationship Id="rId4" Type="http://schemas.openxmlformats.org/officeDocument/2006/relationships/image" Target="../media/image12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png"/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10.png"/><Relationship Id="rId7" Type="http://schemas.openxmlformats.org/officeDocument/2006/relationships/image" Target="../media/image18.png"/><Relationship Id="rId2" Type="http://schemas.openxmlformats.org/officeDocument/2006/relationships/image" Target="../media/image13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5" Type="http://schemas.openxmlformats.org/officeDocument/2006/relationships/image" Target="../media/image160.png"/><Relationship Id="rId4" Type="http://schemas.openxmlformats.org/officeDocument/2006/relationships/image" Target="../media/image15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1.png"/><Relationship Id="rId7" Type="http://schemas.openxmlformats.org/officeDocument/2006/relationships/image" Target="../media/image41.png"/><Relationship Id="rId12" Type="http://schemas.openxmlformats.org/officeDocument/2006/relationships/image" Target="../media/image44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3.png"/><Relationship Id="rId5" Type="http://schemas.openxmlformats.org/officeDocument/2006/relationships/image" Target="../media/image39.png"/><Relationship Id="rId10" Type="http://schemas.openxmlformats.org/officeDocument/2006/relationships/image" Target="../media/image42.png"/><Relationship Id="rId4" Type="http://schemas.openxmlformats.org/officeDocument/2006/relationships/image" Target="../media/image38.png"/><Relationship Id="rId9" Type="http://schemas.openxmlformats.org/officeDocument/2006/relationships/image" Target="../media/image6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5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6" y="3249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02249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04077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83572" y="702054"/>
            <a:ext cx="2197230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4800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3116193" y="498014"/>
            <a:ext cx="5058993" cy="1139208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0B303D5E-5453-437D-9E60-089FD8AC87C0}"/>
              </a:ext>
            </a:extLst>
          </p:cNvPr>
          <p:cNvSpPr/>
          <p:nvPr/>
        </p:nvSpPr>
        <p:spPr>
          <a:xfrm>
            <a:off x="930919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1FA292D3-F289-4A9C-ABA0-81BD581DDF46}"/>
              </a:ext>
            </a:extLst>
          </p:cNvPr>
          <p:cNvSpPr/>
          <p:nvPr/>
        </p:nvSpPr>
        <p:spPr>
          <a:xfrm>
            <a:off x="965808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8844C329-4CF8-4F15-89E8-4B1F80DDA4EB}"/>
              </a:ext>
            </a:extLst>
          </p:cNvPr>
          <p:cNvSpPr/>
          <p:nvPr/>
        </p:nvSpPr>
        <p:spPr>
          <a:xfrm>
            <a:off x="930919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9FCF6BDA-97B4-40D2-8A8F-6C339636E176}"/>
              </a:ext>
            </a:extLst>
          </p:cNvPr>
          <p:cNvSpPr/>
          <p:nvPr/>
        </p:nvSpPr>
        <p:spPr>
          <a:xfrm>
            <a:off x="1628722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2A1C6A16-B1AA-4BC3-92E0-70812B712F39}"/>
              </a:ext>
            </a:extLst>
          </p:cNvPr>
          <p:cNvSpPr/>
          <p:nvPr/>
        </p:nvSpPr>
        <p:spPr>
          <a:xfrm>
            <a:off x="1733395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10092EF9-9379-4C15-9A5A-0DE0B5D7C237}"/>
              </a:ext>
            </a:extLst>
          </p:cNvPr>
          <p:cNvSpPr/>
          <p:nvPr/>
        </p:nvSpPr>
        <p:spPr>
          <a:xfrm>
            <a:off x="1628722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BAF2035F-500F-469C-8AB8-80BF0392272F}"/>
              </a:ext>
            </a:extLst>
          </p:cNvPr>
          <p:cNvSpPr/>
          <p:nvPr/>
        </p:nvSpPr>
        <p:spPr>
          <a:xfrm>
            <a:off x="1140265" y="821626"/>
            <a:ext cx="419343" cy="559124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0286" y="2523028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66183" y="4594957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05342" y="2245484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4490359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5203059"/>
            <a:ext cx="9833883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4EFDF076-369A-45F1-A1E4-AE507E837395}"/>
              </a:ext>
            </a:extLst>
          </p:cNvPr>
          <p:cNvSpPr txBox="1"/>
          <p:nvPr/>
        </p:nvSpPr>
        <p:spPr>
          <a:xfrm>
            <a:off x="1559608" y="2487854"/>
            <a:ext cx="9856233" cy="706921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</a:t>
            </a:r>
            <a:r>
              <a:rPr lang="en-US" sz="4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4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endParaRPr lang="ru-RU" sz="44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3333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45BEE71-3801-423A-A746-26F2CD4B1CC5}"/>
                  </a:ext>
                </a:extLst>
              </p:cNvPr>
              <p:cNvSpPr txBox="1"/>
              <p:nvPr/>
            </p:nvSpPr>
            <p:spPr>
              <a:xfrm>
                <a:off x="2697078" y="166589"/>
                <a:ext cx="4916794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45BEE71-3801-423A-A746-26F2CD4B1C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078" y="166589"/>
                <a:ext cx="4916794" cy="69243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D05684F-D024-478E-A4F1-C9CD18355729}"/>
                  </a:ext>
                </a:extLst>
              </p:cNvPr>
              <p:cNvSpPr txBox="1"/>
              <p:nvPr/>
            </p:nvSpPr>
            <p:spPr>
              <a:xfrm>
                <a:off x="8256673" y="128836"/>
                <a:ext cx="195931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D05684F-D024-478E-A4F1-C9CD183557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6673" y="128836"/>
                <a:ext cx="1959319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/>
              <p:nvPr/>
            </p:nvSpPr>
            <p:spPr>
              <a:xfrm>
                <a:off x="480586" y="138563"/>
                <a:ext cx="193122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-test.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86" y="138563"/>
                <a:ext cx="1931224" cy="769441"/>
              </a:xfrm>
              <a:prstGeom prst="rect">
                <a:avLst/>
              </a:prstGeom>
              <a:blipFill>
                <a:blip r:embed="rId4"/>
                <a:stretch>
                  <a:fillRect t="-17460" r="-16719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2AC4D3E-2C95-42D2-A0AE-8C14469229EA}"/>
              </a:ext>
            </a:extLst>
          </p:cNvPr>
          <p:cNvCxnSpPr>
            <a:cxnSpLocks/>
          </p:cNvCxnSpPr>
          <p:nvPr/>
        </p:nvCxnSpPr>
        <p:spPr>
          <a:xfrm>
            <a:off x="399569" y="1887357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DD44369-7D44-496F-BF2E-1C24ED23DDC7}"/>
                  </a:ext>
                </a:extLst>
              </p:cNvPr>
              <p:cNvSpPr txBox="1"/>
              <p:nvPr/>
            </p:nvSpPr>
            <p:spPr>
              <a:xfrm>
                <a:off x="2532770" y="1001247"/>
                <a:ext cx="2622705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DD44369-7D44-496F-BF2E-1C24ED23DD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2770" y="1001247"/>
                <a:ext cx="2622705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6DEDCD55-A7E5-47EF-9DBD-EB9AFB9409C2}"/>
              </a:ext>
            </a:extLst>
          </p:cNvPr>
          <p:cNvSpPr txBox="1"/>
          <p:nvPr/>
        </p:nvSpPr>
        <p:spPr>
          <a:xfrm>
            <a:off x="4089199" y="2053533"/>
            <a:ext cx="27202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16AD047-9E0C-4227-A024-DE342DD1B6FD}"/>
                  </a:ext>
                </a:extLst>
              </p:cNvPr>
              <p:cNvSpPr txBox="1"/>
              <p:nvPr/>
            </p:nvSpPr>
            <p:spPr>
              <a:xfrm>
                <a:off x="4089199" y="2896532"/>
                <a:ext cx="7622215" cy="850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16AD047-9E0C-4227-A024-DE342DD1B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9199" y="2896532"/>
                <a:ext cx="7622215" cy="85068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3DAD317-67CF-410F-BED7-96BF8DFF7815}"/>
                  </a:ext>
                </a:extLst>
              </p:cNvPr>
              <p:cNvSpPr txBox="1"/>
              <p:nvPr/>
            </p:nvSpPr>
            <p:spPr>
              <a:xfrm>
                <a:off x="5519461" y="3883837"/>
                <a:ext cx="2380845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3DAD317-67CF-410F-BED7-96BF8DFF78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9461" y="3883837"/>
                <a:ext cx="2380845" cy="6771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F3A7729-7144-4D0F-9A5C-A57D178E96E4}"/>
                  </a:ext>
                </a:extLst>
              </p:cNvPr>
              <p:cNvSpPr txBox="1"/>
              <p:nvPr/>
            </p:nvSpPr>
            <p:spPr>
              <a:xfrm>
                <a:off x="3763139" y="5625182"/>
                <a:ext cx="6092712" cy="6771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F3A7729-7144-4D0F-9A5C-A57D178E96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3139" y="5625182"/>
                <a:ext cx="6092712" cy="6771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748CB3E-D169-4F9E-8229-AE15BFCFBA49}"/>
                  </a:ext>
                </a:extLst>
              </p:cNvPr>
              <p:cNvSpPr txBox="1"/>
              <p:nvPr/>
            </p:nvSpPr>
            <p:spPr>
              <a:xfrm>
                <a:off x="4080735" y="4680343"/>
                <a:ext cx="381957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748CB3E-D169-4F9E-8229-AE15BFCFBA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0735" y="4680343"/>
                <a:ext cx="3819571" cy="6771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Овал 16">
            <a:extLst>
              <a:ext uri="{FF2B5EF4-FFF2-40B4-BE49-F238E27FC236}">
                <a16:creationId xmlns:a16="http://schemas.microsoft.com/office/drawing/2014/main" id="{F9030F5E-8C64-465B-BFDD-32A6F1000B28}"/>
              </a:ext>
            </a:extLst>
          </p:cNvPr>
          <p:cNvSpPr/>
          <p:nvPr/>
        </p:nvSpPr>
        <p:spPr>
          <a:xfrm>
            <a:off x="480586" y="2406483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4E733B07-56CD-4FFC-BC3A-C3EB0F0DABC1}"/>
              </a:ext>
            </a:extLst>
          </p:cNvPr>
          <p:cNvSpPr/>
          <p:nvPr/>
        </p:nvSpPr>
        <p:spPr>
          <a:xfrm>
            <a:off x="480586" y="3906229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C667AE62-78EE-445B-9DC0-6A845E5DFE46}"/>
              </a:ext>
            </a:extLst>
          </p:cNvPr>
          <p:cNvSpPr/>
          <p:nvPr/>
        </p:nvSpPr>
        <p:spPr>
          <a:xfrm>
            <a:off x="496670" y="5400566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B1291FA-A871-4A30-B226-5E6A29EA44B0}"/>
                  </a:ext>
                </a:extLst>
              </p:cNvPr>
              <p:cNvSpPr txBox="1"/>
              <p:nvPr/>
            </p:nvSpPr>
            <p:spPr>
              <a:xfrm>
                <a:off x="1558772" y="5374715"/>
                <a:ext cx="46647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B1291FA-A871-4A30-B226-5E6A29EA44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772" y="5374715"/>
                <a:ext cx="466473" cy="6771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/>
              <p:nvPr/>
            </p:nvSpPr>
            <p:spPr>
              <a:xfrm>
                <a:off x="1517688" y="2375799"/>
                <a:ext cx="1062150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</a:rPr>
                      <m:t>𝟐</m:t>
                    </m:r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688" y="2375799"/>
                <a:ext cx="1062150" cy="69243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4522C61-1102-4DC0-BEC0-C2FD2A168321}"/>
                  </a:ext>
                </a:extLst>
              </p:cNvPr>
              <p:cNvSpPr txBox="1"/>
              <p:nvPr/>
            </p:nvSpPr>
            <p:spPr>
              <a:xfrm>
                <a:off x="1488767" y="3872649"/>
                <a:ext cx="1802545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4522C61-1102-4DC0-BEC0-C2FD2A1683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8767" y="3872649"/>
                <a:ext cx="1802545" cy="67710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72869581-2FFD-4FCB-B0D5-29B55FC2780C}"/>
              </a:ext>
            </a:extLst>
          </p:cNvPr>
          <p:cNvCxnSpPr>
            <a:cxnSpLocks/>
          </p:cNvCxnSpPr>
          <p:nvPr/>
        </p:nvCxnSpPr>
        <p:spPr>
          <a:xfrm>
            <a:off x="3466214" y="2112109"/>
            <a:ext cx="0" cy="444478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58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7" grpId="0" animBg="1"/>
      <p:bldP spid="18" grpId="0" animBg="1"/>
      <p:bldP spid="19" grpId="0" animBg="1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/>
              <p:nvPr/>
            </p:nvSpPr>
            <p:spPr>
              <a:xfrm>
                <a:off x="480586" y="138563"/>
                <a:ext cx="193122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-test.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86" y="138563"/>
                <a:ext cx="1931224" cy="769441"/>
              </a:xfrm>
              <a:prstGeom prst="rect">
                <a:avLst/>
              </a:prstGeom>
              <a:blipFill>
                <a:blip r:embed="rId2"/>
                <a:stretch>
                  <a:fillRect t="-17460" r="-16719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2AC4D3E-2C95-42D2-A0AE-8C14469229EA}"/>
              </a:ext>
            </a:extLst>
          </p:cNvPr>
          <p:cNvCxnSpPr>
            <a:cxnSpLocks/>
          </p:cNvCxnSpPr>
          <p:nvPr/>
        </p:nvCxnSpPr>
        <p:spPr>
          <a:xfrm>
            <a:off x="399569" y="1887357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DD44369-7D44-496F-BF2E-1C24ED23DDC7}"/>
                  </a:ext>
                </a:extLst>
              </p:cNvPr>
              <p:cNvSpPr txBox="1"/>
              <p:nvPr/>
            </p:nvSpPr>
            <p:spPr>
              <a:xfrm>
                <a:off x="2532770" y="1001247"/>
                <a:ext cx="2622705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DD44369-7D44-496F-BF2E-1C24ED23DD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2770" y="1001247"/>
                <a:ext cx="2622705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6DEDCD55-A7E5-47EF-9DBD-EB9AFB9409C2}"/>
              </a:ext>
            </a:extLst>
          </p:cNvPr>
          <p:cNvSpPr txBox="1"/>
          <p:nvPr/>
        </p:nvSpPr>
        <p:spPr>
          <a:xfrm>
            <a:off x="3648229" y="2249756"/>
            <a:ext cx="27202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F9030F5E-8C64-465B-BFDD-32A6F1000B28}"/>
              </a:ext>
            </a:extLst>
          </p:cNvPr>
          <p:cNvSpPr/>
          <p:nvPr/>
        </p:nvSpPr>
        <p:spPr>
          <a:xfrm>
            <a:off x="480586" y="2406483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4E733B07-56CD-4FFC-BC3A-C3EB0F0DABC1}"/>
              </a:ext>
            </a:extLst>
          </p:cNvPr>
          <p:cNvSpPr/>
          <p:nvPr/>
        </p:nvSpPr>
        <p:spPr>
          <a:xfrm>
            <a:off x="480586" y="3906229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C667AE62-78EE-445B-9DC0-6A845E5DFE46}"/>
              </a:ext>
            </a:extLst>
          </p:cNvPr>
          <p:cNvSpPr/>
          <p:nvPr/>
        </p:nvSpPr>
        <p:spPr>
          <a:xfrm>
            <a:off x="496670" y="5400566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B1291FA-A871-4A30-B226-5E6A29EA44B0}"/>
                  </a:ext>
                </a:extLst>
              </p:cNvPr>
              <p:cNvSpPr txBox="1"/>
              <p:nvPr/>
            </p:nvSpPr>
            <p:spPr>
              <a:xfrm>
                <a:off x="1558772" y="5374715"/>
                <a:ext cx="46647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B1291FA-A871-4A30-B226-5E6A29EA44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772" y="5374715"/>
                <a:ext cx="466473" cy="6771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/>
              <p:nvPr/>
            </p:nvSpPr>
            <p:spPr>
              <a:xfrm>
                <a:off x="1517688" y="2375799"/>
                <a:ext cx="804707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688" y="2375799"/>
                <a:ext cx="804707" cy="67710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4522C61-1102-4DC0-BEC0-C2FD2A168321}"/>
                  </a:ext>
                </a:extLst>
              </p:cNvPr>
              <p:cNvSpPr txBox="1"/>
              <p:nvPr/>
            </p:nvSpPr>
            <p:spPr>
              <a:xfrm>
                <a:off x="1488767" y="3872649"/>
                <a:ext cx="888064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4522C61-1102-4DC0-BEC0-C2FD2A1683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8767" y="3872649"/>
                <a:ext cx="888064" cy="67710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72869581-2FFD-4FCB-B0D5-29B55FC2780C}"/>
              </a:ext>
            </a:extLst>
          </p:cNvPr>
          <p:cNvCxnSpPr>
            <a:cxnSpLocks/>
          </p:cNvCxnSpPr>
          <p:nvPr/>
        </p:nvCxnSpPr>
        <p:spPr>
          <a:xfrm>
            <a:off x="3182435" y="2056053"/>
            <a:ext cx="0" cy="444478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21E8106-F1DB-4221-8F76-E30E34ED9E64}"/>
                  </a:ext>
                </a:extLst>
              </p:cNvPr>
              <p:cNvSpPr txBox="1"/>
              <p:nvPr/>
            </p:nvSpPr>
            <p:spPr>
              <a:xfrm>
                <a:off x="2532770" y="168424"/>
                <a:ext cx="364869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21E8106-F1DB-4221-8F76-E30E34ED9E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2770" y="168424"/>
                <a:ext cx="3648691" cy="67710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E6A8AEA-A403-4302-8608-B67AABB884FD}"/>
                  </a:ext>
                </a:extLst>
              </p:cNvPr>
              <p:cNvSpPr txBox="1"/>
              <p:nvPr/>
            </p:nvSpPr>
            <p:spPr>
              <a:xfrm>
                <a:off x="7020467" y="168424"/>
                <a:ext cx="2218749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E6A8AEA-A403-4302-8608-B67AABB884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467" y="168424"/>
                <a:ext cx="2218749" cy="67710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2492A16-A288-4380-850C-31AD66CE0EC6}"/>
                  </a:ext>
                </a:extLst>
              </p:cNvPr>
              <p:cNvSpPr txBox="1"/>
              <p:nvPr/>
            </p:nvSpPr>
            <p:spPr>
              <a:xfrm>
                <a:off x="3676563" y="3299231"/>
                <a:ext cx="5676297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2492A16-A288-4380-850C-31AD66CE0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6563" y="3299231"/>
                <a:ext cx="5676297" cy="67710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03A8E29-E023-4FA8-95B9-F927CEFAE8E8}"/>
                  </a:ext>
                </a:extLst>
              </p:cNvPr>
              <p:cNvSpPr txBox="1"/>
              <p:nvPr/>
            </p:nvSpPr>
            <p:spPr>
              <a:xfrm>
                <a:off x="9402955" y="3299231"/>
                <a:ext cx="888064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03A8E29-E023-4FA8-95B9-F927CEFAE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2955" y="3299231"/>
                <a:ext cx="888064" cy="67710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1448D9C-5D89-4A4B-8CD3-9D2F5E4A97F3}"/>
                  </a:ext>
                </a:extLst>
              </p:cNvPr>
              <p:cNvSpPr txBox="1"/>
              <p:nvPr/>
            </p:nvSpPr>
            <p:spPr>
              <a:xfrm>
                <a:off x="7249221" y="4469399"/>
                <a:ext cx="3520689" cy="6771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1448D9C-5D89-4A4B-8CD3-9D2F5E4A97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221" y="4469399"/>
                <a:ext cx="3520689" cy="67710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D11D529-0BD0-4E5B-A4DA-8D345884C500}"/>
                  </a:ext>
                </a:extLst>
              </p:cNvPr>
              <p:cNvSpPr txBox="1"/>
              <p:nvPr/>
            </p:nvSpPr>
            <p:spPr>
              <a:xfrm>
                <a:off x="3648229" y="4448011"/>
                <a:ext cx="290509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D11D529-0BD0-4E5B-A4DA-8D345884C5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229" y="4448011"/>
                <a:ext cx="2905091" cy="67710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3360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7" grpId="0" animBg="1"/>
      <p:bldP spid="18" grpId="0" animBg="1"/>
      <p:bldP spid="19" grpId="0" animBg="1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/>
              <p:nvPr/>
            </p:nvSpPr>
            <p:spPr>
              <a:xfrm>
                <a:off x="408987" y="235162"/>
                <a:ext cx="193122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-test.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987" y="235162"/>
                <a:ext cx="1931224" cy="769441"/>
              </a:xfrm>
              <a:prstGeom prst="rect">
                <a:avLst/>
              </a:prstGeom>
              <a:blipFill>
                <a:blip r:embed="rId2"/>
                <a:stretch>
                  <a:fillRect t="-17460" r="-17035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2AC4D3E-2C95-42D2-A0AE-8C14469229EA}"/>
              </a:ext>
            </a:extLst>
          </p:cNvPr>
          <p:cNvCxnSpPr>
            <a:cxnSpLocks/>
          </p:cNvCxnSpPr>
          <p:nvPr/>
        </p:nvCxnSpPr>
        <p:spPr>
          <a:xfrm>
            <a:off x="291412" y="1047394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DEDCD55-A7E5-47EF-9DBD-EB9AFB9409C2}"/>
              </a:ext>
            </a:extLst>
          </p:cNvPr>
          <p:cNvSpPr txBox="1"/>
          <p:nvPr/>
        </p:nvSpPr>
        <p:spPr>
          <a:xfrm>
            <a:off x="4525728" y="1262844"/>
            <a:ext cx="25243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F9030F5E-8C64-465B-BFDD-32A6F1000B28}"/>
              </a:ext>
            </a:extLst>
          </p:cNvPr>
          <p:cNvSpPr/>
          <p:nvPr/>
        </p:nvSpPr>
        <p:spPr>
          <a:xfrm>
            <a:off x="504922" y="1729779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4E733B07-56CD-4FFC-BC3A-C3EB0F0DABC1}"/>
              </a:ext>
            </a:extLst>
          </p:cNvPr>
          <p:cNvSpPr/>
          <p:nvPr/>
        </p:nvSpPr>
        <p:spPr>
          <a:xfrm>
            <a:off x="504922" y="3211405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C667AE62-78EE-445B-9DC0-6A845E5DFE46}"/>
              </a:ext>
            </a:extLst>
          </p:cNvPr>
          <p:cNvSpPr/>
          <p:nvPr/>
        </p:nvSpPr>
        <p:spPr>
          <a:xfrm>
            <a:off x="521006" y="4651853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/>
              <p:nvPr/>
            </p:nvSpPr>
            <p:spPr>
              <a:xfrm>
                <a:off x="1583108" y="1450342"/>
                <a:ext cx="1251946" cy="10669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𝒍𝒏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800" b="1" dirty="0"/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108" y="1450342"/>
                <a:ext cx="1251946" cy="1066959"/>
              </a:xfrm>
              <a:prstGeom prst="rect">
                <a:avLst/>
              </a:prstGeom>
              <a:blipFill>
                <a:blip r:embed="rId3"/>
                <a:stretch>
                  <a:fillRect l="-4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72869581-2FFD-4FCB-B0D5-29B55FC2780C}"/>
              </a:ext>
            </a:extLst>
          </p:cNvPr>
          <p:cNvCxnSpPr>
            <a:cxnSpLocks/>
          </p:cNvCxnSpPr>
          <p:nvPr/>
        </p:nvCxnSpPr>
        <p:spPr>
          <a:xfrm>
            <a:off x="4175865" y="1206610"/>
            <a:ext cx="0" cy="444478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53A58E9-D5D2-429A-85A0-0092AE236734}"/>
                  </a:ext>
                </a:extLst>
              </p:cNvPr>
              <p:cNvSpPr txBox="1"/>
              <p:nvPr/>
            </p:nvSpPr>
            <p:spPr>
              <a:xfrm>
                <a:off x="2483997" y="244423"/>
                <a:ext cx="509524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func>
                    </m:oMath>
                  </m:oMathPara>
                </a14:m>
                <a:endParaRPr lang="ru-RU" sz="4400" b="1" i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53A58E9-D5D2-429A-85A0-0092AE236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997" y="244423"/>
                <a:ext cx="5095241" cy="6771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898E9D5-D866-4239-9319-49FEDD70754D}"/>
                  </a:ext>
                </a:extLst>
              </p:cNvPr>
              <p:cNvSpPr txBox="1"/>
              <p:nvPr/>
            </p:nvSpPr>
            <p:spPr>
              <a:xfrm>
                <a:off x="8234929" y="235162"/>
                <a:ext cx="1552926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′= ?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898E9D5-D866-4239-9319-49FEDD7075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4929" y="235162"/>
                <a:ext cx="1552926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B3E52DF-8C0B-42B5-A30E-413B22E46671}"/>
                  </a:ext>
                </a:extLst>
              </p:cNvPr>
              <p:cNvSpPr txBox="1"/>
              <p:nvPr/>
            </p:nvSpPr>
            <p:spPr>
              <a:xfrm>
                <a:off x="4530983" y="2384815"/>
                <a:ext cx="6483634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func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B3E52DF-8C0B-42B5-A30E-413B22E46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983" y="2384815"/>
                <a:ext cx="6483634" cy="6771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51D808B-2DF8-42B2-A342-D521E712253C}"/>
                  </a:ext>
                </a:extLst>
              </p:cNvPr>
              <p:cNvSpPr txBox="1"/>
              <p:nvPr/>
            </p:nvSpPr>
            <p:spPr>
              <a:xfrm>
                <a:off x="5225645" y="3460207"/>
                <a:ext cx="6458628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44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51D808B-2DF8-42B2-A342-D521E71225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645" y="3460207"/>
                <a:ext cx="6458628" cy="6771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1756431-FFF1-4E2B-BEBC-2FD5C0CAEEC8}"/>
                  </a:ext>
                </a:extLst>
              </p:cNvPr>
              <p:cNvSpPr txBox="1"/>
              <p:nvPr/>
            </p:nvSpPr>
            <p:spPr>
              <a:xfrm>
                <a:off x="5225645" y="4661450"/>
                <a:ext cx="2353593" cy="1272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1756431-FFF1-4E2B-BEBC-2FD5C0CAE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645" y="4661450"/>
                <a:ext cx="2353593" cy="12720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F7C8BAA-0EC3-49A0-B53E-72FC315228E8}"/>
                  </a:ext>
                </a:extLst>
              </p:cNvPr>
              <p:cNvSpPr txBox="1"/>
              <p:nvPr/>
            </p:nvSpPr>
            <p:spPr>
              <a:xfrm>
                <a:off x="1651245" y="2882691"/>
                <a:ext cx="1251946" cy="10669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𝒍𝒏𝒙</m:t>
                        </m:r>
                      </m:den>
                    </m:f>
                  </m:oMath>
                </a14:m>
                <a:r>
                  <a:rPr lang="en-US" sz="4800" b="1" dirty="0"/>
                  <a:t> 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F7C8BAA-0EC3-49A0-B53E-72FC31522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1245" y="2882691"/>
                <a:ext cx="1251946" cy="1066959"/>
              </a:xfrm>
              <a:prstGeom prst="rect">
                <a:avLst/>
              </a:prstGeom>
              <a:blipFill>
                <a:blip r:embed="rId9"/>
                <a:stretch>
                  <a:fillRect l="-4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D4875D4-6240-42DA-B01D-DD48B699929C}"/>
                  </a:ext>
                </a:extLst>
              </p:cNvPr>
              <p:cNvSpPr txBox="1"/>
              <p:nvPr/>
            </p:nvSpPr>
            <p:spPr>
              <a:xfrm>
                <a:off x="1602339" y="4594884"/>
                <a:ext cx="1365758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𝒙𝒍𝒏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D4875D4-6240-42DA-B01D-DD48B69992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2339" y="4594884"/>
                <a:ext cx="1365758" cy="6771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397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7" grpId="0" animBg="1"/>
      <p:bldP spid="18" grpId="0" animBg="1"/>
      <p:bldP spid="19" grpId="0" animBg="1"/>
      <p:bldP spid="21" grpId="0"/>
      <p:bldP spid="32" grpId="0"/>
      <p:bldP spid="33" grpId="0"/>
      <p:bldP spid="35" grpId="0"/>
      <p:bldP spid="36" grpId="0"/>
      <p:bldP spid="37" grpId="0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/>
              <p:nvPr/>
            </p:nvSpPr>
            <p:spPr>
              <a:xfrm>
                <a:off x="480586" y="138563"/>
                <a:ext cx="193122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-test.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86" y="138563"/>
                <a:ext cx="1931224" cy="769441"/>
              </a:xfrm>
              <a:prstGeom prst="rect">
                <a:avLst/>
              </a:prstGeom>
              <a:blipFill>
                <a:blip r:embed="rId2"/>
                <a:stretch>
                  <a:fillRect t="-17460" r="-16719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2AC4D3E-2C95-42D2-A0AE-8C14469229EA}"/>
              </a:ext>
            </a:extLst>
          </p:cNvPr>
          <p:cNvCxnSpPr>
            <a:cxnSpLocks/>
          </p:cNvCxnSpPr>
          <p:nvPr/>
        </p:nvCxnSpPr>
        <p:spPr>
          <a:xfrm>
            <a:off x="399569" y="1830984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DEDCD55-A7E5-47EF-9DBD-EB9AFB9409C2}"/>
              </a:ext>
            </a:extLst>
          </p:cNvPr>
          <p:cNvSpPr txBox="1"/>
          <p:nvPr/>
        </p:nvSpPr>
        <p:spPr>
          <a:xfrm>
            <a:off x="4499452" y="2111880"/>
            <a:ext cx="25243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F9030F5E-8C64-465B-BFDD-32A6F1000B28}"/>
              </a:ext>
            </a:extLst>
          </p:cNvPr>
          <p:cNvSpPr/>
          <p:nvPr/>
        </p:nvSpPr>
        <p:spPr>
          <a:xfrm>
            <a:off x="599983" y="2596527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4E733B07-56CD-4FFC-BC3A-C3EB0F0DABC1}"/>
              </a:ext>
            </a:extLst>
          </p:cNvPr>
          <p:cNvSpPr/>
          <p:nvPr/>
        </p:nvSpPr>
        <p:spPr>
          <a:xfrm>
            <a:off x="599983" y="4078153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C667AE62-78EE-445B-9DC0-6A845E5DFE46}"/>
              </a:ext>
            </a:extLst>
          </p:cNvPr>
          <p:cNvSpPr/>
          <p:nvPr/>
        </p:nvSpPr>
        <p:spPr>
          <a:xfrm>
            <a:off x="616067" y="5518601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/>
              <p:nvPr/>
            </p:nvSpPr>
            <p:spPr>
              <a:xfrm>
                <a:off x="1679754" y="2498262"/>
                <a:ext cx="96821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4800" b="1" dirty="0"/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9754" y="2498262"/>
                <a:ext cx="968214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72869581-2FFD-4FCB-B0D5-29B55FC2780C}"/>
              </a:ext>
            </a:extLst>
          </p:cNvPr>
          <p:cNvCxnSpPr>
            <a:cxnSpLocks/>
          </p:cNvCxnSpPr>
          <p:nvPr/>
        </p:nvCxnSpPr>
        <p:spPr>
          <a:xfrm>
            <a:off x="3674405" y="1974855"/>
            <a:ext cx="0" cy="444478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53A58E9-D5D2-429A-85A0-0092AE236734}"/>
                  </a:ext>
                </a:extLst>
              </p:cNvPr>
              <p:cNvSpPr txBox="1"/>
              <p:nvPr/>
            </p:nvSpPr>
            <p:spPr>
              <a:xfrm>
                <a:off x="2733827" y="209803"/>
                <a:ext cx="8471871" cy="13677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Hosilani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nolga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aylantiradigan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nuqtani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toping: 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53A58E9-D5D2-429A-85A0-0092AE236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3827" y="209803"/>
                <a:ext cx="8471871" cy="1367747"/>
              </a:xfrm>
              <a:prstGeom prst="rect">
                <a:avLst/>
              </a:prstGeom>
              <a:blipFill>
                <a:blip r:embed="rId4"/>
                <a:stretch>
                  <a:fillRect l="-3957" t="-12889" b="-23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B3E52DF-8C0B-42B5-A30E-413B22E46671}"/>
                  </a:ext>
                </a:extLst>
              </p:cNvPr>
              <p:cNvSpPr txBox="1"/>
              <p:nvPr/>
            </p:nvSpPr>
            <p:spPr>
              <a:xfrm>
                <a:off x="4643253" y="3067818"/>
                <a:ext cx="4089838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B3E52DF-8C0B-42B5-A30E-413B22E46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253" y="3067818"/>
                <a:ext cx="4089838" cy="69243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F7C8BAA-0EC3-49A0-B53E-72FC315228E8}"/>
                  </a:ext>
                </a:extLst>
              </p:cNvPr>
              <p:cNvSpPr txBox="1"/>
              <p:nvPr/>
            </p:nvSpPr>
            <p:spPr>
              <a:xfrm>
                <a:off x="2029680" y="3990406"/>
                <a:ext cx="508151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4800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F7C8BAA-0EC3-49A0-B53E-72FC31522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680" y="3990406"/>
                <a:ext cx="508151" cy="7386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D4875D4-6240-42DA-B01D-DD48B699929C}"/>
                  </a:ext>
                </a:extLst>
              </p:cNvPr>
              <p:cNvSpPr txBox="1"/>
              <p:nvPr/>
            </p:nvSpPr>
            <p:spPr>
              <a:xfrm>
                <a:off x="2089523" y="5472548"/>
                <a:ext cx="466474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D4875D4-6240-42DA-B01D-DD48B69992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9523" y="5472548"/>
                <a:ext cx="466474" cy="6771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1BEE7C0-F5F6-421F-8460-56BE65DA92CD}"/>
                  </a:ext>
                </a:extLst>
              </p:cNvPr>
              <p:cNvSpPr txBox="1"/>
              <p:nvPr/>
            </p:nvSpPr>
            <p:spPr>
              <a:xfrm>
                <a:off x="5165109" y="3902276"/>
                <a:ext cx="3424181" cy="7847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1BEE7C0-F5F6-421F-8460-56BE65DA92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5109" y="3902276"/>
                <a:ext cx="3424181" cy="78476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CBC1672-7D89-4BB6-BA91-DF7FF0973A62}"/>
                  </a:ext>
                </a:extLst>
              </p:cNvPr>
              <p:cNvSpPr txBox="1"/>
              <p:nvPr/>
            </p:nvSpPr>
            <p:spPr>
              <a:xfrm>
                <a:off x="5669057" y="4777101"/>
                <a:ext cx="2416279" cy="7847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CBC1672-7D89-4BB6-BA91-DF7FF0973A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9057" y="4777101"/>
                <a:ext cx="2416279" cy="78476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F12F637-BA30-4726-B5CD-13BE24A3F2BD}"/>
                  </a:ext>
                </a:extLst>
              </p:cNvPr>
              <p:cNvSpPr txBox="1"/>
              <p:nvPr/>
            </p:nvSpPr>
            <p:spPr>
              <a:xfrm>
                <a:off x="5761624" y="5634869"/>
                <a:ext cx="2416279" cy="7847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F12F637-BA30-4726-B5CD-13BE24A3F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1624" y="5634869"/>
                <a:ext cx="2416279" cy="78476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9ABF01E-24B8-405A-92FB-C50E016953E1}"/>
                  </a:ext>
                </a:extLst>
              </p:cNvPr>
              <p:cNvSpPr txBox="1"/>
              <p:nvPr/>
            </p:nvSpPr>
            <p:spPr>
              <a:xfrm>
                <a:off x="8578551" y="5634868"/>
                <a:ext cx="1979579" cy="7847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9ABF01E-24B8-405A-92FB-C50E016953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8551" y="5634868"/>
                <a:ext cx="1979579" cy="78476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300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6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15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6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15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6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150"/>
                            </p:stCondLst>
                            <p:childTnLst>
                              <p:par>
                                <p:cTn id="3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65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7" grpId="0" animBg="1"/>
      <p:bldP spid="18" grpId="0" animBg="1"/>
      <p:bldP spid="19" grpId="0" animBg="1"/>
      <p:bldP spid="21" grpId="0"/>
      <p:bldP spid="32" grpId="0"/>
      <p:bldP spid="35" grpId="0"/>
      <p:bldP spid="38" grpId="0"/>
      <p:bldP spid="22" grpId="0"/>
      <p:bldP spid="24" grpId="0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/>
              <p:nvPr/>
            </p:nvSpPr>
            <p:spPr>
              <a:xfrm>
                <a:off x="480586" y="138563"/>
                <a:ext cx="193122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-test.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86" y="138563"/>
                <a:ext cx="1931224" cy="769441"/>
              </a:xfrm>
              <a:prstGeom prst="rect">
                <a:avLst/>
              </a:prstGeom>
              <a:blipFill>
                <a:blip r:embed="rId2"/>
                <a:stretch>
                  <a:fillRect t="-17460" r="-16719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2AC4D3E-2C95-42D2-A0AE-8C14469229EA}"/>
              </a:ext>
            </a:extLst>
          </p:cNvPr>
          <p:cNvCxnSpPr>
            <a:cxnSpLocks/>
          </p:cNvCxnSpPr>
          <p:nvPr/>
        </p:nvCxnSpPr>
        <p:spPr>
          <a:xfrm>
            <a:off x="399569" y="1121536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DEDCD55-A7E5-47EF-9DBD-EB9AFB9409C2}"/>
              </a:ext>
            </a:extLst>
          </p:cNvPr>
          <p:cNvSpPr txBox="1"/>
          <p:nvPr/>
        </p:nvSpPr>
        <p:spPr>
          <a:xfrm>
            <a:off x="4132280" y="1486093"/>
            <a:ext cx="25243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F9030F5E-8C64-465B-BFDD-32A6F1000B28}"/>
              </a:ext>
            </a:extLst>
          </p:cNvPr>
          <p:cNvSpPr/>
          <p:nvPr/>
        </p:nvSpPr>
        <p:spPr>
          <a:xfrm>
            <a:off x="599983" y="1945020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4E733B07-56CD-4FFC-BC3A-C3EB0F0DABC1}"/>
              </a:ext>
            </a:extLst>
          </p:cNvPr>
          <p:cNvSpPr/>
          <p:nvPr/>
        </p:nvSpPr>
        <p:spPr>
          <a:xfrm>
            <a:off x="616067" y="3395727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C667AE62-78EE-445B-9DC0-6A845E5DFE46}"/>
              </a:ext>
            </a:extLst>
          </p:cNvPr>
          <p:cNvSpPr/>
          <p:nvPr/>
        </p:nvSpPr>
        <p:spPr>
          <a:xfrm>
            <a:off x="599983" y="4898206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/>
              <p:nvPr/>
            </p:nvSpPr>
            <p:spPr>
              <a:xfrm>
                <a:off x="1838653" y="1792744"/>
                <a:ext cx="142987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𝒔𝒊𝒏𝒙</m:t>
                      </m:r>
                    </m:oMath>
                  </m:oMathPara>
                </a14:m>
                <a:endParaRPr lang="en-US" sz="48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8653" y="1792744"/>
                <a:ext cx="1429879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72869581-2FFD-4FCB-B0D5-29B55FC2780C}"/>
              </a:ext>
            </a:extLst>
          </p:cNvPr>
          <p:cNvCxnSpPr>
            <a:cxnSpLocks/>
          </p:cNvCxnSpPr>
          <p:nvPr/>
        </p:nvCxnSpPr>
        <p:spPr>
          <a:xfrm>
            <a:off x="3895123" y="1350030"/>
            <a:ext cx="0" cy="444478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53A58E9-D5D2-429A-85A0-0092AE236734}"/>
                  </a:ext>
                </a:extLst>
              </p:cNvPr>
              <p:cNvSpPr txBox="1"/>
              <p:nvPr/>
            </p:nvSpPr>
            <p:spPr>
              <a:xfrm>
                <a:off x="2672793" y="182342"/>
                <a:ext cx="3208442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𝒄𝒐𝒔𝒙</m:t>
                      </m:r>
                    </m:oMath>
                  </m:oMathPara>
                </a14:m>
                <a:endParaRPr lang="ru-RU" sz="4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53A58E9-D5D2-429A-85A0-0092AE236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2793" y="182342"/>
                <a:ext cx="3208442" cy="6771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B3E52DF-8C0B-42B5-A30E-413B22E46671}"/>
                  </a:ext>
                </a:extLst>
              </p:cNvPr>
              <p:cNvSpPr txBox="1"/>
              <p:nvPr/>
            </p:nvSpPr>
            <p:spPr>
              <a:xfrm>
                <a:off x="4277014" y="2729674"/>
                <a:ext cx="4567982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𝒄𝒐𝒔𝒙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B3E52DF-8C0B-42B5-A30E-413B22E46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7014" y="2729674"/>
                <a:ext cx="4567982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F7C8BAA-0EC3-49A0-B53E-72FC315228E8}"/>
                  </a:ext>
                </a:extLst>
              </p:cNvPr>
              <p:cNvSpPr txBox="1"/>
              <p:nvPr/>
            </p:nvSpPr>
            <p:spPr>
              <a:xfrm>
                <a:off x="1607150" y="3307980"/>
                <a:ext cx="179856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𝒔𝒊𝒏𝒙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F7C8BAA-0EC3-49A0-B53E-72FC31522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150" y="3307980"/>
                <a:ext cx="1798569" cy="7386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D4875D4-6240-42DA-B01D-DD48B699929C}"/>
                  </a:ext>
                </a:extLst>
              </p:cNvPr>
              <p:cNvSpPr txBox="1"/>
              <p:nvPr/>
            </p:nvSpPr>
            <p:spPr>
              <a:xfrm>
                <a:off x="1499472" y="4888948"/>
                <a:ext cx="1798563" cy="6771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𝒔𝒊𝒏𝒙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D4875D4-6240-42DA-B01D-DD48B69992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9472" y="4888948"/>
                <a:ext cx="1798563" cy="677108"/>
              </a:xfrm>
              <a:prstGeom prst="rect">
                <a:avLst/>
              </a:prstGeom>
              <a:blipFill>
                <a:blip r:embed="rId7"/>
                <a:stretch>
                  <a:fillRect r="-71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CBC1672-7D89-4BB6-BA91-DF7FF0973A62}"/>
                  </a:ext>
                </a:extLst>
              </p:cNvPr>
              <p:cNvSpPr txBox="1"/>
              <p:nvPr/>
            </p:nvSpPr>
            <p:spPr>
              <a:xfrm>
                <a:off x="4792303" y="4713363"/>
                <a:ext cx="4751949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𝟓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𝒔𝒊𝒏𝒙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CBC1672-7D89-4BB6-BA91-DF7FF0973A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303" y="4713363"/>
                <a:ext cx="4751949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BB1B7D2-7E50-4A90-867F-9876365D4E23}"/>
                  </a:ext>
                </a:extLst>
              </p:cNvPr>
              <p:cNvSpPr txBox="1"/>
              <p:nvPr/>
            </p:nvSpPr>
            <p:spPr>
              <a:xfrm>
                <a:off x="6842500" y="216360"/>
                <a:ext cx="1552926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′= ?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BB1B7D2-7E50-4A90-867F-9876365D4E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2500" y="216360"/>
                <a:ext cx="1552926" cy="6771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C9C2FB7-4B63-48B4-A6B3-681EECDABCCC}"/>
                  </a:ext>
                </a:extLst>
              </p:cNvPr>
              <p:cNvSpPr txBox="1"/>
              <p:nvPr/>
            </p:nvSpPr>
            <p:spPr>
              <a:xfrm>
                <a:off x="4804476" y="3758739"/>
                <a:ext cx="4500487" cy="6771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𝟓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𝒄𝒐𝒔𝒙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C9C2FB7-4B63-48B4-A6B3-681EECDABC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476" y="3758739"/>
                <a:ext cx="4500487" cy="6771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0C2735D-30FD-41D0-B4E4-80556FA0840C}"/>
                  </a:ext>
                </a:extLst>
              </p:cNvPr>
              <p:cNvSpPr txBox="1"/>
              <p:nvPr/>
            </p:nvSpPr>
            <p:spPr>
              <a:xfrm>
                <a:off x="9206900" y="4691935"/>
                <a:ext cx="193915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𝒔𝒊𝒏𝒙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0C2735D-30FD-41D0-B4E4-80556FA084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6900" y="4691935"/>
                <a:ext cx="1939157" cy="7694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020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7" grpId="0" animBg="1"/>
      <p:bldP spid="18" grpId="0" animBg="1"/>
      <p:bldP spid="19" grpId="0" animBg="1"/>
      <p:bldP spid="21" grpId="0"/>
      <p:bldP spid="32" grpId="0"/>
      <p:bldP spid="35" grpId="0"/>
      <p:bldP spid="38" grpId="0"/>
      <p:bldP spid="39" grpId="0"/>
      <p:bldP spid="24" grpId="0"/>
      <p:bldP spid="20" grpId="0"/>
      <p:bldP spid="27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/>
              <p:nvPr/>
            </p:nvSpPr>
            <p:spPr>
              <a:xfrm>
                <a:off x="480586" y="138563"/>
                <a:ext cx="193122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-test.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9701FB-B60D-4516-8C43-3EF31B2D86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86" y="138563"/>
                <a:ext cx="1931224" cy="769441"/>
              </a:xfrm>
              <a:prstGeom prst="rect">
                <a:avLst/>
              </a:prstGeom>
              <a:blipFill>
                <a:blip r:embed="rId2"/>
                <a:stretch>
                  <a:fillRect t="-17460" r="-16719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2AC4D3E-2C95-42D2-A0AE-8C14469229EA}"/>
              </a:ext>
            </a:extLst>
          </p:cNvPr>
          <p:cNvCxnSpPr>
            <a:cxnSpLocks/>
          </p:cNvCxnSpPr>
          <p:nvPr/>
        </p:nvCxnSpPr>
        <p:spPr>
          <a:xfrm>
            <a:off x="399569" y="1121535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DEDCD55-A7E5-47EF-9DBD-EB9AFB9409C2}"/>
              </a:ext>
            </a:extLst>
          </p:cNvPr>
          <p:cNvSpPr txBox="1"/>
          <p:nvPr/>
        </p:nvSpPr>
        <p:spPr>
          <a:xfrm>
            <a:off x="5817063" y="1227300"/>
            <a:ext cx="25243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F9030F5E-8C64-465B-BFDD-32A6F1000B28}"/>
              </a:ext>
            </a:extLst>
          </p:cNvPr>
          <p:cNvSpPr/>
          <p:nvPr/>
        </p:nvSpPr>
        <p:spPr>
          <a:xfrm>
            <a:off x="390062" y="1555679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4E733B07-56CD-4FFC-BC3A-C3EB0F0DABC1}"/>
              </a:ext>
            </a:extLst>
          </p:cNvPr>
          <p:cNvSpPr/>
          <p:nvPr/>
        </p:nvSpPr>
        <p:spPr>
          <a:xfrm>
            <a:off x="390062" y="3180430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C667AE62-78EE-445B-9DC0-6A845E5DFE46}"/>
              </a:ext>
            </a:extLst>
          </p:cNvPr>
          <p:cNvSpPr/>
          <p:nvPr/>
        </p:nvSpPr>
        <p:spPr>
          <a:xfrm>
            <a:off x="390062" y="4850294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/>
              <p:nvPr/>
            </p:nvSpPr>
            <p:spPr>
              <a:xfrm>
                <a:off x="1356168" y="1478276"/>
                <a:ext cx="163923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𝒍𝒏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7A0FAC1-227C-48C7-AA85-3E2E87A8F0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168" y="1478276"/>
                <a:ext cx="1639231" cy="6771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72869581-2FFD-4FCB-B0D5-29B55FC2780C}"/>
              </a:ext>
            </a:extLst>
          </p:cNvPr>
          <p:cNvCxnSpPr>
            <a:cxnSpLocks/>
          </p:cNvCxnSpPr>
          <p:nvPr/>
        </p:nvCxnSpPr>
        <p:spPr>
          <a:xfrm>
            <a:off x="5451980" y="1593390"/>
            <a:ext cx="0" cy="444478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53A58E9-D5D2-429A-85A0-0092AE236734}"/>
                  </a:ext>
                </a:extLst>
              </p:cNvPr>
              <p:cNvSpPr txBox="1"/>
              <p:nvPr/>
            </p:nvSpPr>
            <p:spPr>
              <a:xfrm>
                <a:off x="2798918" y="131851"/>
                <a:ext cx="2153025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53A58E9-D5D2-429A-85A0-0092AE236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918" y="131851"/>
                <a:ext cx="2153025" cy="6771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B3E52DF-8C0B-42B5-A30E-413B22E46671}"/>
                  </a:ext>
                </a:extLst>
              </p:cNvPr>
              <p:cNvSpPr txBox="1"/>
              <p:nvPr/>
            </p:nvSpPr>
            <p:spPr>
              <a:xfrm>
                <a:off x="5817063" y="2320702"/>
                <a:ext cx="3512565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B3E52DF-8C0B-42B5-A30E-413B22E46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7063" y="2320702"/>
                <a:ext cx="3512565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F7C8BAA-0EC3-49A0-B53E-72FC315228E8}"/>
                  </a:ext>
                </a:extLst>
              </p:cNvPr>
              <p:cNvSpPr txBox="1"/>
              <p:nvPr/>
            </p:nvSpPr>
            <p:spPr>
              <a:xfrm>
                <a:off x="1356168" y="3138672"/>
                <a:ext cx="727122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F7C8BAA-0EC3-49A0-B53E-72FC31522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168" y="3138672"/>
                <a:ext cx="727122" cy="6771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D4875D4-6240-42DA-B01D-DD48B699929C}"/>
                  </a:ext>
                </a:extLst>
              </p:cNvPr>
              <p:cNvSpPr txBox="1"/>
              <p:nvPr/>
            </p:nvSpPr>
            <p:spPr>
              <a:xfrm>
                <a:off x="1330758" y="4850294"/>
                <a:ext cx="349832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4000" b="1" dirty="0"/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D4875D4-6240-42DA-B01D-DD48B69992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758" y="4850294"/>
                <a:ext cx="3498329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1BEE7C0-F5F6-421F-8460-56BE65DA92CD}"/>
                  </a:ext>
                </a:extLst>
              </p:cNvPr>
              <p:cNvSpPr txBox="1"/>
              <p:nvPr/>
            </p:nvSpPr>
            <p:spPr>
              <a:xfrm>
                <a:off x="5916050" y="3260215"/>
                <a:ext cx="6106292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1BEE7C0-F5F6-421F-8460-56BE65DA92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6050" y="3260215"/>
                <a:ext cx="6106292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F12F637-BA30-4726-B5CD-13BE24A3F2BD}"/>
                  </a:ext>
                </a:extLst>
              </p:cNvPr>
              <p:cNvSpPr txBox="1"/>
              <p:nvPr/>
            </p:nvSpPr>
            <p:spPr>
              <a:xfrm>
                <a:off x="5916050" y="4225577"/>
                <a:ext cx="6106286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𝒍𝒏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F12F637-BA30-4726-B5CD-13BE24A3F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6050" y="4225577"/>
                <a:ext cx="6106286" cy="7694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9ABF01E-24B8-405A-92FB-C50E016953E1}"/>
                  </a:ext>
                </a:extLst>
              </p:cNvPr>
              <p:cNvSpPr txBox="1"/>
              <p:nvPr/>
            </p:nvSpPr>
            <p:spPr>
              <a:xfrm>
                <a:off x="5817064" y="5268729"/>
                <a:ext cx="5168508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4400" dirty="0"/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9ABF01E-24B8-405A-92FB-C50E016953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7064" y="5268729"/>
                <a:ext cx="5168508" cy="7694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781F23E-041B-4A46-824A-24DCA7518181}"/>
                  </a:ext>
                </a:extLst>
              </p:cNvPr>
              <p:cNvSpPr txBox="1"/>
              <p:nvPr/>
            </p:nvSpPr>
            <p:spPr>
              <a:xfrm>
                <a:off x="5985928" y="87687"/>
                <a:ext cx="1552926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′= ?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781F23E-041B-4A46-824A-24DCA75181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928" y="87687"/>
                <a:ext cx="1552926" cy="67710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3026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7" grpId="0" animBg="1"/>
      <p:bldP spid="18" grpId="0" animBg="1"/>
      <p:bldP spid="19" grpId="0" animBg="1"/>
      <p:bldP spid="21" grpId="0"/>
      <p:bldP spid="32" grpId="0"/>
      <p:bldP spid="35" grpId="0"/>
      <p:bldP spid="39" grpId="0"/>
      <p:bldP spid="22" grpId="0"/>
      <p:bldP spid="25" grpId="0"/>
      <p:bldP spid="26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AA1AF71-D1C8-48BB-87CA-C2C3DC511425}"/>
                  </a:ext>
                </a:extLst>
              </p:cNvPr>
              <p:cNvSpPr txBox="1"/>
              <p:nvPr/>
            </p:nvSpPr>
            <p:spPr>
              <a:xfrm>
                <a:off x="503725" y="415498"/>
                <a:ext cx="231833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-test. 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AA1AF71-D1C8-48BB-87CA-C2C3DC5114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725" y="415498"/>
                <a:ext cx="2318332" cy="707886"/>
              </a:xfrm>
              <a:prstGeom prst="rect">
                <a:avLst/>
              </a:prstGeom>
              <a:blipFill>
                <a:blip r:embed="rId2"/>
                <a:stretch>
                  <a:fillRect t="-15517" r="-1842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EDC47455-F840-4B81-BC4B-58A53F7F010A}"/>
              </a:ext>
            </a:extLst>
          </p:cNvPr>
          <p:cNvCxnSpPr>
            <a:cxnSpLocks/>
          </p:cNvCxnSpPr>
          <p:nvPr/>
        </p:nvCxnSpPr>
        <p:spPr>
          <a:xfrm>
            <a:off x="339231" y="1298515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E7DD8F2-5273-4D40-B86A-BDA1034999EF}"/>
                  </a:ext>
                </a:extLst>
              </p:cNvPr>
              <p:cNvSpPr txBox="1"/>
              <p:nvPr/>
            </p:nvSpPr>
            <p:spPr>
              <a:xfrm>
                <a:off x="3043511" y="107300"/>
                <a:ext cx="2002856" cy="9800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E7DD8F2-5273-4D40-B86A-BDA1034999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511" y="107300"/>
                <a:ext cx="2002856" cy="9800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7A79EA7-56B2-4C9A-9E6B-6E2A8D28F8ED}"/>
                  </a:ext>
                </a:extLst>
              </p:cNvPr>
              <p:cNvSpPr txBox="1"/>
              <p:nvPr/>
            </p:nvSpPr>
            <p:spPr>
              <a:xfrm>
                <a:off x="5689202" y="325999"/>
                <a:ext cx="179555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7A79EA7-56B2-4C9A-9E6B-6E2A8D28F8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202" y="325999"/>
                <a:ext cx="1795555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DC06EFEF-44C6-4AF5-AD4A-623037450BC2}"/>
              </a:ext>
            </a:extLst>
          </p:cNvPr>
          <p:cNvSpPr txBox="1"/>
          <p:nvPr/>
        </p:nvSpPr>
        <p:spPr>
          <a:xfrm>
            <a:off x="4917727" y="1501908"/>
            <a:ext cx="22931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153078C-E6BF-4125-B0A2-D1EA66F29295}"/>
                  </a:ext>
                </a:extLst>
              </p:cNvPr>
              <p:cNvSpPr txBox="1"/>
              <p:nvPr/>
            </p:nvSpPr>
            <p:spPr>
              <a:xfrm>
                <a:off x="5071209" y="2242562"/>
                <a:ext cx="6215676" cy="13164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sup>
                            </m:s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153078C-E6BF-4125-B0A2-D1EA66F292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209" y="2242562"/>
                <a:ext cx="6215676" cy="13164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A9CC245-3C23-40AB-854A-E813512602D9}"/>
                  </a:ext>
                </a:extLst>
              </p:cNvPr>
              <p:cNvSpPr txBox="1"/>
              <p:nvPr/>
            </p:nvSpPr>
            <p:spPr>
              <a:xfrm>
                <a:off x="5742646" y="5101479"/>
                <a:ext cx="3633687" cy="11997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𝟗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𝟗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A9CC245-3C23-40AB-854A-E813512602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646" y="5101479"/>
                <a:ext cx="3633687" cy="11997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DEDCC69-99EC-43D2-9446-04897F35CE2C}"/>
                  </a:ext>
                </a:extLst>
              </p:cNvPr>
              <p:cNvSpPr txBox="1"/>
              <p:nvPr/>
            </p:nvSpPr>
            <p:spPr>
              <a:xfrm>
                <a:off x="5689202" y="3676140"/>
                <a:ext cx="4625177" cy="12224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sup>
                            </m:s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DEDCC69-99EC-43D2-9446-04897F35C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202" y="3676140"/>
                <a:ext cx="4625177" cy="12224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3875DE-2D4E-48FC-936E-253283B4FADF}"/>
                  </a:ext>
                </a:extLst>
              </p:cNvPr>
              <p:cNvSpPr txBox="1"/>
              <p:nvPr/>
            </p:nvSpPr>
            <p:spPr>
              <a:xfrm>
                <a:off x="9400343" y="5101479"/>
                <a:ext cx="1941814" cy="11997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𝟗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3875DE-2D4E-48FC-936E-253283B4FA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0343" y="5101479"/>
                <a:ext cx="1941814" cy="119975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Овал 14">
            <a:extLst>
              <a:ext uri="{FF2B5EF4-FFF2-40B4-BE49-F238E27FC236}">
                <a16:creationId xmlns:a16="http://schemas.microsoft.com/office/drawing/2014/main" id="{62A9C97F-0B0B-43EE-9D12-E829D3E04337}"/>
              </a:ext>
            </a:extLst>
          </p:cNvPr>
          <p:cNvSpPr/>
          <p:nvPr/>
        </p:nvSpPr>
        <p:spPr>
          <a:xfrm>
            <a:off x="589408" y="1938566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E62A3E75-9E27-4EC4-8834-8D190099D665}"/>
              </a:ext>
            </a:extLst>
          </p:cNvPr>
          <p:cNvSpPr/>
          <p:nvPr/>
        </p:nvSpPr>
        <p:spPr>
          <a:xfrm>
            <a:off x="589408" y="3563317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4CC472A5-0B22-4967-9319-EBE7DE31DAA1}"/>
              </a:ext>
            </a:extLst>
          </p:cNvPr>
          <p:cNvSpPr/>
          <p:nvPr/>
        </p:nvSpPr>
        <p:spPr>
          <a:xfrm>
            <a:off x="589408" y="5233181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5C58E08-BD60-4084-B4B0-506E3544006A}"/>
              </a:ext>
            </a:extLst>
          </p:cNvPr>
          <p:cNvCxnSpPr>
            <a:cxnSpLocks/>
          </p:cNvCxnSpPr>
          <p:nvPr/>
        </p:nvCxnSpPr>
        <p:spPr>
          <a:xfrm>
            <a:off x="4643253" y="1467941"/>
            <a:ext cx="0" cy="444478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AA97C4C-F389-44E6-A66D-3281AE8F40DA}"/>
                  </a:ext>
                </a:extLst>
              </p:cNvPr>
              <p:cNvSpPr txBox="1"/>
              <p:nvPr/>
            </p:nvSpPr>
            <p:spPr>
              <a:xfrm>
                <a:off x="1854100" y="1590902"/>
                <a:ext cx="1834285" cy="1319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𝟗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AA97C4C-F389-44E6-A66D-3281AE8F40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4100" y="1590902"/>
                <a:ext cx="1834285" cy="1319400"/>
              </a:xfrm>
              <a:prstGeom prst="rect">
                <a:avLst/>
              </a:prstGeom>
              <a:blipFill>
                <a:blip r:embed="rId9"/>
                <a:stretch>
                  <a:fillRect b="-4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9D62431-CFA8-4CDB-9313-9935402F31C4}"/>
                  </a:ext>
                </a:extLst>
              </p:cNvPr>
              <p:cNvSpPr txBox="1"/>
              <p:nvPr/>
            </p:nvSpPr>
            <p:spPr>
              <a:xfrm>
                <a:off x="1820750" y="3187907"/>
                <a:ext cx="2134046" cy="1319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𝟗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9D62431-CFA8-4CDB-9313-9935402F31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0750" y="3187907"/>
                <a:ext cx="2134046" cy="1319400"/>
              </a:xfrm>
              <a:prstGeom prst="rect">
                <a:avLst/>
              </a:prstGeom>
              <a:blipFill>
                <a:blip r:embed="rId10"/>
                <a:stretch>
                  <a:fillRect l="-286" b="-4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7151E70-5CB4-497B-8A60-6BA4D4DEC8E2}"/>
                  </a:ext>
                </a:extLst>
              </p:cNvPr>
              <p:cNvSpPr txBox="1"/>
              <p:nvPr/>
            </p:nvSpPr>
            <p:spPr>
              <a:xfrm>
                <a:off x="1820750" y="4855066"/>
                <a:ext cx="2134046" cy="10792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𝟗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7151E70-5CB4-497B-8A60-6BA4D4DEC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0750" y="4855066"/>
                <a:ext cx="2134046" cy="1079270"/>
              </a:xfrm>
              <a:prstGeom prst="rect">
                <a:avLst/>
              </a:prstGeom>
              <a:blipFill>
                <a:blip r:embed="rId11"/>
                <a:stretch>
                  <a:fillRect l="-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2354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5" grpId="0" animBg="1"/>
      <p:bldP spid="16" grpId="0" animBg="1"/>
      <p:bldP spid="17" grpId="0" animBg="1"/>
      <p:bldP spid="19" grpId="0"/>
      <p:bldP spid="20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A25A93-6B0E-4DE3-BBBA-5AEF479CA9F8}"/>
              </a:ext>
            </a:extLst>
          </p:cNvPr>
          <p:cNvSpPr txBox="1"/>
          <p:nvPr/>
        </p:nvSpPr>
        <p:spPr>
          <a:xfrm>
            <a:off x="476864" y="135550"/>
            <a:ext cx="26853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1-misol. 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C9BCE32-0C31-4EF2-B61B-9EF745919896}"/>
              </a:ext>
            </a:extLst>
          </p:cNvPr>
          <p:cNvCxnSpPr>
            <a:cxnSpLocks/>
          </p:cNvCxnSpPr>
          <p:nvPr/>
        </p:nvCxnSpPr>
        <p:spPr>
          <a:xfrm>
            <a:off x="399569" y="1067702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C0A185C-0E62-4073-B9CE-1048AE5FC991}"/>
              </a:ext>
            </a:extLst>
          </p:cNvPr>
          <p:cNvSpPr txBox="1"/>
          <p:nvPr/>
        </p:nvSpPr>
        <p:spPr>
          <a:xfrm>
            <a:off x="476864" y="1367871"/>
            <a:ext cx="27202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6CDE7D8-1E12-4D02-A060-169BFEA547F7}"/>
                  </a:ext>
                </a:extLst>
              </p:cNvPr>
              <p:cNvSpPr txBox="1"/>
              <p:nvPr/>
            </p:nvSpPr>
            <p:spPr>
              <a:xfrm>
                <a:off x="3228873" y="108710"/>
                <a:ext cx="3520259" cy="756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6CDE7D8-1E12-4D02-A060-169BFEA547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8873" y="108710"/>
                <a:ext cx="3520259" cy="7566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21A837D-8C49-4D69-902B-7D9F5964B8A2}"/>
                  </a:ext>
                </a:extLst>
              </p:cNvPr>
              <p:cNvSpPr txBox="1"/>
              <p:nvPr/>
            </p:nvSpPr>
            <p:spPr>
              <a:xfrm>
                <a:off x="3228873" y="1241056"/>
                <a:ext cx="6011263" cy="9430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>
                                <m:r>
                                  <m:rPr>
                                    <m:brk m:alnAt="7"/>
                                  </m:r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g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dirty="0"/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21A837D-8C49-4D69-902B-7D9F5964B8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8873" y="1241056"/>
                <a:ext cx="6011263" cy="9430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E3A66EA-3659-4AA2-8D83-9CD5109348C7}"/>
                  </a:ext>
                </a:extLst>
              </p:cNvPr>
              <p:cNvSpPr txBox="1"/>
              <p:nvPr/>
            </p:nvSpPr>
            <p:spPr>
              <a:xfrm>
                <a:off x="821375" y="2554221"/>
                <a:ext cx="4666406" cy="10395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E3A66EA-3659-4AA2-8D83-9CD5109348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375" y="2554221"/>
                <a:ext cx="4666406" cy="10395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CFD14E4-06B8-47EC-B600-898A4E8D563C}"/>
                  </a:ext>
                </a:extLst>
              </p:cNvPr>
              <p:cNvSpPr txBox="1"/>
              <p:nvPr/>
            </p:nvSpPr>
            <p:spPr>
              <a:xfrm>
                <a:off x="5724194" y="2593337"/>
                <a:ext cx="3751220" cy="11147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f>
                          <m:f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CFD14E4-06B8-47EC-B600-898A4E8D56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94" y="2593337"/>
                <a:ext cx="3751220" cy="11147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E01B2D9-CC40-4284-8D12-DD7CA2C0A5B6}"/>
                  </a:ext>
                </a:extLst>
              </p:cNvPr>
              <p:cNvSpPr txBox="1"/>
              <p:nvPr/>
            </p:nvSpPr>
            <p:spPr>
              <a:xfrm>
                <a:off x="4989002" y="4048024"/>
                <a:ext cx="3016018" cy="12355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sup>
                        </m:sSup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E01B2D9-CC40-4284-8D12-DD7CA2C0A5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002" y="4048024"/>
                <a:ext cx="3016018" cy="123559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1A9768E-0A35-40C9-993B-F1BD94FE05A4}"/>
                  </a:ext>
                </a:extLst>
              </p:cNvPr>
              <p:cNvSpPr txBox="1"/>
              <p:nvPr/>
            </p:nvSpPr>
            <p:spPr>
              <a:xfrm>
                <a:off x="8200058" y="4048024"/>
                <a:ext cx="2843727" cy="11481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ad>
                          <m:ra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g>
                          <m:e>
                            <m:sSup>
                              <m:sSup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1A9768E-0A35-40C9-993B-F1BD94FE05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0058" y="4048024"/>
                <a:ext cx="2843727" cy="11481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EE5FF8-8AE4-4E20-9188-F9B3BABFF4B2}"/>
                  </a:ext>
                </a:extLst>
              </p:cNvPr>
              <p:cNvSpPr txBox="1"/>
              <p:nvPr/>
            </p:nvSpPr>
            <p:spPr>
              <a:xfrm>
                <a:off x="7443885" y="63352"/>
                <a:ext cx="1795555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48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EE5FF8-8AE4-4E20-9188-F9B3BABFF4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885" y="63352"/>
                <a:ext cx="1795555" cy="830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6A22050-372A-41C9-8B9F-A023A7781E98}"/>
                  </a:ext>
                </a:extLst>
              </p:cNvPr>
              <p:cNvSpPr txBox="1"/>
              <p:nvPr/>
            </p:nvSpPr>
            <p:spPr>
              <a:xfrm>
                <a:off x="3314079" y="5508242"/>
                <a:ext cx="4820230" cy="11481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ad>
                          <m:ra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g>
                          <m:e>
                            <m:sSup>
                              <m:sSup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6A22050-372A-41C9-8B9F-A023A778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079" y="5508242"/>
                <a:ext cx="4820230" cy="1148199"/>
              </a:xfrm>
              <a:prstGeom prst="rect">
                <a:avLst/>
              </a:prstGeom>
              <a:blipFill>
                <a:blip r:embed="rId9"/>
                <a:stretch>
                  <a:fillRect l="-7089" t="-3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BD7C060-2016-41BC-8A5A-1B8854762A6A}"/>
                  </a:ext>
                </a:extLst>
              </p:cNvPr>
              <p:cNvSpPr txBox="1"/>
              <p:nvPr/>
            </p:nvSpPr>
            <p:spPr>
              <a:xfrm>
                <a:off x="821375" y="3912600"/>
                <a:ext cx="4082656" cy="11147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BD7C060-2016-41BC-8A5A-1B8854762A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375" y="3912600"/>
                <a:ext cx="4082656" cy="111472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434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109EAA-4C0C-4791-8B78-262828935CC9}"/>
              </a:ext>
            </a:extLst>
          </p:cNvPr>
          <p:cNvSpPr txBox="1"/>
          <p:nvPr/>
        </p:nvSpPr>
        <p:spPr>
          <a:xfrm>
            <a:off x="399569" y="367077"/>
            <a:ext cx="2366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2-misol. 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EC1FC0A-5BEC-4E4E-B782-2C03866F9F84}"/>
              </a:ext>
            </a:extLst>
          </p:cNvPr>
          <p:cNvCxnSpPr>
            <a:cxnSpLocks/>
          </p:cNvCxnSpPr>
          <p:nvPr/>
        </p:nvCxnSpPr>
        <p:spPr>
          <a:xfrm>
            <a:off x="399569" y="1393691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7A53D94-5F09-41C9-9214-04631A3282BE}"/>
              </a:ext>
            </a:extLst>
          </p:cNvPr>
          <p:cNvSpPr txBox="1"/>
          <p:nvPr/>
        </p:nvSpPr>
        <p:spPr>
          <a:xfrm>
            <a:off x="399569" y="1836571"/>
            <a:ext cx="2506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9DA94E-4C82-4944-A970-1BCEA2F893B6}"/>
                  </a:ext>
                </a:extLst>
              </p:cNvPr>
              <p:cNvSpPr txBox="1"/>
              <p:nvPr/>
            </p:nvSpPr>
            <p:spPr>
              <a:xfrm>
                <a:off x="2978407" y="237019"/>
                <a:ext cx="2366032" cy="9762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9DA94E-4C82-4944-A970-1BCEA2F893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407" y="237019"/>
                <a:ext cx="2366032" cy="976229"/>
              </a:xfrm>
              <a:prstGeom prst="rect">
                <a:avLst/>
              </a:prstGeom>
              <a:blipFill>
                <a:blip r:embed="rId2"/>
                <a:stretch>
                  <a:fillRect l="-2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82FFA19-1746-4724-9697-D3F52F30CEA9}"/>
                  </a:ext>
                </a:extLst>
              </p:cNvPr>
              <p:cNvSpPr txBox="1"/>
              <p:nvPr/>
            </p:nvSpPr>
            <p:spPr>
              <a:xfrm>
                <a:off x="2978407" y="1627377"/>
                <a:ext cx="4563429" cy="1099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num>
                              <m:den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82FFA19-1746-4724-9697-D3F52F30CE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407" y="1627377"/>
                <a:ext cx="4563429" cy="1099788"/>
              </a:xfrm>
              <a:prstGeom prst="rect">
                <a:avLst/>
              </a:prstGeom>
              <a:blipFill>
                <a:blip r:embed="rId3"/>
                <a:stretch>
                  <a:fillRect l="-1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775E3D-EB29-48A7-8F7B-66E4EB72B017}"/>
                  </a:ext>
                </a:extLst>
              </p:cNvPr>
              <p:cNvSpPr txBox="1"/>
              <p:nvPr/>
            </p:nvSpPr>
            <p:spPr>
              <a:xfrm>
                <a:off x="7476456" y="1599711"/>
                <a:ext cx="4718728" cy="1099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775E3D-EB29-48A7-8F7B-66E4EB72B0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6456" y="1599711"/>
                <a:ext cx="4718728" cy="10997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8BEBC5-18A1-4269-9D75-BCED484ED387}"/>
                  </a:ext>
                </a:extLst>
              </p:cNvPr>
              <p:cNvSpPr txBox="1"/>
              <p:nvPr/>
            </p:nvSpPr>
            <p:spPr>
              <a:xfrm>
                <a:off x="1291210" y="2959391"/>
                <a:ext cx="5272918" cy="9748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8BEBC5-18A1-4269-9D75-BCED484ED3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1210" y="2959391"/>
                <a:ext cx="5272918" cy="9748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76BE4E4-3282-4C5D-94C1-06CE32B54272}"/>
                  </a:ext>
                </a:extLst>
              </p:cNvPr>
              <p:cNvSpPr txBox="1"/>
              <p:nvPr/>
            </p:nvSpPr>
            <p:spPr>
              <a:xfrm>
                <a:off x="5949785" y="269457"/>
                <a:ext cx="1795555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76BE4E4-3282-4C5D-94C1-06CE32B542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9785" y="269457"/>
                <a:ext cx="1795555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FE05474-37A9-4088-AFE9-6C758A6E4D6C}"/>
                  </a:ext>
                </a:extLst>
              </p:cNvPr>
              <p:cNvSpPr txBox="1"/>
              <p:nvPr/>
            </p:nvSpPr>
            <p:spPr>
              <a:xfrm>
                <a:off x="6738648" y="2945558"/>
                <a:ext cx="5453352" cy="9748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FE05474-37A9-4088-AFE9-6C758A6E4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8648" y="2945558"/>
                <a:ext cx="5453352" cy="97481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1EDD44A-4F08-46C0-82E2-6FAD8BDF42E2}"/>
                  </a:ext>
                </a:extLst>
              </p:cNvPr>
              <p:cNvSpPr txBox="1"/>
              <p:nvPr/>
            </p:nvSpPr>
            <p:spPr>
              <a:xfrm>
                <a:off x="1291210" y="4171711"/>
                <a:ext cx="3859390" cy="9748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𝟒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1EDD44A-4F08-46C0-82E2-6FAD8BDF4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1210" y="4171711"/>
                <a:ext cx="3859390" cy="97481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0C7E58E-988C-480A-8B6A-F3450151A7D1}"/>
                  </a:ext>
                </a:extLst>
              </p:cNvPr>
              <p:cNvSpPr txBox="1"/>
              <p:nvPr/>
            </p:nvSpPr>
            <p:spPr>
              <a:xfrm>
                <a:off x="5230096" y="4167397"/>
                <a:ext cx="3251468" cy="978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0C7E58E-988C-480A-8B6A-F3450151A7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0096" y="4167397"/>
                <a:ext cx="3251468" cy="9780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E8EB346-3408-44CE-BD50-991A9E78E3EA}"/>
                  </a:ext>
                </a:extLst>
              </p:cNvPr>
              <p:cNvSpPr txBox="1"/>
              <p:nvPr/>
            </p:nvSpPr>
            <p:spPr>
              <a:xfrm>
                <a:off x="8561061" y="4171711"/>
                <a:ext cx="2019464" cy="978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E8EB346-3408-44CE-BD50-991A9E78E3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061" y="4171711"/>
                <a:ext cx="2019464" cy="9780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7A07B74-815E-4BC4-8A4D-D06E83078323}"/>
                  </a:ext>
                </a:extLst>
              </p:cNvPr>
              <p:cNvSpPr txBox="1"/>
              <p:nvPr/>
            </p:nvSpPr>
            <p:spPr>
              <a:xfrm>
                <a:off x="2918267" y="5551984"/>
                <a:ext cx="3995966" cy="978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7A07B74-815E-4BC4-8A4D-D06E830783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8267" y="5551984"/>
                <a:ext cx="3995966" cy="978025"/>
              </a:xfrm>
              <a:prstGeom prst="rect">
                <a:avLst/>
              </a:prstGeom>
              <a:blipFill>
                <a:blip r:embed="rId11"/>
                <a:stretch>
                  <a:fillRect l="-8550" t="-3750" b="-16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434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BD225BD-8A5C-4747-8F90-BA94B6CE268F}"/>
                  </a:ext>
                </a:extLst>
              </p:cNvPr>
              <p:cNvSpPr txBox="1"/>
              <p:nvPr/>
            </p:nvSpPr>
            <p:spPr>
              <a:xfrm>
                <a:off x="3094530" y="70866"/>
                <a:ext cx="2739789" cy="10792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BD225BD-8A5C-4747-8F90-BA94B6CE26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530" y="70866"/>
                <a:ext cx="2739789" cy="1079270"/>
              </a:xfrm>
              <a:prstGeom prst="rect">
                <a:avLst/>
              </a:prstGeom>
              <a:blipFill>
                <a:blip r:embed="rId2"/>
                <a:stretch>
                  <a:fillRect l="-2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A292DCA8-C133-45A4-8A8F-10A2A122E701}"/>
              </a:ext>
            </a:extLst>
          </p:cNvPr>
          <p:cNvSpPr txBox="1"/>
          <p:nvPr/>
        </p:nvSpPr>
        <p:spPr>
          <a:xfrm>
            <a:off x="568078" y="1593008"/>
            <a:ext cx="2506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D8B7AFB-DCDA-455A-9DAA-C205F912C273}"/>
                  </a:ext>
                </a:extLst>
              </p:cNvPr>
              <p:cNvSpPr txBox="1"/>
              <p:nvPr/>
            </p:nvSpPr>
            <p:spPr>
              <a:xfrm>
                <a:off x="1685583" y="2449292"/>
                <a:ext cx="2739789" cy="10792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D8B7AFB-DCDA-455A-9DAA-C205F912C2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5583" y="2449292"/>
                <a:ext cx="2739789" cy="1079270"/>
              </a:xfrm>
              <a:prstGeom prst="rect">
                <a:avLst/>
              </a:prstGeom>
              <a:blipFill>
                <a:blip r:embed="rId3"/>
                <a:stretch>
                  <a:fillRect l="-2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1844DFE-EF8A-44B7-85E2-FE4E12F9342D}"/>
                  </a:ext>
                </a:extLst>
              </p:cNvPr>
              <p:cNvSpPr txBox="1"/>
              <p:nvPr/>
            </p:nvSpPr>
            <p:spPr>
              <a:xfrm>
                <a:off x="3338912" y="1612416"/>
                <a:ext cx="8385694" cy="7642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d>
                        <m:dPr>
                          <m:ctrlP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4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𝒂𝒃</m:t>
                          </m:r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4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ru-RU" sz="44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1844DFE-EF8A-44B7-85E2-FE4E12F934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912" y="1612416"/>
                <a:ext cx="8385694" cy="7642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EDACC13-FBD9-46AA-9B2D-317FA2F1BCF2}"/>
                  </a:ext>
                </a:extLst>
              </p:cNvPr>
              <p:cNvSpPr txBox="1"/>
              <p:nvPr/>
            </p:nvSpPr>
            <p:spPr>
              <a:xfrm>
                <a:off x="4595175" y="2435147"/>
                <a:ext cx="4320606" cy="12072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d>
                          <m:dPr>
                            <m:ctrlP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d>
                          <m:dPr>
                            <m:ctrlP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>
                    <a:solidFill>
                      <a:schemeClr val="tx1"/>
                    </a:solidFill>
                  </a:rPr>
                  <a:t> </a:t>
                </a:r>
                <a:endParaRPr lang="ru-RU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EDACC13-FBD9-46AA-9B2D-317FA2F1B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5175" y="2435147"/>
                <a:ext cx="4320606" cy="12072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DB40A6E4-A660-44E5-B01C-2E17C4F65781}"/>
              </a:ext>
            </a:extLst>
          </p:cNvPr>
          <p:cNvCxnSpPr>
            <a:cxnSpLocks/>
          </p:cNvCxnSpPr>
          <p:nvPr/>
        </p:nvCxnSpPr>
        <p:spPr>
          <a:xfrm flipH="1">
            <a:off x="5765735" y="2550537"/>
            <a:ext cx="1858114" cy="241864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3B8D07-0246-4A23-97B1-D7C24AFB3C1D}"/>
                  </a:ext>
                </a:extLst>
              </p:cNvPr>
              <p:cNvSpPr txBox="1"/>
              <p:nvPr/>
            </p:nvSpPr>
            <p:spPr>
              <a:xfrm>
                <a:off x="8991911" y="2550537"/>
                <a:ext cx="912109" cy="978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chemeClr val="tx1"/>
                    </a:solidFill>
                  </a:rPr>
                  <a:t> </a:t>
                </a:r>
                <a:endParaRPr lang="ru-RU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3B8D07-0246-4A23-97B1-D7C24AFB3C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1911" y="2550537"/>
                <a:ext cx="912109" cy="9780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041673C-7A10-4D0D-929F-D069766F001C}"/>
                  </a:ext>
                </a:extLst>
              </p:cNvPr>
              <p:cNvSpPr txBox="1"/>
              <p:nvPr/>
            </p:nvSpPr>
            <p:spPr>
              <a:xfrm>
                <a:off x="568078" y="299311"/>
                <a:ext cx="2366032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-misol.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041673C-7A10-4D0D-929F-D069766F0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78" y="299311"/>
                <a:ext cx="2366032" cy="769441"/>
              </a:xfrm>
              <a:prstGeom prst="rect">
                <a:avLst/>
              </a:prstGeom>
              <a:blipFill>
                <a:blip r:embed="rId7"/>
                <a:stretch>
                  <a:fillRect t="-16667" r="-15206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297EE21-2B90-4E2F-A712-018E35EB4FD7}"/>
                  </a:ext>
                </a:extLst>
              </p:cNvPr>
              <p:cNvSpPr txBox="1"/>
              <p:nvPr/>
            </p:nvSpPr>
            <p:spPr>
              <a:xfrm>
                <a:off x="6365664" y="268865"/>
                <a:ext cx="1795555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297EE21-2B90-4E2F-A712-018E35EB4F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664" y="268865"/>
                <a:ext cx="1795555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D6F90F6A-B4B1-4588-97B4-FE7199A4D6F4}"/>
              </a:ext>
            </a:extLst>
          </p:cNvPr>
          <p:cNvCxnSpPr>
            <a:cxnSpLocks/>
          </p:cNvCxnSpPr>
          <p:nvPr/>
        </p:nvCxnSpPr>
        <p:spPr>
          <a:xfrm>
            <a:off x="399569" y="1378942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14F62FBF-38C0-4960-BE97-1117C153F85A}"/>
              </a:ext>
            </a:extLst>
          </p:cNvPr>
          <p:cNvCxnSpPr>
            <a:cxnSpLocks/>
          </p:cNvCxnSpPr>
          <p:nvPr/>
        </p:nvCxnSpPr>
        <p:spPr>
          <a:xfrm flipH="1">
            <a:off x="6297080" y="3263430"/>
            <a:ext cx="1858114" cy="241864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CA80CF-465A-48DF-9F47-41FDB4737233}"/>
                  </a:ext>
                </a:extLst>
              </p:cNvPr>
              <p:cNvSpPr txBox="1"/>
              <p:nvPr/>
            </p:nvSpPr>
            <p:spPr>
              <a:xfrm>
                <a:off x="1670470" y="4002945"/>
                <a:ext cx="5892639" cy="11251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CA80CF-465A-48DF-9F47-41FDB47372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0470" y="4002945"/>
                <a:ext cx="5892639" cy="112511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97F6BD8-FC6B-4B2D-BB36-80B01F039FFD}"/>
                  </a:ext>
                </a:extLst>
              </p:cNvPr>
              <p:cNvSpPr txBox="1"/>
              <p:nvPr/>
            </p:nvSpPr>
            <p:spPr>
              <a:xfrm>
                <a:off x="7623849" y="4092616"/>
                <a:ext cx="1473032" cy="10479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97F6BD8-FC6B-4B2D-BB36-80B01F039F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3849" y="4092616"/>
                <a:ext cx="1473032" cy="1047979"/>
              </a:xfrm>
              <a:prstGeom prst="rect">
                <a:avLst/>
              </a:prstGeom>
              <a:blipFill>
                <a:blip r:embed="rId10"/>
                <a:stretch>
                  <a:fillRect l="-4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1CED338-7A59-4E18-919D-831C9831BDF2}"/>
                  </a:ext>
                </a:extLst>
              </p:cNvPr>
              <p:cNvSpPr txBox="1"/>
              <p:nvPr/>
            </p:nvSpPr>
            <p:spPr>
              <a:xfrm>
                <a:off x="9157621" y="4080082"/>
                <a:ext cx="2566985" cy="10479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1CED338-7A59-4E18-919D-831C9831BD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7621" y="4080082"/>
                <a:ext cx="2566985" cy="104797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08D8554-8F54-404C-B6BB-65D581395435}"/>
                  </a:ext>
                </a:extLst>
              </p:cNvPr>
              <p:cNvSpPr txBox="1"/>
              <p:nvPr/>
            </p:nvSpPr>
            <p:spPr>
              <a:xfrm>
                <a:off x="1609711" y="5451766"/>
                <a:ext cx="4156024" cy="10479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08D8554-8F54-404C-B6BB-65D581395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9711" y="5451766"/>
                <a:ext cx="4156024" cy="1047979"/>
              </a:xfrm>
              <a:prstGeom prst="rect">
                <a:avLst/>
              </a:prstGeom>
              <a:blipFill>
                <a:blip r:embed="rId12"/>
                <a:stretch>
                  <a:fillRect l="-8065" t="-3488" b="-9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29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7" grpId="0"/>
      <p:bldP spid="20" grpId="0"/>
      <p:bldP spid="23" grpId="0"/>
      <p:bldP spid="24" grpId="0"/>
      <p:bldP spid="27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8" descr="Survey - Free files and folders icons">
            <a:extLst>
              <a:ext uri="{FF2B5EF4-FFF2-40B4-BE49-F238E27FC236}">
                <a16:creationId xmlns:a16="http://schemas.microsoft.com/office/drawing/2014/main" id="{764845EA-30EF-43D3-BC07-E28E9A7295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10" descr="Survey - Free files and folders icons">
            <a:extLst>
              <a:ext uri="{FF2B5EF4-FFF2-40B4-BE49-F238E27FC236}">
                <a16:creationId xmlns:a16="http://schemas.microsoft.com/office/drawing/2014/main" id="{82527817-BC94-4DDE-B3A2-A091A24E5C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F1E62394-4AE8-44B7-A3DA-5F5E897888BE}"/>
              </a:ext>
            </a:extLst>
          </p:cNvPr>
          <p:cNvSpPr/>
          <p:nvPr/>
        </p:nvSpPr>
        <p:spPr>
          <a:xfrm>
            <a:off x="0" y="-48423"/>
            <a:ext cx="12192000" cy="11167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1605122-9145-42CB-964F-D67EF3DAE90A}"/>
              </a:ext>
            </a:extLst>
          </p:cNvPr>
          <p:cNvSpPr txBox="1"/>
          <p:nvPr/>
        </p:nvSpPr>
        <p:spPr>
          <a:xfrm>
            <a:off x="1434897" y="-96911"/>
            <a:ext cx="2441694" cy="1200329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4BB8C1-9007-432E-A892-8ADF8EC6A124}"/>
              </a:ext>
            </a:extLst>
          </p:cNvPr>
          <p:cNvSpPr txBox="1"/>
          <p:nvPr/>
        </p:nvSpPr>
        <p:spPr>
          <a:xfrm>
            <a:off x="454615" y="1508119"/>
            <a:ext cx="83005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5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2DA8FC-8819-43AF-8CAE-E3A4057A7228}"/>
              </a:ext>
            </a:extLst>
          </p:cNvPr>
          <p:cNvSpPr txBox="1"/>
          <p:nvPr/>
        </p:nvSpPr>
        <p:spPr>
          <a:xfrm>
            <a:off x="454615" y="2587619"/>
            <a:ext cx="11282770" cy="3677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Hosila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qoidalariga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>
              <a:lnSpc>
                <a:spcPct val="150000"/>
              </a:lnSpc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o‘rganish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15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26D8F4E-252E-401A-AF81-E56D53751819}"/>
                  </a:ext>
                </a:extLst>
              </p:cNvPr>
              <p:cNvSpPr txBox="1"/>
              <p:nvPr/>
            </p:nvSpPr>
            <p:spPr>
              <a:xfrm>
                <a:off x="3074790" y="153516"/>
                <a:ext cx="3014608" cy="978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26D8F4E-252E-401A-AF81-E56D537518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4790" y="153516"/>
                <a:ext cx="3014608" cy="9780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EB9B4F7-BAA0-498D-9F32-AB5CC9678D5D}"/>
                  </a:ext>
                </a:extLst>
              </p:cNvPr>
              <p:cNvSpPr txBox="1"/>
              <p:nvPr/>
            </p:nvSpPr>
            <p:spPr>
              <a:xfrm>
                <a:off x="3206830" y="1593008"/>
                <a:ext cx="3663182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EB9B4F7-BAA0-498D-9F32-AB5CC9678D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830" y="1593008"/>
                <a:ext cx="3663182" cy="6924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3F9DA5A-86A2-458E-B55A-5509CB58F0E1}"/>
                  </a:ext>
                </a:extLst>
              </p:cNvPr>
              <p:cNvSpPr txBox="1"/>
              <p:nvPr/>
            </p:nvSpPr>
            <p:spPr>
              <a:xfrm>
                <a:off x="305828" y="2577607"/>
                <a:ext cx="5240730" cy="7734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3F9DA5A-86A2-458E-B55A-5509CB58F0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28" y="2577607"/>
                <a:ext cx="5240730" cy="7734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D97E277-E225-4344-ADA5-75A51A258571}"/>
                  </a:ext>
                </a:extLst>
              </p:cNvPr>
              <p:cNvSpPr txBox="1"/>
              <p:nvPr/>
            </p:nvSpPr>
            <p:spPr>
              <a:xfrm>
                <a:off x="5606243" y="2692499"/>
                <a:ext cx="6397310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D97E277-E225-4344-ADA5-75A51A2585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6243" y="2692499"/>
                <a:ext cx="6397310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425D20D2-9153-4B2B-9376-1D8159896954}"/>
              </a:ext>
            </a:extLst>
          </p:cNvPr>
          <p:cNvSpPr txBox="1"/>
          <p:nvPr/>
        </p:nvSpPr>
        <p:spPr>
          <a:xfrm>
            <a:off x="568078" y="1593008"/>
            <a:ext cx="2506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9D53DC7-9F8F-439E-9162-CF3464CCB0E7}"/>
                  </a:ext>
                </a:extLst>
              </p:cNvPr>
              <p:cNvSpPr txBox="1"/>
              <p:nvPr/>
            </p:nvSpPr>
            <p:spPr>
              <a:xfrm>
                <a:off x="568078" y="299311"/>
                <a:ext cx="2366032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-misol.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9D53DC7-9F8F-439E-9162-CF3464CCB0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78" y="299311"/>
                <a:ext cx="2366032" cy="769441"/>
              </a:xfrm>
              <a:prstGeom prst="rect">
                <a:avLst/>
              </a:prstGeom>
              <a:blipFill>
                <a:blip r:embed="rId6"/>
                <a:stretch>
                  <a:fillRect t="-16667" r="-15206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1E2DAA9-9999-40D0-B6C2-A3BD956CE293}"/>
                  </a:ext>
                </a:extLst>
              </p:cNvPr>
              <p:cNvSpPr txBox="1"/>
              <p:nvPr/>
            </p:nvSpPr>
            <p:spPr>
              <a:xfrm>
                <a:off x="6516508" y="257807"/>
                <a:ext cx="1795555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1E2DAA9-9999-40D0-B6C2-A3BD956CE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508" y="257807"/>
                <a:ext cx="1795555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BD3E1725-0694-4E94-8A71-EC90DC0AD235}"/>
              </a:ext>
            </a:extLst>
          </p:cNvPr>
          <p:cNvCxnSpPr>
            <a:cxnSpLocks/>
          </p:cNvCxnSpPr>
          <p:nvPr/>
        </p:nvCxnSpPr>
        <p:spPr>
          <a:xfrm>
            <a:off x="399569" y="1378942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2483ACB-FC9F-43ED-BA7E-DF8E3102CE58}"/>
                  </a:ext>
                </a:extLst>
              </p:cNvPr>
              <p:cNvSpPr txBox="1"/>
              <p:nvPr/>
            </p:nvSpPr>
            <p:spPr>
              <a:xfrm>
                <a:off x="305828" y="3897686"/>
                <a:ext cx="4339201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2483ACB-FC9F-43ED-BA7E-DF8E3102CE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28" y="3897686"/>
                <a:ext cx="4339201" cy="69243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865B158-9E58-449A-ACA2-2A24BBF7BB47}"/>
                  </a:ext>
                </a:extLst>
              </p:cNvPr>
              <p:cNvSpPr txBox="1"/>
              <p:nvPr/>
            </p:nvSpPr>
            <p:spPr>
              <a:xfrm>
                <a:off x="4850420" y="3753573"/>
                <a:ext cx="4039183" cy="978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865B158-9E58-449A-ACA2-2A24BBF7BB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0420" y="3753573"/>
                <a:ext cx="4039183" cy="9780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093E29C-81C3-4A94-9698-A102E9E20C62}"/>
                  </a:ext>
                </a:extLst>
              </p:cNvPr>
              <p:cNvSpPr txBox="1"/>
              <p:nvPr/>
            </p:nvSpPr>
            <p:spPr>
              <a:xfrm>
                <a:off x="2697010" y="5134147"/>
                <a:ext cx="4821390" cy="978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093E29C-81C3-4A94-9698-A102E9E20C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010" y="5134147"/>
                <a:ext cx="4821390" cy="978025"/>
              </a:xfrm>
              <a:prstGeom prst="rect">
                <a:avLst/>
              </a:prstGeom>
              <a:blipFill>
                <a:blip r:embed="rId10"/>
                <a:stretch>
                  <a:fillRect l="-6953" t="-3727" b="-167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AA511DA-43B2-46AC-ABAD-BDD8A462E194}"/>
                  </a:ext>
                </a:extLst>
              </p:cNvPr>
              <p:cNvSpPr txBox="1"/>
              <p:nvPr/>
            </p:nvSpPr>
            <p:spPr>
              <a:xfrm>
                <a:off x="9008200" y="3753572"/>
                <a:ext cx="2228880" cy="978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AA511DA-43B2-46AC-ABAD-BDD8A462E1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8200" y="3753572"/>
                <a:ext cx="2228880" cy="97802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267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5" grpId="0"/>
      <p:bldP spid="17" grpId="0"/>
      <p:bldP spid="18" grpId="0"/>
      <p:bldP spid="24" grpId="0"/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3403336-798E-47C8-B2E8-2CBFB1A2EE4C}"/>
                  </a:ext>
                </a:extLst>
              </p:cNvPr>
              <p:cNvSpPr txBox="1"/>
              <p:nvPr/>
            </p:nvSpPr>
            <p:spPr>
              <a:xfrm>
                <a:off x="3158875" y="214490"/>
                <a:ext cx="3929281" cy="785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g>
                      <m:e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e>
                    </m:rad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3403336-798E-47C8-B2E8-2CBFB1A2EE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875" y="214490"/>
                <a:ext cx="3929281" cy="7857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54D76FE-3BC4-4F2A-A8F7-1F76F3A0E2F7}"/>
                  </a:ext>
                </a:extLst>
              </p:cNvPr>
              <p:cNvSpPr txBox="1"/>
              <p:nvPr/>
            </p:nvSpPr>
            <p:spPr>
              <a:xfrm>
                <a:off x="3452513" y="1437578"/>
                <a:ext cx="3245825" cy="103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f>
                          <m:f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f>
                          <m:f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b="1" dirty="0"/>
                  <a:t> 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54D76FE-3BC4-4F2A-A8F7-1F76F3A0E2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2513" y="1437578"/>
                <a:ext cx="3245825" cy="10394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32C3DAD-B2D0-4154-8EF1-995AAE8935D6}"/>
                  </a:ext>
                </a:extLst>
              </p:cNvPr>
              <p:cNvSpPr/>
              <p:nvPr/>
            </p:nvSpPr>
            <p:spPr>
              <a:xfrm>
                <a:off x="593108" y="2347484"/>
                <a:ext cx="5718809" cy="15074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4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800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num>
                                  <m:den>
                                    <m:r>
                                      <a:rPr lang="en-US" sz="4800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4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8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US" sz="48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i="1" dirty="0">
                    <a:latin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32C3DAD-B2D0-4154-8EF1-995AAE8935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108" y="2347484"/>
                <a:ext cx="5718809" cy="15074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05C5832-D7BB-4A95-AE1B-BF14B04F7CC3}"/>
                  </a:ext>
                </a:extLst>
              </p:cNvPr>
              <p:cNvSpPr txBox="1"/>
              <p:nvPr/>
            </p:nvSpPr>
            <p:spPr>
              <a:xfrm>
                <a:off x="6261784" y="2712645"/>
                <a:ext cx="5530646" cy="13080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f>
                          <m:f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f>
                          <m:f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i="1" dirty="0">
                    <a:latin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05C5832-D7BB-4A95-AE1B-BF14B04F7C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1784" y="2712645"/>
                <a:ext cx="5530646" cy="13080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8F05021D-3A07-4BE7-BF1A-E9B565DD7834}"/>
              </a:ext>
            </a:extLst>
          </p:cNvPr>
          <p:cNvSpPr txBox="1"/>
          <p:nvPr/>
        </p:nvSpPr>
        <p:spPr>
          <a:xfrm>
            <a:off x="593108" y="1732247"/>
            <a:ext cx="2506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BF2C7E5-B79F-4D7A-AD68-29AA1774FE8C}"/>
                  </a:ext>
                </a:extLst>
              </p:cNvPr>
              <p:cNvSpPr txBox="1"/>
              <p:nvPr/>
            </p:nvSpPr>
            <p:spPr>
              <a:xfrm>
                <a:off x="568078" y="299311"/>
                <a:ext cx="2366032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-misol.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BF2C7E5-B79F-4D7A-AD68-29AA1774FE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78" y="299311"/>
                <a:ext cx="2366032" cy="769441"/>
              </a:xfrm>
              <a:prstGeom prst="rect">
                <a:avLst/>
              </a:prstGeom>
              <a:blipFill>
                <a:blip r:embed="rId6"/>
                <a:stretch>
                  <a:fillRect t="-16667" r="-15206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1D885D9-AE71-4507-A4D6-56495FBC4399}"/>
                  </a:ext>
                </a:extLst>
              </p:cNvPr>
              <p:cNvSpPr txBox="1"/>
              <p:nvPr/>
            </p:nvSpPr>
            <p:spPr>
              <a:xfrm>
                <a:off x="7317286" y="214490"/>
                <a:ext cx="1795555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1D885D9-AE71-4507-A4D6-56495FBC43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7286" y="214490"/>
                <a:ext cx="1795555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092EB64B-0E11-4105-AF9B-BC941D1FA4AA}"/>
              </a:ext>
            </a:extLst>
          </p:cNvPr>
          <p:cNvCxnSpPr>
            <a:cxnSpLocks/>
          </p:cNvCxnSpPr>
          <p:nvPr/>
        </p:nvCxnSpPr>
        <p:spPr>
          <a:xfrm>
            <a:off x="399569" y="1201962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3042606-7410-407E-B3EC-F91C8C2E9BA6}"/>
                  </a:ext>
                </a:extLst>
              </p:cNvPr>
              <p:cNvSpPr txBox="1"/>
              <p:nvPr/>
            </p:nvSpPr>
            <p:spPr>
              <a:xfrm>
                <a:off x="1357552" y="4415428"/>
                <a:ext cx="5449922" cy="13080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3042606-7410-407E-B3EC-F91C8C2E9B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552" y="4415428"/>
                <a:ext cx="5449922" cy="130805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584C219-A9CD-43D6-8A94-EACE263D6227}"/>
                  </a:ext>
                </a:extLst>
              </p:cNvPr>
              <p:cNvSpPr txBox="1"/>
              <p:nvPr/>
            </p:nvSpPr>
            <p:spPr>
              <a:xfrm>
                <a:off x="6807474" y="4498345"/>
                <a:ext cx="4658032" cy="14431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den>
                            </m:f>
                          </m:sup>
                        </m:sSup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sup>
                        </m:sSup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584C219-A9CD-43D6-8A94-EACE263D62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7474" y="4498345"/>
                <a:ext cx="4658032" cy="14431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242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4" grpId="0"/>
      <p:bldP spid="16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6A79E64-34AE-45AB-9B68-86769E86EDBF}"/>
                  </a:ext>
                </a:extLst>
              </p:cNvPr>
              <p:cNvSpPr txBox="1"/>
              <p:nvPr/>
            </p:nvSpPr>
            <p:spPr>
              <a:xfrm>
                <a:off x="6570759" y="744749"/>
                <a:ext cx="3689554" cy="14198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ad>
                          <m:rad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</m:deg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ad>
                          <m:rad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g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5400" dirty="0"/>
                  <a:t> </a:t>
                </a:r>
                <a:endParaRPr lang="ru-RU" sz="5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6A79E64-34AE-45AB-9B68-86769E86ED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0759" y="744749"/>
                <a:ext cx="3689554" cy="14198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F47FABA-3902-43BF-A11D-DCA20673F6DA}"/>
                  </a:ext>
                </a:extLst>
              </p:cNvPr>
              <p:cNvSpPr txBox="1"/>
              <p:nvPr/>
            </p:nvSpPr>
            <p:spPr>
              <a:xfrm>
                <a:off x="896317" y="744749"/>
                <a:ext cx="5674442" cy="14198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ad>
                          <m:rad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</m:deg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ad>
                          <m:rad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g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5400" dirty="0"/>
                  <a:t> </a:t>
                </a:r>
                <a:endParaRPr lang="ru-RU" sz="5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F47FABA-3902-43BF-A11D-DCA20673F6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317" y="744749"/>
                <a:ext cx="5674442" cy="14198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6B4F674-5B26-4573-9E14-F3296341D6D9}"/>
                  </a:ext>
                </a:extLst>
              </p:cNvPr>
              <p:cNvSpPr txBox="1"/>
              <p:nvPr/>
            </p:nvSpPr>
            <p:spPr>
              <a:xfrm>
                <a:off x="896317" y="2792799"/>
                <a:ext cx="5297133" cy="12724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ad>
                          <m:rad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</m:deg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ad>
                          <m:rad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g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6B4F674-5B26-4573-9E14-F3296341D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317" y="2792799"/>
                <a:ext cx="5297133" cy="1272400"/>
              </a:xfrm>
              <a:prstGeom prst="rect">
                <a:avLst/>
              </a:prstGeom>
              <a:blipFill>
                <a:blip r:embed="rId4"/>
                <a:stretch>
                  <a:fillRect l="-5178" b="-14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8912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2F10C89-C524-430E-BC26-134441563A6F}"/>
                  </a:ext>
                </a:extLst>
              </p:cNvPr>
              <p:cNvSpPr txBox="1"/>
              <p:nvPr/>
            </p:nvSpPr>
            <p:spPr>
              <a:xfrm>
                <a:off x="2934110" y="-63033"/>
                <a:ext cx="6919826" cy="11317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p>
                        </m:sSup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2F10C89-C524-430E-BC26-134441563A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4110" y="-63033"/>
                <a:ext cx="6919826" cy="11317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89975E0-80A8-4FA7-9B06-4CD03FA17B91}"/>
                  </a:ext>
                </a:extLst>
              </p:cNvPr>
              <p:cNvSpPr txBox="1"/>
              <p:nvPr/>
            </p:nvSpPr>
            <p:spPr>
              <a:xfrm>
                <a:off x="3183940" y="1398365"/>
                <a:ext cx="6420166" cy="10268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𝟕</m:t>
                        </m:r>
                      </m:sup>
                    </m:sSup>
                    <m:r>
                      <a:rPr lang="en-US" sz="44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𝟕</m:t>
                        </m:r>
                      </m:sup>
                    </m:sSup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89975E0-80A8-4FA7-9B06-4CD03FA17B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3940" y="1398365"/>
                <a:ext cx="6420166" cy="10268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59121EF9-EE6C-4274-87B7-6C5ADF88CB4E}"/>
              </a:ext>
            </a:extLst>
          </p:cNvPr>
          <p:cNvSpPr txBox="1"/>
          <p:nvPr/>
        </p:nvSpPr>
        <p:spPr>
          <a:xfrm>
            <a:off x="399446" y="1634339"/>
            <a:ext cx="2506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7C8BBC-6B86-4C9E-A399-F7DFE9710400}"/>
                  </a:ext>
                </a:extLst>
              </p:cNvPr>
              <p:cNvSpPr txBox="1"/>
              <p:nvPr/>
            </p:nvSpPr>
            <p:spPr>
              <a:xfrm>
                <a:off x="291714" y="299309"/>
                <a:ext cx="272217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-misol.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7C8BBC-6B86-4C9E-A399-F7DFE97104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714" y="299309"/>
                <a:ext cx="2722176" cy="769441"/>
              </a:xfrm>
              <a:prstGeom prst="rect">
                <a:avLst/>
              </a:prstGeom>
              <a:blipFill>
                <a:blip r:embed="rId4"/>
                <a:stretch>
                  <a:fillRect t="-16667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40D959-0B43-4531-874B-990725B3552F}"/>
                  </a:ext>
                </a:extLst>
              </p:cNvPr>
              <p:cNvSpPr txBox="1"/>
              <p:nvPr/>
            </p:nvSpPr>
            <p:spPr>
              <a:xfrm>
                <a:off x="10104731" y="299310"/>
                <a:ext cx="1795555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40D959-0B43-4531-874B-990725B355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4731" y="299310"/>
                <a:ext cx="1795555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67B905E5-AAED-4864-AFB3-1B4079D04503}"/>
              </a:ext>
            </a:extLst>
          </p:cNvPr>
          <p:cNvCxnSpPr>
            <a:cxnSpLocks/>
          </p:cNvCxnSpPr>
          <p:nvPr/>
        </p:nvCxnSpPr>
        <p:spPr>
          <a:xfrm>
            <a:off x="399569" y="1201962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BD8C37-6F94-4810-A78F-C6085F6C09BC}"/>
                  </a:ext>
                </a:extLst>
              </p:cNvPr>
              <p:cNvSpPr txBox="1"/>
              <p:nvPr/>
            </p:nvSpPr>
            <p:spPr>
              <a:xfrm>
                <a:off x="510330" y="2527210"/>
                <a:ext cx="8802062" cy="11257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BD8C37-6F94-4810-A78F-C6085F6C0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330" y="2527210"/>
                <a:ext cx="8802062" cy="11257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654F54D-1753-43AC-8287-6F76F37E809F}"/>
                  </a:ext>
                </a:extLst>
              </p:cNvPr>
              <p:cNvSpPr txBox="1"/>
              <p:nvPr/>
            </p:nvSpPr>
            <p:spPr>
              <a:xfrm>
                <a:off x="846369" y="3979723"/>
                <a:ext cx="11053917" cy="10365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654F54D-1753-43AC-8287-6F76F37E80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369" y="3979723"/>
                <a:ext cx="11053917" cy="10365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560F1B8-7737-4FA0-A1AC-C54EC855FF4A}"/>
                  </a:ext>
                </a:extLst>
              </p:cNvPr>
              <p:cNvSpPr txBox="1"/>
              <p:nvPr/>
            </p:nvSpPr>
            <p:spPr>
              <a:xfrm>
                <a:off x="846369" y="5137755"/>
                <a:ext cx="8466023" cy="10365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560F1B8-7737-4FA0-A1AC-C54EC855FF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369" y="5137755"/>
                <a:ext cx="8466023" cy="10365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351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2" grpId="0"/>
      <p:bldP spid="14" grpId="0"/>
      <p:bldP spid="15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BDFEF6E-7B84-4340-9E96-74C999B1AF2E}"/>
                  </a:ext>
                </a:extLst>
              </p:cNvPr>
              <p:cNvSpPr txBox="1"/>
              <p:nvPr/>
            </p:nvSpPr>
            <p:spPr>
              <a:xfrm>
                <a:off x="1061882" y="-82453"/>
                <a:ext cx="7949381" cy="18270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BDFEF6E-7B84-4340-9E96-74C999B1AF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882" y="-82453"/>
                <a:ext cx="7949381" cy="18270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5528F14-6C5D-45C0-BECB-26D5022C193B}"/>
                  </a:ext>
                </a:extLst>
              </p:cNvPr>
              <p:cNvSpPr txBox="1"/>
              <p:nvPr/>
            </p:nvSpPr>
            <p:spPr>
              <a:xfrm>
                <a:off x="839428" y="1504744"/>
                <a:ext cx="6543365" cy="18270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5528F14-6C5D-45C0-BECB-26D5022C19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28" y="1504744"/>
                <a:ext cx="6543365" cy="18270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DDECEF9-944A-4326-B721-31C575611B6A}"/>
                  </a:ext>
                </a:extLst>
              </p:cNvPr>
              <p:cNvSpPr txBox="1"/>
              <p:nvPr/>
            </p:nvSpPr>
            <p:spPr>
              <a:xfrm>
                <a:off x="1061881" y="3526218"/>
                <a:ext cx="6098458" cy="13432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𝟏𝟒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DDECEF9-944A-4326-B721-31C575611B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881" y="3526218"/>
                <a:ext cx="6098458" cy="13432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C72953-B8E5-4ECA-BE6E-208CB224FDBD}"/>
                  </a:ext>
                </a:extLst>
              </p:cNvPr>
              <p:cNvSpPr txBox="1"/>
              <p:nvPr/>
            </p:nvSpPr>
            <p:spPr>
              <a:xfrm>
                <a:off x="1268359" y="5241291"/>
                <a:ext cx="6386053" cy="11716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𝟏𝟒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</m:sup>
                        </m:sSup>
                      </m:den>
                    </m:f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C72953-B8E5-4ECA-BE6E-208CB224FD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359" y="5241291"/>
                <a:ext cx="6386053" cy="1171603"/>
              </a:xfrm>
              <a:prstGeom prst="rect">
                <a:avLst/>
              </a:prstGeom>
              <a:blipFill>
                <a:blip r:embed="rId5"/>
                <a:stretch>
                  <a:fillRect l="-3817" b="-10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039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A63A1092-2D35-4498-9DD0-E8A53133D9D2}"/>
              </a:ext>
            </a:extLst>
          </p:cNvPr>
          <p:cNvSpPr/>
          <p:nvPr/>
        </p:nvSpPr>
        <p:spPr>
          <a:xfrm>
            <a:off x="0" y="0"/>
            <a:ext cx="12192000" cy="110401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2EB02C-0C27-46CA-BCC4-F92AD2ABF7B9}"/>
              </a:ext>
            </a:extLst>
          </p:cNvPr>
          <p:cNvSpPr txBox="1"/>
          <p:nvPr/>
        </p:nvSpPr>
        <p:spPr>
          <a:xfrm>
            <a:off x="278296" y="391837"/>
            <a:ext cx="1191370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11" name="Picture 4" descr="Download Free png Child, children, doing, drawing, homework, kid ...">
            <a:extLst>
              <a:ext uri="{FF2B5EF4-FFF2-40B4-BE49-F238E27FC236}">
                <a16:creationId xmlns:a16="http://schemas.microsoft.com/office/drawing/2014/main" id="{94636570-284E-4BDB-B3E9-A4D1B4CB5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83879" y="4959584"/>
            <a:ext cx="1787088" cy="1506579"/>
          </a:xfrm>
          <a:prstGeom prst="rect">
            <a:avLst/>
          </a:prstGeom>
          <a:solidFill>
            <a:schemeClr val="bg1"/>
          </a:solidFill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E193365-06A5-4268-AC08-4BEB52F107DC}"/>
                  </a:ext>
                </a:extLst>
              </p:cNvPr>
              <p:cNvSpPr txBox="1"/>
              <p:nvPr/>
            </p:nvSpPr>
            <p:spPr>
              <a:xfrm>
                <a:off x="733781" y="1993164"/>
                <a:ext cx="9943642" cy="37856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6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Darslikning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6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𝟐𝟗</m:t>
                    </m:r>
                  </m:oMath>
                </a14:m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-sahifasida  </a:t>
                </a:r>
                <a:r>
                  <a:rPr lang="en-US" sz="6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6000" b="1" i="1">
                        <a:latin typeface="Cambria Math" panose="02040503050406030204" pitchFamily="18" charset="0"/>
                      </a:rPr>
                      <m:t>𝟑𝟐</m:t>
                    </m:r>
                  </m:oMath>
                </a14:m>
                <a:r>
                  <a:rPr lang="en-US" sz="6000" b="1" dirty="0"/>
                  <a:t>-</a:t>
                </a:r>
                <a14:m>
                  <m:oMath xmlns:m="http://schemas.openxmlformats.org/officeDocument/2006/math">
                    <m:r>
                      <a:rPr lang="en-US" sz="6000" b="1" i="1">
                        <a:latin typeface="Cambria Math" panose="02040503050406030204" pitchFamily="18" charset="0"/>
                      </a:rPr>
                      <m:t>𝟑𝟑</m:t>
                    </m:r>
                  </m:oMath>
                </a14:m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6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misollarni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6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yeching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6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ru-RU" sz="6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E193365-06A5-4268-AC08-4BEB52F10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781" y="1993164"/>
                <a:ext cx="9943642" cy="3785652"/>
              </a:xfrm>
              <a:prstGeom prst="rect">
                <a:avLst/>
              </a:prstGeom>
              <a:blipFill>
                <a:blip r:embed="rId3"/>
                <a:stretch>
                  <a:fillRect l="-2451" t="-4992" r="-63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2FCE6AE-65BE-4EEF-B9C6-3BB7BE464C50}"/>
              </a:ext>
            </a:extLst>
          </p:cNvPr>
          <p:cNvSpPr txBox="1"/>
          <p:nvPr/>
        </p:nvSpPr>
        <p:spPr>
          <a:xfrm>
            <a:off x="698937" y="3885990"/>
            <a:ext cx="65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03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13C0EAD-7F89-4C83-94A6-ABEF28F4207E}"/>
              </a:ext>
            </a:extLst>
          </p:cNvPr>
          <p:cNvSpPr/>
          <p:nvPr/>
        </p:nvSpPr>
        <p:spPr>
          <a:xfrm>
            <a:off x="0" y="-48424"/>
            <a:ext cx="12192000" cy="8736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A21827-3150-42E2-90AC-1FE8E0951AC3}"/>
              </a:ext>
            </a:extLst>
          </p:cNvPr>
          <p:cNvSpPr txBox="1"/>
          <p:nvPr/>
        </p:nvSpPr>
        <p:spPr>
          <a:xfrm>
            <a:off x="527384" y="3656"/>
            <a:ext cx="63848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CF4E506-78D7-41FC-9E73-924B315B51DD}"/>
                  </a:ext>
                </a:extLst>
              </p:cNvPr>
              <p:cNvSpPr txBox="1"/>
              <p:nvPr/>
            </p:nvSpPr>
            <p:spPr>
              <a:xfrm>
                <a:off x="7366251" y="3656"/>
                <a:ext cx="460094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№ </m:t>
                    </m:r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𝟐𝟐</m:t>
                    </m:r>
                  </m:oMath>
                </a14:m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𝟐𝟖</m:t>
                    </m:r>
                  </m:oMath>
                </a14:m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sahifa</a:t>
                </a:r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CF4E506-78D7-41FC-9E73-924B315B51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251" y="3656"/>
                <a:ext cx="4600940" cy="769441"/>
              </a:xfrm>
              <a:prstGeom prst="rect">
                <a:avLst/>
              </a:prstGeom>
              <a:blipFill>
                <a:blip r:embed="rId2"/>
                <a:stretch>
                  <a:fillRect t="-17460" r="-4901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E821FC-4F67-43EF-9522-D9BC85FCCAF0}"/>
                  </a:ext>
                </a:extLst>
              </p:cNvPr>
              <p:cNvSpPr txBox="1"/>
              <p:nvPr/>
            </p:nvSpPr>
            <p:spPr>
              <a:xfrm>
                <a:off x="527384" y="1149286"/>
                <a:ext cx="8678401" cy="7642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400" b="1" dirty="0"/>
                  <a:t>  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0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44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d>
                      <m:dPr>
                        <m:ctrlPr>
                          <a:rPr lang="en-US" sz="44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</m:oMath>
                </a14:m>
                <a:r>
                  <a:rPr lang="en-US" sz="4400" b="1" dirty="0"/>
                  <a:t>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 ?</m:t>
                    </m:r>
                  </m:oMath>
                </a14:m>
                <a:r>
                  <a:rPr lang="en-US" sz="4400" b="1" dirty="0"/>
                  <a:t>   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E821FC-4F67-43EF-9522-D9BC85FCCA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84" y="1149286"/>
                <a:ext cx="8678401" cy="7642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0CFE3D2-23B2-4F81-89D7-1C0C4EFEBCB6}"/>
                  </a:ext>
                </a:extLst>
              </p:cNvPr>
              <p:cNvSpPr txBox="1"/>
              <p:nvPr/>
            </p:nvSpPr>
            <p:spPr>
              <a:xfrm>
                <a:off x="527384" y="2182283"/>
                <a:ext cx="11492249" cy="850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4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4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4400" b="1" i="1" dirty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44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400" b="1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 dirty="0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400" b="1" i="1" dirty="0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400" b="1" i="1" dirty="0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</m:d>
                      </m:e>
                      <m:sup>
                        <m:r>
                          <a:rPr lang="en-US" sz="4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0CFE3D2-23B2-4F81-89D7-1C0C4EFEBC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84" y="2182283"/>
                <a:ext cx="11492249" cy="850682"/>
              </a:xfrm>
              <a:prstGeom prst="rect">
                <a:avLst/>
              </a:prstGeom>
              <a:blipFill>
                <a:blip r:embed="rId4"/>
                <a:stretch>
                  <a:fillRect l="-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EF4A1EA-8625-4313-984F-CEB60E8AFA55}"/>
                  </a:ext>
                </a:extLst>
              </p:cNvPr>
              <p:cNvSpPr txBox="1"/>
              <p:nvPr/>
            </p:nvSpPr>
            <p:spPr>
              <a:xfrm>
                <a:off x="1097215" y="3301714"/>
                <a:ext cx="6441187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4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4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EF4A1EA-8625-4313-984F-CEB60E8AFA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215" y="3301714"/>
                <a:ext cx="6441187" cy="69243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608F38-BFE1-4897-B7D0-4BCA6281B2C2}"/>
                  </a:ext>
                </a:extLst>
              </p:cNvPr>
              <p:cNvSpPr txBox="1"/>
              <p:nvPr/>
            </p:nvSpPr>
            <p:spPr>
              <a:xfrm>
                <a:off x="1097215" y="4319898"/>
                <a:ext cx="5833585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4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dirty="0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608F38-BFE1-4897-B7D0-4BCA6281B2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215" y="4319898"/>
                <a:ext cx="5833585" cy="69243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443637C-83B6-46A4-ABD6-590BE95D7F07}"/>
                  </a:ext>
                </a:extLst>
              </p:cNvPr>
              <p:cNvSpPr txBox="1"/>
              <p:nvPr/>
            </p:nvSpPr>
            <p:spPr>
              <a:xfrm>
                <a:off x="7036957" y="4273731"/>
                <a:ext cx="3761653" cy="784767"/>
              </a:xfrm>
              <a:prstGeom prst="rect">
                <a:avLst/>
              </a:prstGeom>
              <a:gradFill>
                <a:gsLst>
                  <a:gs pos="0">
                    <a:srgbClr val="00B050">
                      <a:alpha val="63000"/>
                    </a:srgbClr>
                  </a:gs>
                  <a:gs pos="54000">
                    <a:schemeClr val="bg1"/>
                  </a:gs>
                  <a:gs pos="100000">
                    <a:srgbClr val="00B050">
                      <a:alpha val="57000"/>
                    </a:srgbClr>
                  </a:gs>
                </a:gsLst>
                <a:lin ang="5400000" scaled="1"/>
              </a:gra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400" b="1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dirty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443637C-83B6-46A4-ABD6-590BE95D7F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6957" y="4273731"/>
                <a:ext cx="3761653" cy="78476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847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E821FC-4F67-43EF-9522-D9BC85FCCAF0}"/>
                  </a:ext>
                </a:extLst>
              </p:cNvPr>
              <p:cNvSpPr txBox="1"/>
              <p:nvPr/>
            </p:nvSpPr>
            <p:spPr>
              <a:xfrm>
                <a:off x="1856010" y="759541"/>
                <a:ext cx="700512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E821FC-4F67-43EF-9522-D9BC85FCCA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010" y="759541"/>
                <a:ext cx="700512" cy="6771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D5BBB48-9337-4067-AE42-8AF04BB8FF81}"/>
                  </a:ext>
                </a:extLst>
              </p:cNvPr>
              <p:cNvSpPr txBox="1"/>
              <p:nvPr/>
            </p:nvSpPr>
            <p:spPr>
              <a:xfrm>
                <a:off x="2957052" y="232097"/>
                <a:ext cx="2806217" cy="13715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D5BBB48-9337-4067-AE42-8AF04BB8F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052" y="232097"/>
                <a:ext cx="2806217" cy="13715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5B199C5-F1F6-45C1-9152-E1919E46C59B}"/>
                  </a:ext>
                </a:extLst>
              </p:cNvPr>
              <p:cNvSpPr txBox="1"/>
              <p:nvPr/>
            </p:nvSpPr>
            <p:spPr>
              <a:xfrm>
                <a:off x="1856010" y="2051065"/>
                <a:ext cx="5386988" cy="13140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5B199C5-F1F6-45C1-9152-E1919E46C5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010" y="2051065"/>
                <a:ext cx="5386988" cy="13140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F7AA9F6-944F-4D5D-9E72-8AC06BF1C051}"/>
              </a:ext>
            </a:extLst>
          </p:cNvPr>
          <p:cNvCxnSpPr>
            <a:stCxn id="13" idx="0"/>
          </p:cNvCxnSpPr>
          <p:nvPr/>
        </p:nvCxnSpPr>
        <p:spPr>
          <a:xfrm flipH="1">
            <a:off x="3156155" y="2051065"/>
            <a:ext cx="1393349" cy="657039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F3E2EC1E-28EA-4A39-9B6A-0C00FCE55FBE}"/>
              </a:ext>
            </a:extLst>
          </p:cNvPr>
          <p:cNvCxnSpPr/>
          <p:nvPr/>
        </p:nvCxnSpPr>
        <p:spPr>
          <a:xfrm flipH="1">
            <a:off x="4119716" y="2826958"/>
            <a:ext cx="1393349" cy="657039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E78571F-00C5-48A5-BEB8-2CD46BF66566}"/>
                  </a:ext>
                </a:extLst>
              </p:cNvPr>
              <p:cNvSpPr txBox="1"/>
              <p:nvPr/>
            </p:nvSpPr>
            <p:spPr>
              <a:xfrm>
                <a:off x="7367740" y="2379584"/>
                <a:ext cx="1581765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E78571F-00C5-48A5-BEB8-2CD46BF665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7740" y="2379584"/>
                <a:ext cx="1581765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9B30F84-0BE7-4019-817F-34B663BDC49B}"/>
                  </a:ext>
                </a:extLst>
              </p:cNvPr>
              <p:cNvSpPr txBox="1"/>
              <p:nvPr/>
            </p:nvSpPr>
            <p:spPr>
              <a:xfrm>
                <a:off x="1651060" y="4141036"/>
                <a:ext cx="4937311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9B30F84-0BE7-4019-817F-34B663BDC4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1060" y="4141036"/>
                <a:ext cx="4937311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CFFEC81-46F0-457F-A39F-887B860F9427}"/>
                  </a:ext>
                </a:extLst>
              </p:cNvPr>
              <p:cNvSpPr txBox="1"/>
              <p:nvPr/>
            </p:nvSpPr>
            <p:spPr>
              <a:xfrm>
                <a:off x="6457508" y="4141036"/>
                <a:ext cx="2244040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CFFEC81-46F0-457F-A39F-887B860F94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7508" y="4141036"/>
                <a:ext cx="2244040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6747B50-E663-48EF-BBBA-C528E080BB5E}"/>
                  </a:ext>
                </a:extLst>
              </p:cNvPr>
              <p:cNvSpPr txBox="1"/>
              <p:nvPr/>
            </p:nvSpPr>
            <p:spPr>
              <a:xfrm>
                <a:off x="8701548" y="4154179"/>
                <a:ext cx="658281" cy="769441"/>
              </a:xfrm>
              <a:prstGeom prst="rect">
                <a:avLst/>
              </a:prstGeom>
              <a:gradFill flip="none" rotWithShape="1">
                <a:gsLst>
                  <a:gs pos="53000">
                    <a:schemeClr val="accent1">
                      <a:lumMod val="5000"/>
                      <a:lumOff val="95000"/>
                    </a:schemeClr>
                  </a:gs>
                  <a:gs pos="546">
                    <a:srgbClr val="00B050">
                      <a:alpha val="76000"/>
                    </a:srgbClr>
                  </a:gs>
                  <a:gs pos="100000">
                    <a:srgbClr val="00B050">
                      <a:lumMod val="72000"/>
                      <a:lumOff val="28000"/>
                    </a:srgbClr>
                  </a:gs>
                </a:gsLst>
                <a:lin ang="5400000" scaled="1"/>
                <a:tileRect/>
              </a:gra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6747B50-E663-48EF-BBBA-C528E080BB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1548" y="4154179"/>
                <a:ext cx="658281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802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F0DCE68-AF67-4B53-83F8-7C29B56C1E58}"/>
                  </a:ext>
                </a:extLst>
              </p:cNvPr>
              <p:cNvSpPr txBox="1"/>
              <p:nvPr/>
            </p:nvSpPr>
            <p:spPr>
              <a:xfrm>
                <a:off x="292201" y="416364"/>
                <a:ext cx="63478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F0DCE68-AF67-4B53-83F8-7C29B56C1E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01" y="416364"/>
                <a:ext cx="634789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F0DA6C8-A376-4D7A-A205-376649D3C755}"/>
                  </a:ext>
                </a:extLst>
              </p:cNvPr>
              <p:cNvSpPr txBox="1"/>
              <p:nvPr/>
            </p:nvSpPr>
            <p:spPr>
              <a:xfrm>
                <a:off x="1289268" y="315459"/>
                <a:ext cx="5360442" cy="6948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0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e>
                      </m:d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F0DA6C8-A376-4D7A-A205-376649D3C7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9268" y="315459"/>
                <a:ext cx="5360442" cy="6948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901F213-7B63-4474-871B-A9C1963182B5}"/>
                  </a:ext>
                </a:extLst>
              </p:cNvPr>
              <p:cNvSpPr txBox="1"/>
              <p:nvPr/>
            </p:nvSpPr>
            <p:spPr>
              <a:xfrm>
                <a:off x="292200" y="1291361"/>
                <a:ext cx="7354577" cy="6386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0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4000" b="1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901F213-7B63-4474-871B-A9C1963182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00" y="1291361"/>
                <a:ext cx="7354577" cy="638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69869E9-782B-4C75-ACB3-60B7EDA56EC6}"/>
                  </a:ext>
                </a:extLst>
              </p:cNvPr>
              <p:cNvSpPr txBox="1"/>
              <p:nvPr/>
            </p:nvSpPr>
            <p:spPr>
              <a:xfrm>
                <a:off x="7781940" y="1010265"/>
                <a:ext cx="4117859" cy="9183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</m:num>
                            <m:den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69869E9-782B-4C75-ACB3-60B7EDA56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1940" y="1010265"/>
                <a:ext cx="4117859" cy="91839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32C90A5-5D0E-4758-838E-3E832EEEB2F8}"/>
                  </a:ext>
                </a:extLst>
              </p:cNvPr>
              <p:cNvSpPr txBox="1"/>
              <p:nvPr/>
            </p:nvSpPr>
            <p:spPr>
              <a:xfrm>
                <a:off x="292200" y="2188102"/>
                <a:ext cx="8232959" cy="10463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𝟔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4000" b="1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4000" b="1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𝟓</m:t>
                                      </m:r>
                                    </m:num>
                                    <m:den>
                                      <m:r>
                                        <a:rPr lang="en-US" sz="4000" b="1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4000" b="1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4000" b="1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4000" b="1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32C90A5-5D0E-4758-838E-3E832EEEB2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00" y="2188102"/>
                <a:ext cx="8232959" cy="10463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BE8FDFF-EDA9-49FE-8766-8E6CD15EE921}"/>
                  </a:ext>
                </a:extLst>
              </p:cNvPr>
              <p:cNvSpPr txBox="1"/>
              <p:nvPr/>
            </p:nvSpPr>
            <p:spPr>
              <a:xfrm>
                <a:off x="926990" y="3429000"/>
                <a:ext cx="6564682" cy="1164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</m:num>
                            <m:den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BE8FDFF-EDA9-49FE-8766-8E6CD15EE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990" y="3429000"/>
                <a:ext cx="6564682" cy="1164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31E541-1C0B-4079-9942-7E1454954DDA}"/>
                  </a:ext>
                </a:extLst>
              </p:cNvPr>
              <p:cNvSpPr txBox="1"/>
              <p:nvPr/>
            </p:nvSpPr>
            <p:spPr>
              <a:xfrm>
                <a:off x="926990" y="4983040"/>
                <a:ext cx="7335150" cy="775533"/>
              </a:xfrm>
              <a:prstGeom prst="rect">
                <a:avLst/>
              </a:prstGeom>
              <a:gradFill>
                <a:gsLst>
                  <a:gs pos="53000">
                    <a:schemeClr val="accent1">
                      <a:lumMod val="5000"/>
                      <a:lumOff val="95000"/>
                    </a:schemeClr>
                  </a:gs>
                  <a:gs pos="546">
                    <a:srgbClr val="00B050">
                      <a:alpha val="76000"/>
                    </a:srgbClr>
                  </a:gs>
                  <a:gs pos="100000">
                    <a:srgbClr val="00B050">
                      <a:lumMod val="72000"/>
                      <a:lumOff val="28000"/>
                    </a:srgb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dirty="0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e>
                      </m:rad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31E541-1C0B-4079-9942-7E1454954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990" y="4983040"/>
                <a:ext cx="7335150" cy="7755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309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E821FC-4F67-43EF-9522-D9BC85FCCAF0}"/>
                  </a:ext>
                </a:extLst>
              </p:cNvPr>
              <p:cNvSpPr txBox="1"/>
              <p:nvPr/>
            </p:nvSpPr>
            <p:spPr>
              <a:xfrm>
                <a:off x="543425" y="560372"/>
                <a:ext cx="63478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E821FC-4F67-43EF-9522-D9BC85FCCA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425" y="560372"/>
                <a:ext cx="634789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D5BBB48-9337-4067-AE42-8AF04BB8FF81}"/>
                  </a:ext>
                </a:extLst>
              </p:cNvPr>
              <p:cNvSpPr txBox="1"/>
              <p:nvPr/>
            </p:nvSpPr>
            <p:spPr>
              <a:xfrm>
                <a:off x="1438094" y="342299"/>
                <a:ext cx="2254271" cy="10516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D5BBB48-9337-4067-AE42-8AF04BB8F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094" y="342299"/>
                <a:ext cx="2254271" cy="10516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5B199C5-F1F6-45C1-9152-E1919E46C59B}"/>
                  </a:ext>
                </a:extLst>
              </p:cNvPr>
              <p:cNvSpPr txBox="1"/>
              <p:nvPr/>
            </p:nvSpPr>
            <p:spPr>
              <a:xfrm>
                <a:off x="6353100" y="316987"/>
                <a:ext cx="4133824" cy="1179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5B199C5-F1F6-45C1-9152-E1919E46C5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3100" y="316987"/>
                <a:ext cx="4133824" cy="11796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F3E2EC1E-28EA-4A39-9B6A-0C00FCE55FBE}"/>
              </a:ext>
            </a:extLst>
          </p:cNvPr>
          <p:cNvCxnSpPr>
            <a:cxnSpLocks/>
          </p:cNvCxnSpPr>
          <p:nvPr/>
        </p:nvCxnSpPr>
        <p:spPr>
          <a:xfrm flipH="1">
            <a:off x="8668608" y="979966"/>
            <a:ext cx="983286" cy="484729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9B30F84-0BE7-4019-817F-34B663BDC49B}"/>
                  </a:ext>
                </a:extLst>
              </p:cNvPr>
              <p:cNvSpPr txBox="1"/>
              <p:nvPr/>
            </p:nvSpPr>
            <p:spPr>
              <a:xfrm>
                <a:off x="1345289" y="1960791"/>
                <a:ext cx="7784475" cy="16169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9B30F84-0BE7-4019-817F-34B663BDC4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5289" y="1960791"/>
                <a:ext cx="7784475" cy="16169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DAE0896-583E-44AE-B864-95A1F58EA447}"/>
              </a:ext>
            </a:extLst>
          </p:cNvPr>
          <p:cNvCxnSpPr>
            <a:cxnSpLocks/>
          </p:cNvCxnSpPr>
          <p:nvPr/>
        </p:nvCxnSpPr>
        <p:spPr>
          <a:xfrm flipH="1">
            <a:off x="7826189" y="279053"/>
            <a:ext cx="990674" cy="476785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56EE8DA-8511-4AB9-BF60-E1F4705B838C}"/>
                  </a:ext>
                </a:extLst>
              </p:cNvPr>
              <p:cNvSpPr txBox="1"/>
              <p:nvPr/>
            </p:nvSpPr>
            <p:spPr>
              <a:xfrm>
                <a:off x="3703250" y="333129"/>
                <a:ext cx="2569101" cy="12918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56EE8DA-8511-4AB9-BF60-E1F4705B83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3250" y="333129"/>
                <a:ext cx="2569101" cy="12918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EC77B31-A5C0-477B-8B3E-D7EC0698AC42}"/>
                  </a:ext>
                </a:extLst>
              </p:cNvPr>
              <p:cNvSpPr txBox="1"/>
              <p:nvPr/>
            </p:nvSpPr>
            <p:spPr>
              <a:xfrm>
                <a:off x="10486924" y="391364"/>
                <a:ext cx="1182631" cy="10465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EC77B31-A5C0-477B-8B3E-D7EC0698AC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6924" y="391364"/>
                <a:ext cx="1182631" cy="10465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3F3E177-ACC1-4ADC-AB6E-3257A2CCA7F5}"/>
                  </a:ext>
                </a:extLst>
              </p:cNvPr>
              <p:cNvSpPr txBox="1"/>
              <p:nvPr/>
            </p:nvSpPr>
            <p:spPr>
              <a:xfrm>
                <a:off x="2032393" y="3816869"/>
                <a:ext cx="3080715" cy="18653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RU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3F3E177-ACC1-4ADC-AB6E-3257A2CCA7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2393" y="3816869"/>
                <a:ext cx="3080715" cy="186538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8150A1E-A4F4-40CF-85A6-081E638251F4}"/>
                  </a:ext>
                </a:extLst>
              </p:cNvPr>
              <p:cNvSpPr txBox="1"/>
              <p:nvPr/>
            </p:nvSpPr>
            <p:spPr>
              <a:xfrm>
                <a:off x="5237526" y="4330919"/>
                <a:ext cx="3736600" cy="1351332"/>
              </a:xfrm>
              <a:prstGeom prst="rect">
                <a:avLst/>
              </a:prstGeom>
              <a:gradFill>
                <a:gsLst>
                  <a:gs pos="53000">
                    <a:schemeClr val="accent1">
                      <a:lumMod val="5000"/>
                      <a:lumOff val="95000"/>
                    </a:schemeClr>
                  </a:gs>
                  <a:gs pos="546">
                    <a:srgbClr val="00B050">
                      <a:alpha val="76000"/>
                    </a:srgbClr>
                  </a:gs>
                  <a:gs pos="100000">
                    <a:srgbClr val="00B050">
                      <a:lumMod val="72000"/>
                      <a:lumOff val="28000"/>
                    </a:srgbClr>
                  </a:gs>
                </a:gsLst>
                <a:lin ang="5400000" scaled="1"/>
              </a:gra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8150A1E-A4F4-40CF-85A6-081E63825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526" y="4330919"/>
                <a:ext cx="3736600" cy="1351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1295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C331305-42A0-4370-A8A6-87FDA2A0FCDF}"/>
              </a:ext>
            </a:extLst>
          </p:cNvPr>
          <p:cNvSpPr txBox="1"/>
          <p:nvPr/>
        </p:nvSpPr>
        <p:spPr>
          <a:xfrm>
            <a:off x="594858" y="271943"/>
            <a:ext cx="20055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1-test. 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69B3ACD-5407-41A7-A0D0-E74C93307588}"/>
                  </a:ext>
                </a:extLst>
              </p:cNvPr>
              <p:cNvSpPr txBox="1"/>
              <p:nvPr/>
            </p:nvSpPr>
            <p:spPr>
              <a:xfrm>
                <a:off x="3441125" y="112383"/>
                <a:ext cx="1809791" cy="10669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800" b="1" dirty="0"/>
                  <a:t> 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69B3ACD-5407-41A7-A0D0-E74C933075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125" y="112383"/>
                <a:ext cx="1809791" cy="106695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D70BCD9B-F926-45E2-865C-B9CE73907383}"/>
              </a:ext>
            </a:extLst>
          </p:cNvPr>
          <p:cNvCxnSpPr>
            <a:cxnSpLocks/>
          </p:cNvCxnSpPr>
          <p:nvPr/>
        </p:nvCxnSpPr>
        <p:spPr>
          <a:xfrm>
            <a:off x="391100" y="1392167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E17BBA1-F80D-4B02-8F28-229D1FC189BB}"/>
              </a:ext>
            </a:extLst>
          </p:cNvPr>
          <p:cNvSpPr txBox="1"/>
          <p:nvPr/>
        </p:nvSpPr>
        <p:spPr>
          <a:xfrm>
            <a:off x="3857237" y="1681395"/>
            <a:ext cx="2506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15B56C5-ADA3-49BB-A139-FE009B1D344C}"/>
                  </a:ext>
                </a:extLst>
              </p:cNvPr>
              <p:cNvSpPr txBox="1"/>
              <p:nvPr/>
            </p:nvSpPr>
            <p:spPr>
              <a:xfrm>
                <a:off x="3894771" y="2576660"/>
                <a:ext cx="5827696" cy="16718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d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4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𝟑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4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4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𝟑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dirty="0"/>
                  <a:t>  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15B56C5-ADA3-49BB-A139-FE009B1D3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4771" y="2576660"/>
                <a:ext cx="5827696" cy="16718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B1FCD93-0837-4082-8C61-351925576FB2}"/>
                  </a:ext>
                </a:extLst>
              </p:cNvPr>
              <p:cNvSpPr txBox="1"/>
              <p:nvPr/>
            </p:nvSpPr>
            <p:spPr>
              <a:xfrm>
                <a:off x="3868969" y="4605657"/>
                <a:ext cx="4207221" cy="12878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B1FCD93-0837-4082-8C61-351925576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8969" y="4605657"/>
                <a:ext cx="4207221" cy="12878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2EA3406-2904-4D31-A39B-16671133D3E3}"/>
                  </a:ext>
                </a:extLst>
              </p:cNvPr>
              <p:cNvSpPr txBox="1"/>
              <p:nvPr/>
            </p:nvSpPr>
            <p:spPr>
              <a:xfrm>
                <a:off x="8132790" y="4660928"/>
                <a:ext cx="2102050" cy="11773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  <m:r>
                      <a:rPr lang="en-US" sz="4800" b="1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dirty="0"/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2EA3406-2904-4D31-A39B-16671133D3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2790" y="4660928"/>
                <a:ext cx="2102050" cy="11773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5BE108F-2D6A-4E83-B5A4-D450E16D7F5A}"/>
                  </a:ext>
                </a:extLst>
              </p:cNvPr>
              <p:cNvSpPr txBox="1"/>
              <p:nvPr/>
            </p:nvSpPr>
            <p:spPr>
              <a:xfrm>
                <a:off x="10194630" y="4750154"/>
                <a:ext cx="1201676" cy="10669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800" b="1" dirty="0"/>
                  <a:t>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5BE108F-2D6A-4E83-B5A4-D450E16D7F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4630" y="4750154"/>
                <a:ext cx="1201676" cy="10669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9B95CB62-7B82-467F-92C1-D1FB1C865CF5}"/>
              </a:ext>
            </a:extLst>
          </p:cNvPr>
          <p:cNvCxnSpPr>
            <a:cxnSpLocks/>
          </p:cNvCxnSpPr>
          <p:nvPr/>
        </p:nvCxnSpPr>
        <p:spPr>
          <a:xfrm flipH="1">
            <a:off x="8851810" y="5325630"/>
            <a:ext cx="517960" cy="528803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D26BB3B8-E8DB-4FF0-963A-B1ADDE01312B}"/>
              </a:ext>
            </a:extLst>
          </p:cNvPr>
          <p:cNvCxnSpPr>
            <a:cxnSpLocks/>
          </p:cNvCxnSpPr>
          <p:nvPr/>
        </p:nvCxnSpPr>
        <p:spPr>
          <a:xfrm flipH="1">
            <a:off x="8956865" y="4693939"/>
            <a:ext cx="467423" cy="520577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D99C46-DEA3-4195-9421-7A81BAA853BE}"/>
                  </a:ext>
                </a:extLst>
              </p:cNvPr>
              <p:cNvSpPr txBox="1"/>
              <p:nvPr/>
            </p:nvSpPr>
            <p:spPr>
              <a:xfrm>
                <a:off x="5806815" y="230363"/>
                <a:ext cx="1795555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4800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1D99C46-DEA3-4195-9421-7A81BAA853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6815" y="230363"/>
                <a:ext cx="1795555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Овал 1">
            <a:extLst>
              <a:ext uri="{FF2B5EF4-FFF2-40B4-BE49-F238E27FC236}">
                <a16:creationId xmlns:a16="http://schemas.microsoft.com/office/drawing/2014/main" id="{1B74F584-B905-4AAD-BFAF-43DA751288B1}"/>
              </a:ext>
            </a:extLst>
          </p:cNvPr>
          <p:cNvSpPr/>
          <p:nvPr/>
        </p:nvSpPr>
        <p:spPr>
          <a:xfrm>
            <a:off x="486414" y="2033098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8A849BCB-E5E6-4839-A733-FAE2F4FD3F20}"/>
              </a:ext>
            </a:extLst>
          </p:cNvPr>
          <p:cNvSpPr/>
          <p:nvPr/>
        </p:nvSpPr>
        <p:spPr>
          <a:xfrm>
            <a:off x="486414" y="3532844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23513EF9-5255-438B-B7F5-9720CF230F61}"/>
              </a:ext>
            </a:extLst>
          </p:cNvPr>
          <p:cNvSpPr/>
          <p:nvPr/>
        </p:nvSpPr>
        <p:spPr>
          <a:xfrm>
            <a:off x="502498" y="5027181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8112E819-AA15-49E0-95A6-BC96B7C52CBB}"/>
              </a:ext>
            </a:extLst>
          </p:cNvPr>
          <p:cNvCxnSpPr>
            <a:cxnSpLocks/>
          </p:cNvCxnSpPr>
          <p:nvPr/>
        </p:nvCxnSpPr>
        <p:spPr>
          <a:xfrm>
            <a:off x="3219795" y="1722975"/>
            <a:ext cx="0" cy="444478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ABA1083-34B0-42D4-BB3D-BC6658D8DB5A}"/>
                  </a:ext>
                </a:extLst>
              </p:cNvPr>
              <p:cNvSpPr txBox="1"/>
              <p:nvPr/>
            </p:nvSpPr>
            <p:spPr>
              <a:xfrm>
                <a:off x="1398697" y="4775286"/>
                <a:ext cx="1201676" cy="10669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800" b="1" dirty="0"/>
                  <a:t>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ABA1083-34B0-42D4-BB3D-BC6658D8DB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697" y="4775286"/>
                <a:ext cx="1201676" cy="10669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AA7F747-C407-49E1-A221-32E17FA09E34}"/>
                  </a:ext>
                </a:extLst>
              </p:cNvPr>
              <p:cNvSpPr txBox="1"/>
              <p:nvPr/>
            </p:nvSpPr>
            <p:spPr>
              <a:xfrm>
                <a:off x="1380678" y="1722975"/>
                <a:ext cx="1201676" cy="10669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800" b="1" dirty="0"/>
                  <a:t> 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AA7F747-C407-49E1-A221-32E17FA09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0678" y="1722975"/>
                <a:ext cx="1201676" cy="106695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A2693D5-EC55-40E2-A868-9FB6E549BBDE}"/>
                  </a:ext>
                </a:extLst>
              </p:cNvPr>
              <p:cNvSpPr txBox="1"/>
              <p:nvPr/>
            </p:nvSpPr>
            <p:spPr>
              <a:xfrm>
                <a:off x="1398697" y="3199008"/>
                <a:ext cx="1201676" cy="10669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800" b="1" dirty="0"/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A2693D5-EC55-40E2-A868-9FB6E549BB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697" y="3199008"/>
                <a:ext cx="1201676" cy="10669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425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6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1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6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100"/>
                            </p:stCondLst>
                            <p:childTnLst>
                              <p:par>
                                <p:cTn id="2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6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100"/>
                            </p:stCondLst>
                            <p:childTnLst>
                              <p:par>
                                <p:cTn id="3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6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2" grpId="0"/>
      <p:bldP spid="13" grpId="0"/>
      <p:bldP spid="38" grpId="0"/>
      <p:bldP spid="2" grpId="0" animBg="1"/>
      <p:bldP spid="15" grpId="0" animBg="1"/>
      <p:bldP spid="16" grpId="0" animBg="1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DC948F6-757B-43C8-AC41-69E03C5A9671}"/>
                  </a:ext>
                </a:extLst>
              </p:cNvPr>
              <p:cNvSpPr txBox="1"/>
              <p:nvPr/>
            </p:nvSpPr>
            <p:spPr>
              <a:xfrm>
                <a:off x="2951885" y="361789"/>
                <a:ext cx="4808689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DC948F6-757B-43C8-AC41-69E03C5A9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1885" y="361789"/>
                <a:ext cx="4808689" cy="6771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2DEB78FC-9960-422B-BD70-51A8CBEF6ED0}"/>
              </a:ext>
            </a:extLst>
          </p:cNvPr>
          <p:cNvSpPr txBox="1"/>
          <p:nvPr/>
        </p:nvSpPr>
        <p:spPr>
          <a:xfrm>
            <a:off x="3780107" y="1826827"/>
            <a:ext cx="2506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247AA1E-828B-44CE-B258-16FF2C68BA69}"/>
                  </a:ext>
                </a:extLst>
              </p:cNvPr>
              <p:cNvSpPr txBox="1"/>
              <p:nvPr/>
            </p:nvSpPr>
            <p:spPr>
              <a:xfrm>
                <a:off x="3726619" y="3853018"/>
                <a:ext cx="3076483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247AA1E-828B-44CE-B258-16FF2C68BA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619" y="3853018"/>
                <a:ext cx="3076483" cy="6924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EED2BA3-FE63-4008-ABB4-CE601E6EE013}"/>
                  </a:ext>
                </a:extLst>
              </p:cNvPr>
              <p:cNvSpPr txBox="1"/>
              <p:nvPr/>
            </p:nvSpPr>
            <p:spPr>
              <a:xfrm>
                <a:off x="6905480" y="3853018"/>
                <a:ext cx="2312877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EED2BA3-FE63-4008-ABB4-CE601E6EE0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480" y="3853018"/>
                <a:ext cx="2312877" cy="6924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27ABC6B-06AC-487B-AC43-CC1EEBC599F1}"/>
                  </a:ext>
                </a:extLst>
              </p:cNvPr>
              <p:cNvSpPr txBox="1"/>
              <p:nvPr/>
            </p:nvSpPr>
            <p:spPr>
              <a:xfrm>
                <a:off x="3627115" y="2786425"/>
                <a:ext cx="6440032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d>
                        <m:dPr>
                          <m:ctrlP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4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27ABC6B-06AC-487B-AC43-CC1EEBC599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115" y="2786425"/>
                <a:ext cx="6440032" cy="69243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CC70EE1-C228-40D4-86DD-83B8C7FCE2B2}"/>
                  </a:ext>
                </a:extLst>
              </p:cNvPr>
              <p:cNvSpPr txBox="1"/>
              <p:nvPr/>
            </p:nvSpPr>
            <p:spPr>
              <a:xfrm>
                <a:off x="3659788" y="4837152"/>
                <a:ext cx="4872423" cy="850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CC70EE1-C228-40D4-86DD-83B8C7FCE2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9788" y="4837152"/>
                <a:ext cx="4872423" cy="85068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A41902B-54E8-49D9-85CE-B513F3BA18C8}"/>
                  </a:ext>
                </a:extLst>
              </p:cNvPr>
              <p:cNvSpPr txBox="1"/>
              <p:nvPr/>
            </p:nvSpPr>
            <p:spPr>
              <a:xfrm>
                <a:off x="8640011" y="5010726"/>
                <a:ext cx="3201197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A41902B-54E8-49D9-85CE-B513F3BA18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0011" y="5010726"/>
                <a:ext cx="3201197" cy="6771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6DEEA8FD-E4FE-4299-8B46-19C9814FEBF7}"/>
              </a:ext>
            </a:extLst>
          </p:cNvPr>
          <p:cNvSpPr txBox="1"/>
          <p:nvPr/>
        </p:nvSpPr>
        <p:spPr>
          <a:xfrm>
            <a:off x="715583" y="361789"/>
            <a:ext cx="18909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2-test. 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E29117-05E3-419D-A6CB-93701FA44317}"/>
                  </a:ext>
                </a:extLst>
              </p:cNvPr>
              <p:cNvSpPr txBox="1"/>
              <p:nvPr/>
            </p:nvSpPr>
            <p:spPr>
              <a:xfrm>
                <a:off x="8105948" y="315622"/>
                <a:ext cx="1795555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E29117-05E3-419D-A6CB-93701FA443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5948" y="315622"/>
                <a:ext cx="1795555" cy="7694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8983CF5D-0D24-4298-AD2F-C9AB45F6FD65}"/>
              </a:ext>
            </a:extLst>
          </p:cNvPr>
          <p:cNvCxnSpPr>
            <a:cxnSpLocks/>
          </p:cNvCxnSpPr>
          <p:nvPr/>
        </p:nvCxnSpPr>
        <p:spPr>
          <a:xfrm>
            <a:off x="424803" y="1290452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>
            <a:extLst>
              <a:ext uri="{FF2B5EF4-FFF2-40B4-BE49-F238E27FC236}">
                <a16:creationId xmlns:a16="http://schemas.microsoft.com/office/drawing/2014/main" id="{8339A7D3-628C-495D-9BAB-0E39511042A9}"/>
              </a:ext>
            </a:extLst>
          </p:cNvPr>
          <p:cNvSpPr/>
          <p:nvPr/>
        </p:nvSpPr>
        <p:spPr>
          <a:xfrm>
            <a:off x="486414" y="2033098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0B7E19BB-C9F2-435C-9C47-197F448CEF18}"/>
              </a:ext>
            </a:extLst>
          </p:cNvPr>
          <p:cNvSpPr/>
          <p:nvPr/>
        </p:nvSpPr>
        <p:spPr>
          <a:xfrm>
            <a:off x="486414" y="3532844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8F6E4610-0340-4D17-AA74-3FD0655D0ECB}"/>
              </a:ext>
            </a:extLst>
          </p:cNvPr>
          <p:cNvSpPr/>
          <p:nvPr/>
        </p:nvSpPr>
        <p:spPr>
          <a:xfrm>
            <a:off x="502498" y="5027181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604504D-962F-4FB1-8C5B-F591EDEDB86A}"/>
                  </a:ext>
                </a:extLst>
              </p:cNvPr>
              <p:cNvSpPr txBox="1"/>
              <p:nvPr/>
            </p:nvSpPr>
            <p:spPr>
              <a:xfrm>
                <a:off x="1596804" y="4947450"/>
                <a:ext cx="723916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604504D-962F-4FB1-8C5B-F591EDEDB8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804" y="4947450"/>
                <a:ext cx="723916" cy="69243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8E6808A-2417-4F53-BCC7-232FA17AA92B}"/>
                  </a:ext>
                </a:extLst>
              </p:cNvPr>
              <p:cNvSpPr txBox="1"/>
              <p:nvPr/>
            </p:nvSpPr>
            <p:spPr>
              <a:xfrm>
                <a:off x="1677319" y="1942407"/>
                <a:ext cx="466474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8E6808A-2417-4F53-BCC7-232FA17AA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7319" y="1942407"/>
                <a:ext cx="466474" cy="67710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266CA0-90B2-4286-A5F3-29850976005E}"/>
                  </a:ext>
                </a:extLst>
              </p:cNvPr>
              <p:cNvSpPr txBox="1"/>
              <p:nvPr/>
            </p:nvSpPr>
            <p:spPr>
              <a:xfrm>
                <a:off x="1526799" y="3445384"/>
                <a:ext cx="79188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266CA0-90B2-4286-A5F3-2985097600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6799" y="3445384"/>
                <a:ext cx="791883" cy="67710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7192EE15-094C-4F64-96FB-7ADDD455A61C}"/>
              </a:ext>
            </a:extLst>
          </p:cNvPr>
          <p:cNvCxnSpPr>
            <a:cxnSpLocks/>
          </p:cNvCxnSpPr>
          <p:nvPr/>
        </p:nvCxnSpPr>
        <p:spPr>
          <a:xfrm>
            <a:off x="3219795" y="1722975"/>
            <a:ext cx="0" cy="444478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872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5" grpId="0"/>
      <p:bldP spid="16" grpId="0"/>
      <p:bldP spid="14" grpId="0" animBg="1"/>
      <p:bldP spid="18" grpId="0" animBg="1"/>
      <p:bldP spid="19" grpId="0" animBg="1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57881F-90B9-4D94-8C0D-5374353782CD}"/>
                  </a:ext>
                </a:extLst>
              </p:cNvPr>
              <p:cNvSpPr txBox="1"/>
              <p:nvPr/>
            </p:nvSpPr>
            <p:spPr>
              <a:xfrm>
                <a:off x="2928575" y="300580"/>
                <a:ext cx="5303952" cy="8997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𝒍𝒈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𝒔𝒊𝒏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57881F-90B9-4D94-8C0D-5374353782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8575" y="300580"/>
                <a:ext cx="5303952" cy="8997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5896948-FD0B-43C6-A337-56A8B843E51B}"/>
                  </a:ext>
                </a:extLst>
              </p:cNvPr>
              <p:cNvSpPr txBox="1"/>
              <p:nvPr/>
            </p:nvSpPr>
            <p:spPr>
              <a:xfrm>
                <a:off x="3619202" y="3085652"/>
                <a:ext cx="8198462" cy="12513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𝒍𝒈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  <m:f>
                                <m:f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5896948-FD0B-43C6-A337-56A8B843E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202" y="3085652"/>
                <a:ext cx="8198462" cy="12513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E679556-E462-42C2-A364-FE4E7E100C5F}"/>
                  </a:ext>
                </a:extLst>
              </p:cNvPr>
              <p:cNvSpPr txBox="1"/>
              <p:nvPr/>
            </p:nvSpPr>
            <p:spPr>
              <a:xfrm>
                <a:off x="4332317" y="4897917"/>
                <a:ext cx="1640449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E679556-E462-42C2-A364-FE4E7E100C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2317" y="4897917"/>
                <a:ext cx="1640449" cy="6924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Круг: прозрачная заливка 13">
            <a:extLst>
              <a:ext uri="{FF2B5EF4-FFF2-40B4-BE49-F238E27FC236}">
                <a16:creationId xmlns:a16="http://schemas.microsoft.com/office/drawing/2014/main" id="{DB5EA0D0-C732-4E8D-8D1A-81C54C691FE4}"/>
              </a:ext>
            </a:extLst>
          </p:cNvPr>
          <p:cNvSpPr/>
          <p:nvPr/>
        </p:nvSpPr>
        <p:spPr>
          <a:xfrm>
            <a:off x="6644541" y="3048518"/>
            <a:ext cx="1951964" cy="1365118"/>
          </a:xfrm>
          <a:prstGeom prst="donut">
            <a:avLst>
              <a:gd name="adj" fmla="val 2179"/>
            </a:avLst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>
              <a:solidFill>
                <a:schemeClr val="tx1"/>
              </a:solidFill>
            </a:endParaRPr>
          </a:p>
        </p:txBody>
      </p:sp>
      <p:sp>
        <p:nvSpPr>
          <p:cNvPr id="15" name="Круг: прозрачная заливка 14">
            <a:extLst>
              <a:ext uri="{FF2B5EF4-FFF2-40B4-BE49-F238E27FC236}">
                <a16:creationId xmlns:a16="http://schemas.microsoft.com/office/drawing/2014/main" id="{15BA4C5C-16C2-429C-AC2A-FDAE69E94FA7}"/>
              </a:ext>
            </a:extLst>
          </p:cNvPr>
          <p:cNvSpPr/>
          <p:nvPr/>
        </p:nvSpPr>
        <p:spPr>
          <a:xfrm>
            <a:off x="8882845" y="2695615"/>
            <a:ext cx="2479927" cy="1961536"/>
          </a:xfrm>
          <a:prstGeom prst="donut">
            <a:avLst>
              <a:gd name="adj" fmla="val 2179"/>
            </a:avLst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E4AE16B-56C9-4DDD-8F28-1258604C0390}"/>
                  </a:ext>
                </a:extLst>
              </p:cNvPr>
              <p:cNvSpPr txBox="1"/>
              <p:nvPr/>
            </p:nvSpPr>
            <p:spPr>
              <a:xfrm rot="19690288">
                <a:off x="8038102" y="2522859"/>
                <a:ext cx="104477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E4AE16B-56C9-4DDD-8F28-1258604C03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90288">
                <a:off x="8038102" y="2522859"/>
                <a:ext cx="1044773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F5AD595-9DB5-4D58-9582-9A7B4C8E0A15}"/>
                  </a:ext>
                </a:extLst>
              </p:cNvPr>
              <p:cNvSpPr txBox="1"/>
              <p:nvPr/>
            </p:nvSpPr>
            <p:spPr>
              <a:xfrm rot="19690288">
                <a:off x="10466181" y="1988938"/>
                <a:ext cx="104477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F5AD595-9DB5-4D58-9582-9A7B4C8E0A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90288">
                <a:off x="10466181" y="1988938"/>
                <a:ext cx="1044773" cy="6771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D20EAF05-0CC5-400D-BED9-7CA9156486DD}"/>
              </a:ext>
            </a:extLst>
          </p:cNvPr>
          <p:cNvSpPr txBox="1"/>
          <p:nvPr/>
        </p:nvSpPr>
        <p:spPr>
          <a:xfrm>
            <a:off x="3625045" y="1833982"/>
            <a:ext cx="2506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016055D-46FE-415B-82EE-9F39D7D988D7}"/>
                  </a:ext>
                </a:extLst>
              </p:cNvPr>
              <p:cNvSpPr txBox="1"/>
              <p:nvPr/>
            </p:nvSpPr>
            <p:spPr>
              <a:xfrm>
                <a:off x="541369" y="382316"/>
                <a:ext cx="187532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-test. 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016055D-46FE-415B-82EE-9F39D7D988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69" y="382316"/>
                <a:ext cx="1875325" cy="769441"/>
              </a:xfrm>
              <a:prstGeom prst="rect">
                <a:avLst/>
              </a:prstGeom>
              <a:blipFill>
                <a:blip r:embed="rId7"/>
                <a:stretch>
                  <a:fillRect t="-17460" r="-20521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47A90CC-7D9C-4236-8AD0-E6E377D60BBA}"/>
                  </a:ext>
                </a:extLst>
              </p:cNvPr>
              <p:cNvSpPr txBox="1"/>
              <p:nvPr/>
            </p:nvSpPr>
            <p:spPr>
              <a:xfrm>
                <a:off x="8744408" y="303776"/>
                <a:ext cx="1795555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47A90CC-7D9C-4236-8AD0-E6E377D60B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4408" y="303776"/>
                <a:ext cx="1795555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8F38B668-8E83-435C-B39A-52D578C8A93E}"/>
              </a:ext>
            </a:extLst>
          </p:cNvPr>
          <p:cNvCxnSpPr>
            <a:cxnSpLocks/>
          </p:cNvCxnSpPr>
          <p:nvPr/>
        </p:nvCxnSpPr>
        <p:spPr>
          <a:xfrm>
            <a:off x="399569" y="1419628"/>
            <a:ext cx="11392861" cy="0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>
            <a:extLst>
              <a:ext uri="{FF2B5EF4-FFF2-40B4-BE49-F238E27FC236}">
                <a16:creationId xmlns:a16="http://schemas.microsoft.com/office/drawing/2014/main" id="{422F27F9-A9A5-4F3B-9679-23674DC2B109}"/>
              </a:ext>
            </a:extLst>
          </p:cNvPr>
          <p:cNvSpPr/>
          <p:nvPr/>
        </p:nvSpPr>
        <p:spPr>
          <a:xfrm>
            <a:off x="486414" y="2033098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EAC8F240-73FB-4E0D-B45A-9DC6171307EA}"/>
              </a:ext>
            </a:extLst>
          </p:cNvPr>
          <p:cNvSpPr/>
          <p:nvPr/>
        </p:nvSpPr>
        <p:spPr>
          <a:xfrm>
            <a:off x="486414" y="3532844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334F4358-DF48-44E6-81C6-52B5C88A00BE}"/>
              </a:ext>
            </a:extLst>
          </p:cNvPr>
          <p:cNvSpPr/>
          <p:nvPr/>
        </p:nvSpPr>
        <p:spPr>
          <a:xfrm>
            <a:off x="502498" y="5027181"/>
            <a:ext cx="614510" cy="56317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3328B40-E764-4100-A95D-1668DC697472}"/>
                  </a:ext>
                </a:extLst>
              </p:cNvPr>
              <p:cNvSpPr txBox="1"/>
              <p:nvPr/>
            </p:nvSpPr>
            <p:spPr>
              <a:xfrm>
                <a:off x="1564600" y="5001330"/>
                <a:ext cx="46647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3328B40-E764-4100-A95D-1668DC6974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600" y="5001330"/>
                <a:ext cx="466473" cy="6771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8B6437D-46F6-4E2D-A827-2821C93436C0}"/>
                  </a:ext>
                </a:extLst>
              </p:cNvPr>
              <p:cNvSpPr txBox="1"/>
              <p:nvPr/>
            </p:nvSpPr>
            <p:spPr>
              <a:xfrm>
                <a:off x="1523516" y="2002414"/>
                <a:ext cx="1062150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</a:rPr>
                      <m:t>𝟐</m:t>
                    </m:r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8B6437D-46F6-4E2D-A827-2821C93436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516" y="2002414"/>
                <a:ext cx="1062150" cy="69243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F122660-AE11-433D-A229-6FF87D388D09}"/>
                  </a:ext>
                </a:extLst>
              </p:cNvPr>
              <p:cNvSpPr txBox="1"/>
              <p:nvPr/>
            </p:nvSpPr>
            <p:spPr>
              <a:xfrm>
                <a:off x="1494595" y="3499264"/>
                <a:ext cx="79188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4400" b="1" dirty="0"/>
                  <a:t> 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F122660-AE11-433D-A229-6FF87D388D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4595" y="3499264"/>
                <a:ext cx="791883" cy="67710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A3BD6761-6B5F-4FAD-B7A6-5DE29FCEE85F}"/>
              </a:ext>
            </a:extLst>
          </p:cNvPr>
          <p:cNvCxnSpPr>
            <a:cxnSpLocks/>
          </p:cNvCxnSpPr>
          <p:nvPr/>
        </p:nvCxnSpPr>
        <p:spPr>
          <a:xfrm>
            <a:off x="3219795" y="1722975"/>
            <a:ext cx="0" cy="444478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96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2" grpId="0" animBg="1"/>
      <p:bldP spid="23" grpId="0" animBg="1"/>
      <p:bldP spid="24" grpId="0" animBg="1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961</Words>
  <Application>Microsoft Office PowerPoint</Application>
  <PresentationFormat>Широкоэкранный</PresentationFormat>
  <Paragraphs>224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123</cp:revision>
  <dcterms:created xsi:type="dcterms:W3CDTF">2020-09-13T05:17:16Z</dcterms:created>
  <dcterms:modified xsi:type="dcterms:W3CDTF">2021-11-17T14:01:43Z</dcterms:modified>
</cp:coreProperties>
</file>