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1419" r:id="rId2"/>
    <p:sldId id="295" r:id="rId3"/>
    <p:sldId id="305" r:id="rId4"/>
    <p:sldId id="1417" r:id="rId5"/>
    <p:sldId id="1418" r:id="rId6"/>
    <p:sldId id="1414" r:id="rId7"/>
    <p:sldId id="1416" r:id="rId8"/>
    <p:sldId id="1396" r:id="rId9"/>
    <p:sldId id="1401" r:id="rId10"/>
    <p:sldId id="308" r:id="rId11"/>
    <p:sldId id="1397" r:id="rId12"/>
    <p:sldId id="1400" r:id="rId13"/>
    <p:sldId id="1398" r:id="rId14"/>
    <p:sldId id="311" r:id="rId15"/>
    <p:sldId id="1399" r:id="rId16"/>
    <p:sldId id="310" r:id="rId17"/>
    <p:sldId id="313" r:id="rId18"/>
    <p:sldId id="314" r:id="rId19"/>
    <p:sldId id="277" r:id="rId20"/>
    <p:sldId id="297" r:id="rId21"/>
    <p:sldId id="1402" r:id="rId22"/>
    <p:sldId id="1403" r:id="rId23"/>
    <p:sldId id="1405" r:id="rId24"/>
    <p:sldId id="1404" r:id="rId25"/>
    <p:sldId id="1406" r:id="rId26"/>
    <p:sldId id="1407" r:id="rId27"/>
    <p:sldId id="1408" r:id="rId28"/>
    <p:sldId id="1410" r:id="rId29"/>
    <p:sldId id="1411" r:id="rId30"/>
    <p:sldId id="1412" r:id="rId31"/>
    <p:sldId id="315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000066"/>
    <a:srgbClr val="003300"/>
    <a:srgbClr val="25AB13"/>
    <a:srgbClr val="7AF5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04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C5D7B-3D62-4165-9E70-064CED451C5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F9341-F8C2-4450-AD07-7CA0EB8944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65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DF9341-F8C2-4450-AD07-7CA0EB8944B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831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6C9533-61B1-4477-91A8-7C52102105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EF8AD16-3C2A-4B30-9B52-758CF7998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A0612B-337A-4456-BD9D-84CBB2D78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BF9F7A-3E1D-4FCA-9372-3ACEE3894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E96B80-10ED-42A8-8FE8-3A7FBAE05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19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A6E080-0C82-49CA-9E8F-186FF3C82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53B9550-4FE9-45BE-B4F9-ABE2173E1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FA2338-872A-4566-BA07-15B315C5A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0EAA19-1538-4944-A197-FBC73D3CD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1D16E9-7540-4C68-B659-2185525F9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56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2B8B6BE-0C35-459E-B0BD-51F98F9E63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EEEA72-2065-4247-8E83-4744E7180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88A393-7995-48C2-8A85-9D91026DF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B2843C-EA36-4CAE-921E-E600126A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0176B3-DB1F-4E06-A265-B9EF08606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164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6001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5FEE50-A568-45D0-9B33-6341B0434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4D8CD-40B0-4E75-874A-18152FB5A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D38DFE-79C4-48D0-8560-F82F25324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D869D4-0A96-4851-8586-228F952F7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1C466A-07DF-42FD-AB39-AE09F3C3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86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7B7F6B-9145-4CAC-A241-211E02E67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727390-8886-4958-9A1D-BEBDD3304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EAB658-4379-4F30-AD14-3BA23D978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A5C7C1-17E3-41DD-940A-A2E6EA2A6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69C7F5-5799-4327-8231-E7B1A8EC6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574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783F7-5588-4DA0-9E52-5989B742C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24531C-DB91-45F0-94FD-5B006874CC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63C74C-FD5E-47EF-B1C2-FEE01599D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A6D9D0-9B2D-405B-B762-A185A7E42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721D393-D397-4B8C-8EC8-7E798A79E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C145AE-BDF2-43C0-B637-AC283B98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424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527D6F-2DEF-4207-B97F-E11CF1AFC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BAFA4D-01D6-4888-A9CD-E959BCEF5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3C6A6D-5654-497D-94C4-84333CDED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5DF3DE3-13CB-4B7A-9944-9C129C5F4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5CAFE37-EE66-40C5-BC86-991E08083C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6143CBA-75E4-4BBB-A8C3-CD8BB66DB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FD8F6E6-1989-45CC-B9F6-71A200873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FABE4CE-A058-45E2-A428-0D558269E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63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38FC2D-C196-4FCC-9985-2F67AD6D6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0BD413F-4B7F-473F-9AFC-4276E78A5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EF0348B-BD0D-441D-9F69-D6298724A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3A2F5DD-8E94-4DCC-B0DF-73C75CB82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39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C1DFF0C-2D6B-4B09-A81C-D9E168EB3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E2BA59-4BB7-4EFE-AC2E-5D5A34C4D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E7C8885-A27A-4CEB-956E-C79441FEC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512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E2F87E-F8D1-49FA-A357-76F1A66ED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ECF47C-FFFA-4C01-88CD-37E5939C4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A3FB1B2-37F1-49AB-BF57-65BB35129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9CF601-7DDE-41B0-95DD-039CF0E8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0A1CC-4974-46A0-AD18-ECD95C622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29A19FF-ED2B-4A19-B49D-F259865A2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108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856DBD-48B5-4D62-AB2B-6F1E5D0EE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AC1D2B2-B6EA-47C4-8AA0-FD0DB48039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A09D93-4827-4CC6-ADCE-9EB2D4D14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FB26D2-6DD8-4228-AA4A-1E234269F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0CFA81-4549-451E-B076-E3CBBABEA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118848-1CC4-4183-9005-0EAFFF96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11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E051D-8658-4619-AAA3-D69FC969B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D47D26-93DD-4635-8B42-198677609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AC42D1-FFEA-4A7A-B167-2C1483F042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12F0C-D734-4441-8D73-788D3350041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DEC48E-A2F4-48CA-A672-D6B2552F02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5E62A7-F2D1-439A-8595-C0A843386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080F6-1176-4B9D-B2BC-58298F2BD3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31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0.png"/><Relationship Id="rId4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10.png"/><Relationship Id="rId4" Type="http://schemas.openxmlformats.org/officeDocument/2006/relationships/image" Target="../media/image6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7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4" Type="http://schemas.openxmlformats.org/officeDocument/2006/relationships/image" Target="../media/image67.png"/><Relationship Id="rId9" Type="http://schemas.openxmlformats.org/officeDocument/2006/relationships/image" Target="../media/image7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6.png"/><Relationship Id="rId4" Type="http://schemas.openxmlformats.org/officeDocument/2006/relationships/image" Target="../media/image7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3" Type="http://schemas.openxmlformats.org/officeDocument/2006/relationships/image" Target="../media/image74.png"/><Relationship Id="rId7" Type="http://schemas.openxmlformats.org/officeDocument/2006/relationships/image" Target="../media/image82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10" Type="http://schemas.openxmlformats.org/officeDocument/2006/relationships/image" Target="../media/image85.png"/><Relationship Id="rId4" Type="http://schemas.openxmlformats.org/officeDocument/2006/relationships/image" Target="../media/image79.png"/><Relationship Id="rId9" Type="http://schemas.openxmlformats.org/officeDocument/2006/relationships/image" Target="../media/image8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3.png"/><Relationship Id="rId4" Type="http://schemas.openxmlformats.org/officeDocument/2006/relationships/image" Target="../media/image5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7" Type="http://schemas.openxmlformats.org/officeDocument/2006/relationships/image" Target="../media/image97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png"/><Relationship Id="rId5" Type="http://schemas.openxmlformats.org/officeDocument/2006/relationships/image" Target="../media/image95.png"/><Relationship Id="rId4" Type="http://schemas.openxmlformats.org/officeDocument/2006/relationships/image" Target="../media/image9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1.png"/><Relationship Id="rId3" Type="http://schemas.openxmlformats.org/officeDocument/2006/relationships/image" Target="../media/image130.png"/><Relationship Id="rId7" Type="http://schemas.openxmlformats.org/officeDocument/2006/relationships/image" Target="../media/image171.png"/><Relationship Id="rId12" Type="http://schemas.openxmlformats.org/officeDocument/2006/relationships/image" Target="../media/image22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1.png"/><Relationship Id="rId11" Type="http://schemas.openxmlformats.org/officeDocument/2006/relationships/image" Target="../media/image21.png"/><Relationship Id="rId5" Type="http://schemas.openxmlformats.org/officeDocument/2006/relationships/image" Target="../media/image151.png"/><Relationship Id="rId10" Type="http://schemas.openxmlformats.org/officeDocument/2006/relationships/image" Target="../media/image20.png"/><Relationship Id="rId4" Type="http://schemas.openxmlformats.org/officeDocument/2006/relationships/image" Target="../media/image140.png"/><Relationship Id="rId9" Type="http://schemas.openxmlformats.org/officeDocument/2006/relationships/image" Target="../media/image19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13" Type="http://schemas.openxmlformats.org/officeDocument/2006/relationships/image" Target="../media/image26.png"/><Relationship Id="rId3" Type="http://schemas.openxmlformats.org/officeDocument/2006/relationships/image" Target="../media/image160.png"/><Relationship Id="rId7" Type="http://schemas.openxmlformats.org/officeDocument/2006/relationships/image" Target="../media/image200.png"/><Relationship Id="rId12" Type="http://schemas.openxmlformats.org/officeDocument/2006/relationships/image" Target="../media/image25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0.png"/><Relationship Id="rId11" Type="http://schemas.openxmlformats.org/officeDocument/2006/relationships/image" Target="../media/image24.png"/><Relationship Id="rId5" Type="http://schemas.openxmlformats.org/officeDocument/2006/relationships/image" Target="../media/image180.png"/><Relationship Id="rId10" Type="http://schemas.openxmlformats.org/officeDocument/2006/relationships/image" Target="../media/image23.png"/><Relationship Id="rId4" Type="http://schemas.openxmlformats.org/officeDocument/2006/relationships/image" Target="../media/image170.png"/><Relationship Id="rId9" Type="http://schemas.openxmlformats.org/officeDocument/2006/relationships/image" Target="../media/image22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6" y="3249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02249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04077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383572" y="702054"/>
            <a:ext cx="2197230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6" b="1" spc="21" dirty="0" smtClean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4800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408717DB-347A-4486-96FB-CACBD2A62387}"/>
              </a:ext>
            </a:extLst>
          </p:cNvPr>
          <p:cNvSpPr txBox="1">
            <a:spLocks/>
          </p:cNvSpPr>
          <p:nvPr/>
        </p:nvSpPr>
        <p:spPr>
          <a:xfrm>
            <a:off x="3116193" y="498014"/>
            <a:ext cx="5058993" cy="1139208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0B303D5E-5453-437D-9E60-089FD8AC87C0}"/>
              </a:ext>
            </a:extLst>
          </p:cNvPr>
          <p:cNvSpPr/>
          <p:nvPr/>
        </p:nvSpPr>
        <p:spPr>
          <a:xfrm>
            <a:off x="930919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1FA292D3-F289-4A9C-ABA0-81BD581DDF46}"/>
              </a:ext>
            </a:extLst>
          </p:cNvPr>
          <p:cNvSpPr/>
          <p:nvPr/>
        </p:nvSpPr>
        <p:spPr>
          <a:xfrm>
            <a:off x="965808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8844C329-4CF8-4F15-89E8-4B1F80DDA4EB}"/>
              </a:ext>
            </a:extLst>
          </p:cNvPr>
          <p:cNvSpPr/>
          <p:nvPr/>
        </p:nvSpPr>
        <p:spPr>
          <a:xfrm>
            <a:off x="930919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9FCF6BDA-97B4-40D2-8A8F-6C339636E176}"/>
              </a:ext>
            </a:extLst>
          </p:cNvPr>
          <p:cNvSpPr/>
          <p:nvPr/>
        </p:nvSpPr>
        <p:spPr>
          <a:xfrm>
            <a:off x="1628722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2A1C6A16-B1AA-4BC3-92E0-70812B712F39}"/>
              </a:ext>
            </a:extLst>
          </p:cNvPr>
          <p:cNvSpPr/>
          <p:nvPr/>
        </p:nvSpPr>
        <p:spPr>
          <a:xfrm>
            <a:off x="1733395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10092EF9-9379-4C15-9A5A-0DE0B5D7C237}"/>
              </a:ext>
            </a:extLst>
          </p:cNvPr>
          <p:cNvSpPr/>
          <p:nvPr/>
        </p:nvSpPr>
        <p:spPr>
          <a:xfrm>
            <a:off x="1628722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BAF2035F-500F-469C-8AB8-80BF0392272F}"/>
              </a:ext>
            </a:extLst>
          </p:cNvPr>
          <p:cNvSpPr/>
          <p:nvPr/>
        </p:nvSpPr>
        <p:spPr>
          <a:xfrm>
            <a:off x="1140265" y="821626"/>
            <a:ext cx="419343" cy="559124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0286" y="2523028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66183" y="4594957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05342" y="2245484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4501321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5259731"/>
            <a:ext cx="9833883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59608" y="2199127"/>
            <a:ext cx="10021194" cy="1137808"/>
          </a:xfrm>
          <a:prstGeom prst="rect">
            <a:avLst/>
          </a:prstGeom>
        </p:spPr>
        <p:txBody>
          <a:bodyPr vert="horz" wrap="square" lIns="0" tIns="29524" rIns="0" bIns="0" rtlCol="0">
            <a:spAutoFit/>
          </a:bodyPr>
          <a:lstStyle/>
          <a:p>
            <a:r>
              <a:rPr lang="en-US" sz="4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72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</a:t>
            </a:r>
            <a:r>
              <a:rPr lang="en-US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</a:t>
            </a:r>
            <a:endParaRPr 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3845298" y="3374758"/>
                <a:ext cx="6082488" cy="830997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48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8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  <m:r>
                                <a:rPr lang="en-US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  <m:r>
                                <a:rPr lang="en-US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48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5298" y="3374758"/>
                <a:ext cx="6082488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45654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40E0CD9-E5BD-47F1-8435-C1833CF30689}"/>
                  </a:ext>
                </a:extLst>
              </p:cNvPr>
              <p:cNvSpPr/>
              <p:nvPr/>
            </p:nvSpPr>
            <p:spPr>
              <a:xfrm>
                <a:off x="216315" y="1321969"/>
                <a:ext cx="6452536" cy="12524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6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6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6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6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</m:d>
                        </m:e>
                        <m:sup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40E0CD9-E5BD-47F1-8435-C1833CF306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315" y="1321969"/>
                <a:ext cx="6452536" cy="12524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896FACD-9608-467C-9E74-9C30BE6E16D9}"/>
                  </a:ext>
                </a:extLst>
              </p:cNvPr>
              <p:cNvSpPr txBox="1"/>
              <p:nvPr/>
            </p:nvSpPr>
            <p:spPr>
              <a:xfrm>
                <a:off x="330128" y="4141692"/>
                <a:ext cx="6224909" cy="9442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896FACD-9608-467C-9E74-9C30BE6E1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128" y="4141692"/>
                <a:ext cx="6224909" cy="9442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0F4CAC2-04A6-49A7-8306-71A4D596688C}"/>
                  </a:ext>
                </a:extLst>
              </p:cNvPr>
              <p:cNvSpPr txBox="1"/>
              <p:nvPr/>
            </p:nvSpPr>
            <p:spPr>
              <a:xfrm>
                <a:off x="6668851" y="4141692"/>
                <a:ext cx="3268972" cy="9442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6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60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6000" b="1" i="1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0F4CAC2-04A6-49A7-8306-71A4D59668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8851" y="4141692"/>
                <a:ext cx="3268972" cy="9442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B140D5FD-476F-4203-9468-8515A9C7A4BD}"/>
                  </a:ext>
                </a:extLst>
              </p:cNvPr>
              <p:cNvSpPr/>
              <p:nvPr/>
            </p:nvSpPr>
            <p:spPr>
              <a:xfrm>
                <a:off x="216315" y="2667804"/>
                <a:ext cx="9036320" cy="12524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6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6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6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6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</m:d>
                        </m:e>
                        <m:sup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B140D5FD-476F-4203-9468-8515A9C7A4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315" y="2667804"/>
                <a:ext cx="9036320" cy="12524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28C55A88-136A-4893-89AB-7541C0DC7D4D}"/>
              </a:ext>
            </a:extLst>
          </p:cNvPr>
          <p:cNvSpPr txBox="1"/>
          <p:nvPr/>
        </p:nvSpPr>
        <p:spPr>
          <a:xfrm>
            <a:off x="5173465" y="-45389"/>
            <a:ext cx="19543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54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4C16DD6F-0E4B-4CB2-974A-E3B746304D7B}"/>
              </a:ext>
            </a:extLst>
          </p:cNvPr>
          <p:cNvCxnSpPr/>
          <p:nvPr/>
        </p:nvCxnSpPr>
        <p:spPr>
          <a:xfrm>
            <a:off x="366252" y="997504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07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B810FD3-5DBE-4497-BB4C-A5AE4FD6AF44}"/>
                  </a:ext>
                </a:extLst>
              </p:cNvPr>
              <p:cNvSpPr txBox="1"/>
              <p:nvPr/>
            </p:nvSpPr>
            <p:spPr>
              <a:xfrm>
                <a:off x="312173" y="2771763"/>
                <a:ext cx="11567652" cy="11079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6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66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66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  <m:r>
                                <a:rPr lang="en-US" sz="66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66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  <m:sup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66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B810FD3-5DBE-4497-BB4C-A5AE4FD6A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173" y="2771763"/>
                <a:ext cx="11567652" cy="11079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8DA84D66-C68B-48AC-B1AE-ECFCE448EE03}"/>
              </a:ext>
            </a:extLst>
          </p:cNvPr>
          <p:cNvSpPr txBox="1"/>
          <p:nvPr/>
        </p:nvSpPr>
        <p:spPr>
          <a:xfrm>
            <a:off x="988142" y="-24212"/>
            <a:ext cx="108916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Ayirmaning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hosilasi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hosilalar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ayirmasiga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F9642DCE-BF8D-488D-9C32-A3D049A06992}"/>
              </a:ext>
            </a:extLst>
          </p:cNvPr>
          <p:cNvCxnSpPr/>
          <p:nvPr/>
        </p:nvCxnSpPr>
        <p:spPr>
          <a:xfrm>
            <a:off x="312173" y="2112465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712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485FDE-7AE4-4B56-A01D-BD30ED4054AB}"/>
              </a:ext>
            </a:extLst>
          </p:cNvPr>
          <p:cNvSpPr txBox="1"/>
          <p:nvPr/>
        </p:nvSpPr>
        <p:spPr>
          <a:xfrm>
            <a:off x="5173465" y="-45389"/>
            <a:ext cx="19543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54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F079280-CDF0-4921-88AA-FF3E2802F4CE}"/>
                  </a:ext>
                </a:extLst>
              </p:cNvPr>
              <p:cNvSpPr/>
              <p:nvPr/>
            </p:nvSpPr>
            <p:spPr>
              <a:xfrm>
                <a:off x="250701" y="1438363"/>
                <a:ext cx="5623912" cy="12524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6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6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F079280-CDF0-4921-88AA-FF3E2802F4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701" y="1438363"/>
                <a:ext cx="5623912" cy="125245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2513F69-7A09-40BD-BEF4-10365F2C42BD}"/>
                  </a:ext>
                </a:extLst>
              </p:cNvPr>
              <p:cNvSpPr txBox="1"/>
              <p:nvPr/>
            </p:nvSpPr>
            <p:spPr>
              <a:xfrm>
                <a:off x="419269" y="4261935"/>
                <a:ext cx="5412315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2513F69-7A09-40BD-BEF4-10365F2C4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269" y="4261935"/>
                <a:ext cx="5412315" cy="9233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5A65D6C3-A8EB-4246-8B77-22A9C0C4CB27}"/>
                  </a:ext>
                </a:extLst>
              </p:cNvPr>
              <p:cNvSpPr/>
              <p:nvPr/>
            </p:nvSpPr>
            <p:spPr>
              <a:xfrm>
                <a:off x="250701" y="2772680"/>
                <a:ext cx="8154989" cy="12524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6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d>
                        </m:e>
                        <m:sup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6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6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6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5A65D6C3-A8EB-4246-8B77-22A9C0C4CB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701" y="2772680"/>
                <a:ext cx="8154989" cy="12524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50B2810-5A43-483E-9A4E-C7847CFAAB56}"/>
                  </a:ext>
                </a:extLst>
              </p:cNvPr>
              <p:cNvSpPr txBox="1"/>
              <p:nvPr/>
            </p:nvSpPr>
            <p:spPr>
              <a:xfrm>
                <a:off x="5874613" y="4261096"/>
                <a:ext cx="3031856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50B2810-5A43-483E-9A4E-C7847CFAAB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4613" y="4261096"/>
                <a:ext cx="3031856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5C2C29C4-BEDF-4FB3-935D-AA067185FD2A}"/>
              </a:ext>
            </a:extLst>
          </p:cNvPr>
          <p:cNvCxnSpPr/>
          <p:nvPr/>
        </p:nvCxnSpPr>
        <p:spPr>
          <a:xfrm>
            <a:off x="366252" y="1019107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144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7D47FF-9EE8-43D1-A9DD-7782C901F94F}"/>
              </a:ext>
            </a:extLst>
          </p:cNvPr>
          <p:cNvSpPr txBox="1"/>
          <p:nvPr/>
        </p:nvSpPr>
        <p:spPr>
          <a:xfrm>
            <a:off x="103240" y="165653"/>
            <a:ext cx="120887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O‘zgarmas</a:t>
            </a:r>
            <a:r>
              <a:rPr lang="en-US" sz="5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ko‘paytuvchini</a:t>
            </a:r>
            <a:r>
              <a:rPr lang="en-US" sz="5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</a:t>
            </a:r>
            <a:r>
              <a:rPr lang="en-US" sz="5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5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belgisidan</a:t>
            </a:r>
            <a:r>
              <a:rPr lang="en-US" sz="5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tashqariga</a:t>
            </a:r>
            <a:r>
              <a:rPr lang="en-US" sz="5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5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5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DD3AF4-7600-45C3-9E19-75F5774EF8CF}"/>
                  </a:ext>
                </a:extLst>
              </p:cNvPr>
              <p:cNvSpPr txBox="1"/>
              <p:nvPr/>
            </p:nvSpPr>
            <p:spPr>
              <a:xfrm>
                <a:off x="1988575" y="3429000"/>
                <a:ext cx="7860889" cy="13684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6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6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66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66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6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66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66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DD3AF4-7600-45C3-9E19-75F5774EF8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575" y="3429000"/>
                <a:ext cx="7860889" cy="13684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6FE81FE-87EF-4C94-8870-6C199369464F}"/>
              </a:ext>
            </a:extLst>
          </p:cNvPr>
          <p:cNvCxnSpPr/>
          <p:nvPr/>
        </p:nvCxnSpPr>
        <p:spPr>
          <a:xfrm>
            <a:off x="366252" y="2938866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031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3C8B8C0-684F-4AD7-B409-3C2219C060D8}"/>
                  </a:ext>
                </a:extLst>
              </p:cNvPr>
              <p:cNvSpPr/>
              <p:nvPr/>
            </p:nvSpPr>
            <p:spPr>
              <a:xfrm>
                <a:off x="351435" y="1063298"/>
                <a:ext cx="4596136" cy="15540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3C8B8C0-684F-4AD7-B409-3C2219C060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435" y="1063298"/>
                <a:ext cx="4596136" cy="15540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D57C1D7-1897-4B1C-BA54-74EB53DB5FF4}"/>
                  </a:ext>
                </a:extLst>
              </p:cNvPr>
              <p:cNvSpPr txBox="1"/>
              <p:nvPr/>
            </p:nvSpPr>
            <p:spPr>
              <a:xfrm>
                <a:off x="535858" y="2444559"/>
                <a:ext cx="7598683" cy="1461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D57C1D7-1897-4B1C-BA54-74EB53DB5F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858" y="2444559"/>
                <a:ext cx="7598683" cy="14616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906A86C5-849C-4413-9A6B-C590EB4C34CE}"/>
                  </a:ext>
                </a:extLst>
              </p:cNvPr>
              <p:cNvSpPr/>
              <p:nvPr/>
            </p:nvSpPr>
            <p:spPr>
              <a:xfrm>
                <a:off x="373626" y="3674466"/>
                <a:ext cx="7454156" cy="14754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906A86C5-849C-4413-9A6B-C590EB4C34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626" y="3674466"/>
                <a:ext cx="7454156" cy="14754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E2AF8C-25A7-4639-9035-D61D7904942B}"/>
                  </a:ext>
                </a:extLst>
              </p:cNvPr>
              <p:cNvSpPr txBox="1"/>
              <p:nvPr/>
            </p:nvSpPr>
            <p:spPr>
              <a:xfrm>
                <a:off x="7827782" y="3730186"/>
                <a:ext cx="3273315" cy="13639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E2AF8C-25A7-4639-9035-D61D790494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7782" y="3730186"/>
                <a:ext cx="3273315" cy="13639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76920F6C-FE5B-4473-AD6A-C3748999332F}"/>
              </a:ext>
            </a:extLst>
          </p:cNvPr>
          <p:cNvSpPr txBox="1"/>
          <p:nvPr/>
        </p:nvSpPr>
        <p:spPr>
          <a:xfrm>
            <a:off x="4969763" y="-9313"/>
            <a:ext cx="17604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4B3D1ED5-CAE4-45EE-B57C-75D1B06E5FEB}"/>
              </a:ext>
            </a:extLst>
          </p:cNvPr>
          <p:cNvCxnSpPr/>
          <p:nvPr/>
        </p:nvCxnSpPr>
        <p:spPr>
          <a:xfrm>
            <a:off x="373626" y="828426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BAB291A6-4962-4231-AD78-7BB46369129D}"/>
                  </a:ext>
                </a:extLst>
              </p:cNvPr>
              <p:cNvSpPr/>
              <p:nvPr/>
            </p:nvSpPr>
            <p:spPr>
              <a:xfrm>
                <a:off x="4826809" y="1056556"/>
                <a:ext cx="5864943" cy="15540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BAB291A6-4962-4231-AD78-7BB4636912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809" y="1056556"/>
                <a:ext cx="5864943" cy="15540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439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F99E900-0F20-4FA2-9501-EA99A9307C16}"/>
              </a:ext>
            </a:extLst>
          </p:cNvPr>
          <p:cNvSpPr txBox="1"/>
          <p:nvPr/>
        </p:nvSpPr>
        <p:spPr>
          <a:xfrm>
            <a:off x="1554727" y="192590"/>
            <a:ext cx="94265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Ko‘paytmaning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hosilasi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FE69BF2-D7FE-4CAE-9AA8-EC361FDB2D62}"/>
                  </a:ext>
                </a:extLst>
              </p:cNvPr>
              <p:cNvSpPr txBox="1"/>
              <p:nvPr/>
            </p:nvSpPr>
            <p:spPr>
              <a:xfrm>
                <a:off x="315861" y="1876876"/>
                <a:ext cx="11560277" cy="31042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6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66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66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  <m:r>
                                <a:rPr lang="en-US" sz="66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6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66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66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en-US" sz="66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6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66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66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66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66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66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)∙</m:t>
                      </m:r>
                      <m:sSup>
                        <m:sSup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  <m:sup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66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FE69BF2-D7FE-4CAE-9AA8-EC361FDB2D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861" y="1876876"/>
                <a:ext cx="11560277" cy="31042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8E1EAB7-230B-4F3B-86BD-95F7F605631A}"/>
              </a:ext>
            </a:extLst>
          </p:cNvPr>
          <p:cNvCxnSpPr/>
          <p:nvPr/>
        </p:nvCxnSpPr>
        <p:spPr>
          <a:xfrm>
            <a:off x="416642" y="1359368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90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B703AC9-9251-45A7-8D09-A11DEF8D051C}"/>
                  </a:ext>
                </a:extLst>
              </p:cNvPr>
              <p:cNvSpPr txBox="1"/>
              <p:nvPr/>
            </p:nvSpPr>
            <p:spPr>
              <a:xfrm>
                <a:off x="270388" y="1107300"/>
                <a:ext cx="5147819" cy="7734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B703AC9-9251-45A7-8D09-A11DEF8D05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388" y="1107300"/>
                <a:ext cx="5147819" cy="7734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EBFD30C-46B4-4980-A086-9EC91CF237E6}"/>
                  </a:ext>
                </a:extLst>
              </p:cNvPr>
              <p:cNvSpPr txBox="1"/>
              <p:nvPr/>
            </p:nvSpPr>
            <p:spPr>
              <a:xfrm>
                <a:off x="148204" y="2077505"/>
                <a:ext cx="1050076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EBFD30C-46B4-4980-A086-9EC91CF237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204" y="2077505"/>
                <a:ext cx="10500760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259DBFA-3C46-47F1-BA91-D66BB9119200}"/>
                  </a:ext>
                </a:extLst>
              </p:cNvPr>
              <p:cNvSpPr txBox="1"/>
              <p:nvPr/>
            </p:nvSpPr>
            <p:spPr>
              <a:xfrm>
                <a:off x="148204" y="4180975"/>
                <a:ext cx="702621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259DBFA-3C46-47F1-BA91-D66BB91192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204" y="4180975"/>
                <a:ext cx="7026219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E686E18-0998-496F-A6B8-34CA3F9D0358}"/>
                  </a:ext>
                </a:extLst>
              </p:cNvPr>
              <p:cNvSpPr txBox="1"/>
              <p:nvPr/>
            </p:nvSpPr>
            <p:spPr>
              <a:xfrm>
                <a:off x="180342" y="2806130"/>
                <a:ext cx="11863454" cy="10422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E686E18-0998-496F-A6B8-34CA3F9D03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342" y="2806130"/>
                <a:ext cx="11863454" cy="10422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001BC7E-A69C-4697-AFEB-9EB493227372}"/>
                  </a:ext>
                </a:extLst>
              </p:cNvPr>
              <p:cNvSpPr txBox="1"/>
              <p:nvPr/>
            </p:nvSpPr>
            <p:spPr>
              <a:xfrm>
                <a:off x="180342" y="5008894"/>
                <a:ext cx="512396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001BC7E-A69C-4697-AFEB-9EB4932273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342" y="5008894"/>
                <a:ext cx="5123967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Стрелка: изогнутая вниз 10">
            <a:extLst>
              <a:ext uri="{FF2B5EF4-FFF2-40B4-BE49-F238E27FC236}">
                <a16:creationId xmlns:a16="http://schemas.microsoft.com/office/drawing/2014/main" id="{EA60FDD8-A15C-426E-B035-78250522CCFA}"/>
              </a:ext>
            </a:extLst>
          </p:cNvPr>
          <p:cNvSpPr/>
          <p:nvPr/>
        </p:nvSpPr>
        <p:spPr>
          <a:xfrm>
            <a:off x="903819" y="3802426"/>
            <a:ext cx="1216152" cy="388408"/>
          </a:xfrm>
          <a:prstGeom prst="curvedDownArrow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: изогнутая вниз 11">
            <a:extLst>
              <a:ext uri="{FF2B5EF4-FFF2-40B4-BE49-F238E27FC236}">
                <a16:creationId xmlns:a16="http://schemas.microsoft.com/office/drawing/2014/main" id="{62AA5BAE-163E-4531-91A4-0956812F6C94}"/>
              </a:ext>
            </a:extLst>
          </p:cNvPr>
          <p:cNvSpPr/>
          <p:nvPr/>
        </p:nvSpPr>
        <p:spPr>
          <a:xfrm>
            <a:off x="903819" y="3813809"/>
            <a:ext cx="2193343" cy="369451"/>
          </a:xfrm>
          <a:prstGeom prst="curvedDownArrow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изогнутая вниз 12">
            <a:extLst>
              <a:ext uri="{FF2B5EF4-FFF2-40B4-BE49-F238E27FC236}">
                <a16:creationId xmlns:a16="http://schemas.microsoft.com/office/drawing/2014/main" id="{A2F324C9-CF99-4674-8E67-87F18E2D0237}"/>
              </a:ext>
            </a:extLst>
          </p:cNvPr>
          <p:cNvSpPr/>
          <p:nvPr/>
        </p:nvSpPr>
        <p:spPr>
          <a:xfrm flipH="1">
            <a:off x="4234122" y="3802426"/>
            <a:ext cx="2193343" cy="369451"/>
          </a:xfrm>
          <a:prstGeom prst="curvedDownArrow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: изогнутая вниз 13">
            <a:extLst>
              <a:ext uri="{FF2B5EF4-FFF2-40B4-BE49-F238E27FC236}">
                <a16:creationId xmlns:a16="http://schemas.microsoft.com/office/drawing/2014/main" id="{BD77202C-6F06-4AE9-BDEE-48EEF2E958E9}"/>
              </a:ext>
            </a:extLst>
          </p:cNvPr>
          <p:cNvSpPr/>
          <p:nvPr/>
        </p:nvSpPr>
        <p:spPr>
          <a:xfrm flipH="1">
            <a:off x="5442155" y="3801875"/>
            <a:ext cx="985310" cy="369451"/>
          </a:xfrm>
          <a:prstGeom prst="curvedDownArrow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3CDA3B-F2F1-48A5-8BFE-661FAE88D3BA}"/>
              </a:ext>
            </a:extLst>
          </p:cNvPr>
          <p:cNvSpPr txBox="1"/>
          <p:nvPr/>
        </p:nvSpPr>
        <p:spPr>
          <a:xfrm>
            <a:off x="5054601" y="-53766"/>
            <a:ext cx="17604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1A3DAEF-5600-4D72-80F1-E5F478756A07}"/>
                  </a:ext>
                </a:extLst>
              </p:cNvPr>
              <p:cNvSpPr txBox="1"/>
              <p:nvPr/>
            </p:nvSpPr>
            <p:spPr>
              <a:xfrm>
                <a:off x="5442155" y="5008893"/>
                <a:ext cx="224779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1A3DAEF-5600-4D72-80F1-E5F478756A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155" y="5008893"/>
                <a:ext cx="2247795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B16A5C2-C2AD-41B8-84AD-0D3ABF1653D4}"/>
              </a:ext>
            </a:extLst>
          </p:cNvPr>
          <p:cNvCxnSpPr/>
          <p:nvPr/>
        </p:nvCxnSpPr>
        <p:spPr>
          <a:xfrm>
            <a:off x="373626" y="828426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7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 animBg="1"/>
      <p:bldP spid="12" grpId="0" animBg="1"/>
      <p:bldP spid="13" grpId="0" animBg="1"/>
      <p:bldP spid="14" grpId="0" animBg="1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E4AFF42-63ED-46C9-BFEB-48E0DA272646}"/>
              </a:ext>
            </a:extLst>
          </p:cNvPr>
          <p:cNvSpPr txBox="1"/>
          <p:nvPr/>
        </p:nvSpPr>
        <p:spPr>
          <a:xfrm>
            <a:off x="1534112" y="139008"/>
            <a:ext cx="940919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Bo‘linmaning</a:t>
            </a:r>
            <a:r>
              <a:rPr lang="en-US" sz="6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hosilasi</a:t>
            </a:r>
            <a:r>
              <a:rPr lang="en-US" sz="6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6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6E30E9F-8E9B-419D-8128-5868CB61CDA3}"/>
                  </a:ext>
                </a:extLst>
              </p:cNvPr>
              <p:cNvSpPr txBox="1"/>
              <p:nvPr/>
            </p:nvSpPr>
            <p:spPr>
              <a:xfrm>
                <a:off x="240888" y="2139594"/>
                <a:ext cx="11710219" cy="22849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𝒈</m:t>
                                  </m:r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p>
                              <m: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  <m:d>
                            <m:dPr>
                              <m:ctrlP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sSup>
                            <m:sSupPr>
                              <m:ctrlP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sup>
                              <m: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𝒈</m:t>
                                  </m:r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6E30E9F-8E9B-419D-8128-5868CB61CD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888" y="2139594"/>
                <a:ext cx="11710219" cy="228492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E29D5BC-9509-4947-96F8-2270E3A8F18A}"/>
              </a:ext>
            </a:extLst>
          </p:cNvPr>
          <p:cNvCxnSpPr/>
          <p:nvPr/>
        </p:nvCxnSpPr>
        <p:spPr>
          <a:xfrm>
            <a:off x="366250" y="1463536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466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A7F4DA47-B2FD-4F74-B8F5-C2FEF8365849}"/>
                  </a:ext>
                </a:extLst>
              </p:cNvPr>
              <p:cNvSpPr/>
              <p:nvPr/>
            </p:nvSpPr>
            <p:spPr>
              <a:xfrm>
                <a:off x="113400" y="1276666"/>
                <a:ext cx="11965199" cy="15795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ru-RU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ru-RU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d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A7F4DA47-B2FD-4F74-B8F5-C2FEF83658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00" y="1276666"/>
                <a:ext cx="11965199" cy="15795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DA30D0F-04D7-48BB-A1FC-A380DC2E460F}"/>
                  </a:ext>
                </a:extLst>
              </p:cNvPr>
              <p:cNvSpPr/>
              <p:nvPr/>
            </p:nvSpPr>
            <p:spPr>
              <a:xfrm>
                <a:off x="113400" y="3674273"/>
                <a:ext cx="11045380" cy="14496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ru-RU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d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𝟕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𝟓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DA30D0F-04D7-48BB-A1FC-A380DC2E46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00" y="3674273"/>
                <a:ext cx="11045380" cy="14496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0CE5FD6-6FAB-4644-96D5-3BB49F8D717C}"/>
              </a:ext>
            </a:extLst>
          </p:cNvPr>
          <p:cNvSpPr txBox="1"/>
          <p:nvPr/>
        </p:nvSpPr>
        <p:spPr>
          <a:xfrm>
            <a:off x="4908479" y="0"/>
            <a:ext cx="17604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DE16E4F5-55AF-4EFB-8E48-8643FB0846E4}"/>
              </a:ext>
            </a:extLst>
          </p:cNvPr>
          <p:cNvCxnSpPr/>
          <p:nvPr/>
        </p:nvCxnSpPr>
        <p:spPr>
          <a:xfrm>
            <a:off x="304969" y="900956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49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A82D3F0-D0C8-4477-AC32-87E7A05782E4}"/>
                  </a:ext>
                </a:extLst>
              </p:cNvPr>
              <p:cNvSpPr/>
              <p:nvPr/>
            </p:nvSpPr>
            <p:spPr>
              <a:xfrm>
                <a:off x="341526" y="2550696"/>
                <a:ext cx="7977504" cy="14795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d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A82D3F0-D0C8-4477-AC32-87E7A05782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526" y="2550696"/>
                <a:ext cx="7977504" cy="14795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Стрелка: изогнутая вниз 8">
            <a:extLst>
              <a:ext uri="{FF2B5EF4-FFF2-40B4-BE49-F238E27FC236}">
                <a16:creationId xmlns:a16="http://schemas.microsoft.com/office/drawing/2014/main" id="{005DFF94-07F7-4601-88F3-C0C825CFB693}"/>
              </a:ext>
            </a:extLst>
          </p:cNvPr>
          <p:cNvSpPr/>
          <p:nvPr/>
        </p:nvSpPr>
        <p:spPr>
          <a:xfrm>
            <a:off x="1203286" y="2241611"/>
            <a:ext cx="1216152" cy="388408"/>
          </a:xfrm>
          <a:prstGeom prst="curvedDownArrow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Стрелка: изогнутая вниз 9">
            <a:extLst>
              <a:ext uri="{FF2B5EF4-FFF2-40B4-BE49-F238E27FC236}">
                <a16:creationId xmlns:a16="http://schemas.microsoft.com/office/drawing/2014/main" id="{C5EE04E8-985C-4A5B-9C47-B4DDBCEBE201}"/>
              </a:ext>
            </a:extLst>
          </p:cNvPr>
          <p:cNvSpPr/>
          <p:nvPr/>
        </p:nvSpPr>
        <p:spPr>
          <a:xfrm>
            <a:off x="1203286" y="2252994"/>
            <a:ext cx="2193343" cy="369451"/>
          </a:xfrm>
          <a:prstGeom prst="curvedDownArrow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авая круглая скобка 12">
            <a:extLst>
              <a:ext uri="{FF2B5EF4-FFF2-40B4-BE49-F238E27FC236}">
                <a16:creationId xmlns:a16="http://schemas.microsoft.com/office/drawing/2014/main" id="{880B17C6-8BF1-458C-B77F-626B6C615ED0}"/>
              </a:ext>
            </a:extLst>
          </p:cNvPr>
          <p:cNvSpPr/>
          <p:nvPr/>
        </p:nvSpPr>
        <p:spPr>
          <a:xfrm rot="5400000" flipH="1">
            <a:off x="4590835" y="2343421"/>
            <a:ext cx="158142" cy="415054"/>
          </a:xfrm>
          <a:prstGeom prst="rightBracket">
            <a:avLst/>
          </a:prstGeom>
          <a:ln w="76200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авая круглая скобка 13">
            <a:extLst>
              <a:ext uri="{FF2B5EF4-FFF2-40B4-BE49-F238E27FC236}">
                <a16:creationId xmlns:a16="http://schemas.microsoft.com/office/drawing/2014/main" id="{C3DE0CDC-F34F-4C08-A1A7-80D3F38D6726}"/>
              </a:ext>
            </a:extLst>
          </p:cNvPr>
          <p:cNvSpPr/>
          <p:nvPr/>
        </p:nvSpPr>
        <p:spPr>
          <a:xfrm rot="5400000" flipH="1">
            <a:off x="6110458" y="2335847"/>
            <a:ext cx="158142" cy="415054"/>
          </a:xfrm>
          <a:prstGeom prst="rightBracket">
            <a:avLst/>
          </a:prstGeom>
          <a:ln w="76200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авая круглая скобка 14">
            <a:extLst>
              <a:ext uri="{FF2B5EF4-FFF2-40B4-BE49-F238E27FC236}">
                <a16:creationId xmlns:a16="http://schemas.microsoft.com/office/drawing/2014/main" id="{6A1C1B49-A203-4179-B33E-BCB7A4F087E5}"/>
              </a:ext>
            </a:extLst>
          </p:cNvPr>
          <p:cNvSpPr/>
          <p:nvPr/>
        </p:nvSpPr>
        <p:spPr>
          <a:xfrm rot="5400000" flipH="1">
            <a:off x="6760953" y="2343169"/>
            <a:ext cx="158142" cy="415054"/>
          </a:xfrm>
          <a:prstGeom prst="rightBracket">
            <a:avLst/>
          </a:prstGeom>
          <a:ln w="76200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круглая скобка 15">
            <a:extLst>
              <a:ext uri="{FF2B5EF4-FFF2-40B4-BE49-F238E27FC236}">
                <a16:creationId xmlns:a16="http://schemas.microsoft.com/office/drawing/2014/main" id="{2875EC6F-C974-42B0-9D5F-29B41142A17C}"/>
              </a:ext>
            </a:extLst>
          </p:cNvPr>
          <p:cNvSpPr/>
          <p:nvPr/>
        </p:nvSpPr>
        <p:spPr>
          <a:xfrm rot="5400000" flipH="1">
            <a:off x="5202965" y="2335847"/>
            <a:ext cx="158142" cy="415054"/>
          </a:xfrm>
          <a:prstGeom prst="rightBracket">
            <a:avLst/>
          </a:prstGeom>
          <a:ln w="7620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авая круглая скобка 16">
            <a:extLst>
              <a:ext uri="{FF2B5EF4-FFF2-40B4-BE49-F238E27FC236}">
                <a16:creationId xmlns:a16="http://schemas.microsoft.com/office/drawing/2014/main" id="{ECAB423A-A6F0-43DD-9F96-BF6ED0606BCF}"/>
              </a:ext>
            </a:extLst>
          </p:cNvPr>
          <p:cNvSpPr/>
          <p:nvPr/>
        </p:nvSpPr>
        <p:spPr>
          <a:xfrm rot="5400000" flipH="1">
            <a:off x="7373083" y="2335343"/>
            <a:ext cx="158142" cy="415054"/>
          </a:xfrm>
          <a:prstGeom prst="rightBracket">
            <a:avLst/>
          </a:prstGeom>
          <a:ln w="7620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88A6867-8514-4D15-B11F-B0CB346B9BB5}"/>
                  </a:ext>
                </a:extLst>
              </p:cNvPr>
              <p:cNvSpPr/>
              <p:nvPr/>
            </p:nvSpPr>
            <p:spPr>
              <a:xfrm>
                <a:off x="341526" y="4478386"/>
                <a:ext cx="5115888" cy="13782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D88A6867-8514-4D15-B11F-B0CB346B9B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526" y="4478386"/>
                <a:ext cx="5115888" cy="13782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5BDFD7F2-1587-4CC5-A498-BE2F2BB75811}"/>
                  </a:ext>
                </a:extLst>
              </p:cNvPr>
              <p:cNvSpPr/>
              <p:nvPr/>
            </p:nvSpPr>
            <p:spPr>
              <a:xfrm>
                <a:off x="5163000" y="4478386"/>
                <a:ext cx="3915687" cy="13782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5BDFD7F2-1587-4CC5-A498-BE2F2BB758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3000" y="4478386"/>
                <a:ext cx="3915687" cy="13782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8FCC9A26-8CD5-4274-8D7B-3755B327EC02}"/>
                  </a:ext>
                </a:extLst>
              </p:cNvPr>
              <p:cNvSpPr/>
              <p:nvPr/>
            </p:nvSpPr>
            <p:spPr>
              <a:xfrm>
                <a:off x="360632" y="195517"/>
                <a:ext cx="7299049" cy="19070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  <m:r>
                            <a:rPr lang="ru-RU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d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8FCC9A26-8CD5-4274-8D7B-3755B327EC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632" y="195517"/>
                <a:ext cx="7299049" cy="19070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136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22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8" descr="Survey - Free files and folders icons">
            <a:extLst>
              <a:ext uri="{FF2B5EF4-FFF2-40B4-BE49-F238E27FC236}">
                <a16:creationId xmlns:a16="http://schemas.microsoft.com/office/drawing/2014/main" id="{764845EA-30EF-43D3-BC07-E28E9A7295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10" descr="Survey - Free files and folders icons">
            <a:extLst>
              <a:ext uri="{FF2B5EF4-FFF2-40B4-BE49-F238E27FC236}">
                <a16:creationId xmlns:a16="http://schemas.microsoft.com/office/drawing/2014/main" id="{82527817-BC94-4DDE-B3A2-A091A24E5C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F1E62394-4AE8-44B7-A3DA-5F5E897888BE}"/>
              </a:ext>
            </a:extLst>
          </p:cNvPr>
          <p:cNvSpPr/>
          <p:nvPr/>
        </p:nvSpPr>
        <p:spPr>
          <a:xfrm>
            <a:off x="0" y="-48423"/>
            <a:ext cx="12192000" cy="11167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1605122-9145-42CB-964F-D67EF3DAE90A}"/>
              </a:ext>
            </a:extLst>
          </p:cNvPr>
          <p:cNvSpPr txBox="1"/>
          <p:nvPr/>
        </p:nvSpPr>
        <p:spPr>
          <a:xfrm>
            <a:off x="1434897" y="-96911"/>
            <a:ext cx="2441694" cy="1200329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4BB8C1-9007-432E-A892-8ADF8EC6A124}"/>
              </a:ext>
            </a:extLst>
          </p:cNvPr>
          <p:cNvSpPr txBox="1"/>
          <p:nvPr/>
        </p:nvSpPr>
        <p:spPr>
          <a:xfrm>
            <a:off x="589935" y="1452750"/>
            <a:ext cx="83005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5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5816EB-8029-42D9-A3A6-FA6AC8BBBDA5}"/>
              </a:ext>
            </a:extLst>
          </p:cNvPr>
          <p:cNvSpPr txBox="1"/>
          <p:nvPr/>
        </p:nvSpPr>
        <p:spPr>
          <a:xfrm>
            <a:off x="589935" y="2693579"/>
            <a:ext cx="93522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5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Differensiallash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qoidalari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2DA8FC-8819-43AF-8CAE-E3A4057A7228}"/>
              </a:ext>
            </a:extLst>
          </p:cNvPr>
          <p:cNvSpPr txBox="1"/>
          <p:nvPr/>
        </p:nvSpPr>
        <p:spPr>
          <a:xfrm>
            <a:off x="589935" y="3652417"/>
            <a:ext cx="10198626" cy="24313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5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O‘rganilgan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15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4D7163-F879-437C-89AF-71E0FA0E9FC6}"/>
                  </a:ext>
                </a:extLst>
              </p:cNvPr>
              <p:cNvSpPr txBox="1"/>
              <p:nvPr/>
            </p:nvSpPr>
            <p:spPr>
              <a:xfrm>
                <a:off x="3294387" y="1688040"/>
                <a:ext cx="2271351" cy="9233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4D7163-F879-437C-89AF-71E0FA0E9F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4387" y="1688040"/>
                <a:ext cx="2271351" cy="9233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9A08470-8B76-4F80-9A2C-BD703AF74DEB}"/>
                  </a:ext>
                </a:extLst>
              </p:cNvPr>
              <p:cNvSpPr txBox="1"/>
              <p:nvPr/>
            </p:nvSpPr>
            <p:spPr>
              <a:xfrm>
                <a:off x="778935" y="2923479"/>
                <a:ext cx="2515452" cy="116012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9A08470-8B76-4F80-9A2C-BD703AF74D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935" y="2923479"/>
                <a:ext cx="2515452" cy="116012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2CD8DCFD-1A13-4496-8124-8593211A0E4F}"/>
              </a:ext>
            </a:extLst>
          </p:cNvPr>
          <p:cNvSpPr txBox="1"/>
          <p:nvPr/>
        </p:nvSpPr>
        <p:spPr>
          <a:xfrm>
            <a:off x="778935" y="1716138"/>
            <a:ext cx="2146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68B783B-7424-4A52-A7BD-93598FA08DF2}"/>
                  </a:ext>
                </a:extLst>
              </p:cNvPr>
              <p:cNvSpPr txBox="1"/>
              <p:nvPr/>
            </p:nvSpPr>
            <p:spPr>
              <a:xfrm>
                <a:off x="3554981" y="3102533"/>
                <a:ext cx="3313470" cy="9442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68B783B-7424-4A52-A7BD-93598FA08D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4981" y="3102533"/>
                <a:ext cx="3313470" cy="9442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4A1A91E-D5E1-4839-913B-CB343B1089E5}"/>
                  </a:ext>
                </a:extLst>
              </p:cNvPr>
              <p:cNvSpPr txBox="1"/>
              <p:nvPr/>
            </p:nvSpPr>
            <p:spPr>
              <a:xfrm>
                <a:off x="9716457" y="3018499"/>
                <a:ext cx="1727780" cy="10365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6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4A1A91E-D5E1-4839-913B-CB343B1089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457" y="3018499"/>
                <a:ext cx="1727780" cy="10365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6776615-5E3B-4D53-B815-DF74026E3038}"/>
                  </a:ext>
                </a:extLst>
              </p:cNvPr>
              <p:cNvSpPr txBox="1"/>
              <p:nvPr/>
            </p:nvSpPr>
            <p:spPr>
              <a:xfrm>
                <a:off x="6868451" y="3032143"/>
                <a:ext cx="3038406" cy="10365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6776615-5E3B-4D53-B815-DF74026E3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8451" y="3032143"/>
                <a:ext cx="3038406" cy="10365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CF6CBA4-C253-4FDD-A947-1B4B1E6922DD}"/>
                  </a:ext>
                </a:extLst>
              </p:cNvPr>
              <p:cNvSpPr txBox="1"/>
              <p:nvPr/>
            </p:nvSpPr>
            <p:spPr>
              <a:xfrm>
                <a:off x="608013" y="214327"/>
                <a:ext cx="5498557" cy="9442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6000" b="1" i="1" smtClean="0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6000" b="1" i="1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6000" b="1" i="1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6000" b="1" i="1" smtClean="0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6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endParaRPr lang="ru-RU" sz="60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CF6CBA4-C253-4FDD-A947-1B4B1E6922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13" y="214327"/>
                <a:ext cx="5498557" cy="944233"/>
              </a:xfrm>
              <a:prstGeom prst="rect">
                <a:avLst/>
              </a:prstGeom>
              <a:blipFill>
                <a:blip r:embed="rId8"/>
                <a:stretch>
                  <a:fillRect t="-22581" r="-7761" b="-477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8F8C830-3FDF-4D1B-9A2B-2A44F776A32A}"/>
                  </a:ext>
                </a:extLst>
              </p:cNvPr>
              <p:cNvSpPr txBox="1"/>
              <p:nvPr/>
            </p:nvSpPr>
            <p:spPr>
              <a:xfrm>
                <a:off x="6589093" y="168249"/>
                <a:ext cx="5242910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6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000" b="1" dirty="0" err="1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endParaRPr lang="ru-RU" sz="60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8F8C830-3FDF-4D1B-9A2B-2A44F776A3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9093" y="168249"/>
                <a:ext cx="5242910" cy="923330"/>
              </a:xfrm>
              <a:prstGeom prst="rect">
                <a:avLst/>
              </a:prstGeom>
              <a:blipFill>
                <a:blip r:embed="rId9"/>
                <a:stretch>
                  <a:fillRect t="-25166" r="-8023" b="-490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54026934-7E09-4EA5-A4CD-01D0AB414C6F}"/>
              </a:ext>
            </a:extLst>
          </p:cNvPr>
          <p:cNvCxnSpPr/>
          <p:nvPr/>
        </p:nvCxnSpPr>
        <p:spPr>
          <a:xfrm>
            <a:off x="384526" y="1375931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87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3" grpId="0"/>
      <p:bldP spid="25" grpId="0"/>
      <p:bldP spid="27" grpId="0"/>
      <p:bldP spid="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D949BF6-E9BF-4E22-AAC7-DF6051A26F11}"/>
                  </a:ext>
                </a:extLst>
              </p:cNvPr>
              <p:cNvSpPr txBox="1"/>
              <p:nvPr/>
            </p:nvSpPr>
            <p:spPr>
              <a:xfrm>
                <a:off x="590273" y="332955"/>
                <a:ext cx="5498557" cy="9442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6000" b="1" i="1" smtClean="0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6000" b="1" i="1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6000" b="1" i="1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6000" b="1" i="1" smtClean="0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6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endParaRPr lang="ru-RU" sz="60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D949BF6-E9BF-4E22-AAC7-DF6051A26F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273" y="332955"/>
                <a:ext cx="5498557" cy="944233"/>
              </a:xfrm>
              <a:prstGeom prst="rect">
                <a:avLst/>
              </a:prstGeom>
              <a:blipFill>
                <a:blip r:embed="rId2"/>
                <a:stretch>
                  <a:fillRect t="-22581" r="-7761" b="-470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2B213F4-F419-4C38-A54B-6B37428D5CAD}"/>
                  </a:ext>
                </a:extLst>
              </p:cNvPr>
              <p:cNvSpPr txBox="1"/>
              <p:nvPr/>
            </p:nvSpPr>
            <p:spPr>
              <a:xfrm>
                <a:off x="6571353" y="286877"/>
                <a:ext cx="5242910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6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000" b="1" dirty="0" err="1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endParaRPr lang="ru-RU" sz="60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2B213F4-F419-4C38-A54B-6B37428D5C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1353" y="286877"/>
                <a:ext cx="5242910" cy="923330"/>
              </a:xfrm>
              <a:prstGeom prst="rect">
                <a:avLst/>
              </a:prstGeom>
              <a:blipFill>
                <a:blip r:embed="rId3"/>
                <a:stretch>
                  <a:fillRect t="-25000" r="-8023" b="-486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4D7163-F879-437C-89AF-71E0FA0E9FC6}"/>
                  </a:ext>
                </a:extLst>
              </p:cNvPr>
              <p:cNvSpPr txBox="1"/>
              <p:nvPr/>
            </p:nvSpPr>
            <p:spPr>
              <a:xfrm>
                <a:off x="2893189" y="1813980"/>
                <a:ext cx="2515452" cy="9233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4D7163-F879-437C-89AF-71E0FA0E9F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3189" y="1813980"/>
                <a:ext cx="2515452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9A08470-8B76-4F80-9A2C-BD703AF74DEB}"/>
                  </a:ext>
                </a:extLst>
              </p:cNvPr>
              <p:cNvSpPr txBox="1"/>
              <p:nvPr/>
            </p:nvSpPr>
            <p:spPr>
              <a:xfrm>
                <a:off x="377737" y="2817248"/>
                <a:ext cx="3038406" cy="116012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9A08470-8B76-4F80-9A2C-BD703AF74D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37" y="2817248"/>
                <a:ext cx="3038406" cy="116012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2CD8DCFD-1A13-4496-8124-8593211A0E4F}"/>
              </a:ext>
            </a:extLst>
          </p:cNvPr>
          <p:cNvSpPr txBox="1"/>
          <p:nvPr/>
        </p:nvSpPr>
        <p:spPr>
          <a:xfrm>
            <a:off x="377737" y="1842078"/>
            <a:ext cx="2146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68B783B-7424-4A52-A7BD-93598FA08DF2}"/>
                  </a:ext>
                </a:extLst>
              </p:cNvPr>
              <p:cNvSpPr txBox="1"/>
              <p:nvPr/>
            </p:nvSpPr>
            <p:spPr>
              <a:xfrm>
                <a:off x="3650430" y="2982580"/>
                <a:ext cx="4412140" cy="9579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68B783B-7424-4A52-A7BD-93598FA08D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0430" y="2982580"/>
                <a:ext cx="4412140" cy="95795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4A1A91E-D5E1-4839-913B-CB343B1089E5}"/>
                  </a:ext>
                </a:extLst>
              </p:cNvPr>
              <p:cNvSpPr txBox="1"/>
              <p:nvPr/>
            </p:nvSpPr>
            <p:spPr>
              <a:xfrm>
                <a:off x="5118272" y="4185264"/>
                <a:ext cx="2587463" cy="10365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sSup>
                        <m:sSupPr>
                          <m:ctrlPr>
                            <a:rPr lang="en-US" sz="6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6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4A1A91E-D5E1-4839-913B-CB343B1089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8272" y="4185264"/>
                <a:ext cx="2587463" cy="10365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6776615-5E3B-4D53-B815-DF74026E3038}"/>
                  </a:ext>
                </a:extLst>
              </p:cNvPr>
              <p:cNvSpPr txBox="1"/>
              <p:nvPr/>
            </p:nvSpPr>
            <p:spPr>
              <a:xfrm>
                <a:off x="326440" y="4185264"/>
                <a:ext cx="4874257" cy="10365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6776615-5E3B-4D53-B815-DF74026E3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440" y="4185264"/>
                <a:ext cx="4874257" cy="103656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D055447D-A1EB-4C5E-BFF2-F62366F40F10}"/>
              </a:ext>
            </a:extLst>
          </p:cNvPr>
          <p:cNvCxnSpPr/>
          <p:nvPr/>
        </p:nvCxnSpPr>
        <p:spPr>
          <a:xfrm>
            <a:off x="366250" y="1463536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309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5" grpId="0"/>
      <p:bldP spid="27" grpId="0"/>
      <p:bldP spid="2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AA64010-9E95-4F43-9B48-248DADBFB1AF}"/>
                  </a:ext>
                </a:extLst>
              </p:cNvPr>
              <p:cNvSpPr txBox="1"/>
              <p:nvPr/>
            </p:nvSpPr>
            <p:spPr>
              <a:xfrm>
                <a:off x="1607709" y="168183"/>
                <a:ext cx="5228675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6000" b="1" i="1" smtClean="0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6000" b="1" i="1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6000" b="1" i="1" smtClean="0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en-US" sz="6000" b="1" i="1" smtClean="0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𝒙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𝒍𝒏𝒂</m:t>
                    </m:r>
                  </m:oMath>
                </a14:m>
                <a:r>
                  <a:rPr lang="en-US" sz="6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,</a:t>
                </a:r>
                <a:endParaRPr lang="ru-RU" sz="60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AA64010-9E95-4F43-9B48-248DADBFB1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709" y="168183"/>
                <a:ext cx="5228675" cy="923330"/>
              </a:xfrm>
              <a:prstGeom prst="rect">
                <a:avLst/>
              </a:prstGeom>
              <a:blipFill>
                <a:blip r:embed="rId2"/>
                <a:stretch>
                  <a:fillRect t="-25166" r="-7935" b="-490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FC21E34-8ADF-4583-AF2C-8BA4920E4885}"/>
                  </a:ext>
                </a:extLst>
              </p:cNvPr>
              <p:cNvSpPr txBox="1"/>
              <p:nvPr/>
            </p:nvSpPr>
            <p:spPr>
              <a:xfrm>
                <a:off x="7831392" y="122016"/>
                <a:ext cx="2201197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6000" b="1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r>
                        <a:rPr lang="en-US" sz="6000" b="1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60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FC21E34-8ADF-4583-AF2C-8BA4920E4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1392" y="122016"/>
                <a:ext cx="2201197" cy="1015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5C0C0D39-EF23-4E74-AC5D-A9CBC855EF67}"/>
              </a:ext>
            </a:extLst>
          </p:cNvPr>
          <p:cNvCxnSpPr/>
          <p:nvPr/>
        </p:nvCxnSpPr>
        <p:spPr>
          <a:xfrm>
            <a:off x="366252" y="1271807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1AEC500-5A17-479B-9306-CF7710CAE6EC}"/>
              </a:ext>
            </a:extLst>
          </p:cNvPr>
          <p:cNvSpPr txBox="1"/>
          <p:nvPr/>
        </p:nvSpPr>
        <p:spPr>
          <a:xfrm>
            <a:off x="366252" y="1635601"/>
            <a:ext cx="2146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8F0CFB-42E5-4B13-B1D8-F571F0831780}"/>
                  </a:ext>
                </a:extLst>
              </p:cNvPr>
              <p:cNvSpPr txBox="1"/>
              <p:nvPr/>
            </p:nvSpPr>
            <p:spPr>
              <a:xfrm>
                <a:off x="366252" y="2967336"/>
                <a:ext cx="2153858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6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8F0CFB-42E5-4B13-B1D8-F571F08317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52" y="2967336"/>
                <a:ext cx="2153858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2C1F6C-B010-429E-87DA-AB62F7E65146}"/>
                  </a:ext>
                </a:extLst>
              </p:cNvPr>
              <p:cNvSpPr txBox="1"/>
              <p:nvPr/>
            </p:nvSpPr>
            <p:spPr>
              <a:xfrm>
                <a:off x="3683186" y="2967335"/>
                <a:ext cx="4924105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6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  <m:sup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𝒍𝒏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2C1F6C-B010-429E-87DA-AB62F7E651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186" y="2967335"/>
                <a:ext cx="4924105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1089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AA64010-9E95-4F43-9B48-248DADBFB1AF}"/>
                  </a:ext>
                </a:extLst>
              </p:cNvPr>
              <p:cNvSpPr txBox="1"/>
              <p:nvPr/>
            </p:nvSpPr>
            <p:spPr>
              <a:xfrm>
                <a:off x="1607709" y="168183"/>
                <a:ext cx="5228675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6000" b="1" i="1" smtClean="0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6000" b="1" i="1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6000" b="1" i="1" smtClean="0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en-US" sz="6000" b="1" i="1" smtClean="0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𝒙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𝒍𝒏𝒂</m:t>
                    </m:r>
                  </m:oMath>
                </a14:m>
                <a:r>
                  <a:rPr lang="en-US" sz="6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,</a:t>
                </a:r>
                <a:endParaRPr lang="ru-RU" sz="60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AA64010-9E95-4F43-9B48-248DADBFB1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709" y="168183"/>
                <a:ext cx="5228675" cy="923330"/>
              </a:xfrm>
              <a:prstGeom prst="rect">
                <a:avLst/>
              </a:prstGeom>
              <a:blipFill>
                <a:blip r:embed="rId2"/>
                <a:stretch>
                  <a:fillRect t="-25166" r="-7935" b="-490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FC21E34-8ADF-4583-AF2C-8BA4920E4885}"/>
                  </a:ext>
                </a:extLst>
              </p:cNvPr>
              <p:cNvSpPr txBox="1"/>
              <p:nvPr/>
            </p:nvSpPr>
            <p:spPr>
              <a:xfrm>
                <a:off x="7831392" y="122016"/>
                <a:ext cx="2201197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6000" b="1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r>
                        <a:rPr lang="en-US" sz="6000" b="1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60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FC21E34-8ADF-4583-AF2C-8BA4920E4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1392" y="122016"/>
                <a:ext cx="2201197" cy="1015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5C0C0D39-EF23-4E74-AC5D-A9CBC855EF67}"/>
              </a:ext>
            </a:extLst>
          </p:cNvPr>
          <p:cNvCxnSpPr/>
          <p:nvPr/>
        </p:nvCxnSpPr>
        <p:spPr>
          <a:xfrm>
            <a:off x="366252" y="1271807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1AEC500-5A17-479B-9306-CF7710CAE6EC}"/>
              </a:ext>
            </a:extLst>
          </p:cNvPr>
          <p:cNvSpPr txBox="1"/>
          <p:nvPr/>
        </p:nvSpPr>
        <p:spPr>
          <a:xfrm>
            <a:off x="366252" y="1635601"/>
            <a:ext cx="2146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04A799B-74F7-40C1-A839-F27E3E26DD7E}"/>
                  </a:ext>
                </a:extLst>
              </p:cNvPr>
              <p:cNvSpPr txBox="1"/>
              <p:nvPr/>
            </p:nvSpPr>
            <p:spPr>
              <a:xfrm>
                <a:off x="366252" y="2717997"/>
                <a:ext cx="2153858" cy="17312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6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04A799B-74F7-40C1-A839-F27E3E26DD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52" y="2717997"/>
                <a:ext cx="2153858" cy="17312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C427E52-74E3-4A8F-80DA-878692E49E89}"/>
                  </a:ext>
                </a:extLst>
              </p:cNvPr>
              <p:cNvSpPr txBox="1"/>
              <p:nvPr/>
            </p:nvSpPr>
            <p:spPr>
              <a:xfrm>
                <a:off x="3683186" y="2319789"/>
                <a:ext cx="7000699" cy="25044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6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6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sz="60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6000" b="1" i="1">
                                              <a:latin typeface="Cambria Math" panose="02040503050406030204" pitchFamily="18" charset="0"/>
                                            </a:rPr>
                                            <m:t>𝟒</m:t>
                                          </m:r>
                                        </m:num>
                                        <m:den>
                                          <m:r>
                                            <a:rPr lang="en-US" sz="6000" b="1" i="1">
                                              <a:latin typeface="Cambria Math" panose="02040503050406030204" pitchFamily="18" charset="0"/>
                                            </a:rPr>
                                            <m:t>𝟓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6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num>
                                <m:den>
                                  <m: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𝒍𝒏</m:t>
                      </m:r>
                      <m:f>
                        <m:f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C427E52-74E3-4A8F-80DA-878692E49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186" y="2319789"/>
                <a:ext cx="7000699" cy="25044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562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AA64010-9E95-4F43-9B48-248DADBFB1AF}"/>
                  </a:ext>
                </a:extLst>
              </p:cNvPr>
              <p:cNvSpPr txBox="1"/>
              <p:nvPr/>
            </p:nvSpPr>
            <p:spPr>
              <a:xfrm>
                <a:off x="1607709" y="168183"/>
                <a:ext cx="5228675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6000" b="1" i="1" smtClean="0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6000" b="1" i="1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6000" b="1" i="1" smtClean="0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en-US" sz="6000" b="1" i="1" smtClean="0">
                                    <a:solidFill>
                                      <a:srgbClr val="000066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𝒙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6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</a:rPr>
                      <m:t>𝒍𝒏𝒂</m:t>
                    </m:r>
                  </m:oMath>
                </a14:m>
                <a:r>
                  <a:rPr lang="en-US" sz="6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,</a:t>
                </a:r>
                <a:endParaRPr lang="ru-RU" sz="60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AA64010-9E95-4F43-9B48-248DADBFB1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709" y="168183"/>
                <a:ext cx="5228675" cy="923330"/>
              </a:xfrm>
              <a:prstGeom prst="rect">
                <a:avLst/>
              </a:prstGeom>
              <a:blipFill>
                <a:blip r:embed="rId2"/>
                <a:stretch>
                  <a:fillRect t="-25166" r="-7935" b="-490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FC21E34-8ADF-4583-AF2C-8BA4920E4885}"/>
                  </a:ext>
                </a:extLst>
              </p:cNvPr>
              <p:cNvSpPr txBox="1"/>
              <p:nvPr/>
            </p:nvSpPr>
            <p:spPr>
              <a:xfrm>
                <a:off x="7831392" y="122016"/>
                <a:ext cx="2201197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6000" b="1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r>
                        <a:rPr lang="en-US" sz="6000" b="1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60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FC21E34-8ADF-4583-AF2C-8BA4920E4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1392" y="122016"/>
                <a:ext cx="2201197" cy="1015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5C0C0D39-EF23-4E74-AC5D-A9CBC855EF67}"/>
              </a:ext>
            </a:extLst>
          </p:cNvPr>
          <p:cNvCxnSpPr/>
          <p:nvPr/>
        </p:nvCxnSpPr>
        <p:spPr>
          <a:xfrm>
            <a:off x="366252" y="1271807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1AEC500-5A17-479B-9306-CF7710CAE6EC}"/>
              </a:ext>
            </a:extLst>
          </p:cNvPr>
          <p:cNvSpPr txBox="1"/>
          <p:nvPr/>
        </p:nvSpPr>
        <p:spPr>
          <a:xfrm>
            <a:off x="366252" y="1560326"/>
            <a:ext cx="2146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0024038-E84B-435F-8DD4-8A0D73AC3DA3}"/>
                  </a:ext>
                </a:extLst>
              </p:cNvPr>
              <p:cNvSpPr txBox="1"/>
              <p:nvPr/>
            </p:nvSpPr>
            <p:spPr>
              <a:xfrm>
                <a:off x="2923490" y="1570544"/>
                <a:ext cx="2286908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𝒆</m:t>
                      </m:r>
                    </m:oMath>
                  </m:oMathPara>
                </a14:m>
                <a:endParaRPr lang="ru-RU" sz="6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0024038-E84B-435F-8DD4-8A0D73AC3D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3490" y="1570544"/>
                <a:ext cx="2286908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15B9C88-3881-467D-89E5-CAD6BBA0F7E9}"/>
                  </a:ext>
                </a:extLst>
              </p:cNvPr>
              <p:cNvSpPr txBox="1"/>
              <p:nvPr/>
            </p:nvSpPr>
            <p:spPr>
              <a:xfrm>
                <a:off x="366252" y="2746309"/>
                <a:ext cx="5602688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6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6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𝒍𝒏𝒆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15B9C88-3881-467D-89E5-CAD6BBA0F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52" y="2746309"/>
                <a:ext cx="5602688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2CF3280-70F2-4C25-A180-D8A8635D4310}"/>
                  </a:ext>
                </a:extLst>
              </p:cNvPr>
              <p:cNvSpPr txBox="1"/>
              <p:nvPr/>
            </p:nvSpPr>
            <p:spPr>
              <a:xfrm>
                <a:off x="5322561" y="1560326"/>
                <a:ext cx="5331541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𝟕𝟏𝟖𝟐𝟖𝟏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2CF3280-70F2-4C25-A180-D8A8635D43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2561" y="1560326"/>
                <a:ext cx="5331541" cy="10156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A26620-C473-40A8-8E4F-B7F4026A5992}"/>
                  </a:ext>
                </a:extLst>
              </p:cNvPr>
              <p:cNvSpPr txBox="1"/>
              <p:nvPr/>
            </p:nvSpPr>
            <p:spPr>
              <a:xfrm>
                <a:off x="366252" y="3922074"/>
                <a:ext cx="3550524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A26620-C473-40A8-8E4F-B7F4026A59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52" y="3922074"/>
                <a:ext cx="3550524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3480B4E-1A19-4197-B983-ACB72A0C51EE}"/>
                  </a:ext>
                </a:extLst>
              </p:cNvPr>
              <p:cNvSpPr txBox="1"/>
              <p:nvPr/>
            </p:nvSpPr>
            <p:spPr>
              <a:xfrm>
                <a:off x="6096000" y="2746309"/>
                <a:ext cx="4054250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sub>
                          </m:sSub>
                        </m:fName>
                        <m:e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</m:func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3480B4E-1A19-4197-B983-ACB72A0C51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746309"/>
                <a:ext cx="4054250" cy="9233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AF086D0-E32D-4217-8332-A815E0590B81}"/>
                  </a:ext>
                </a:extLst>
              </p:cNvPr>
              <p:cNvSpPr txBox="1"/>
              <p:nvPr/>
            </p:nvSpPr>
            <p:spPr>
              <a:xfrm>
                <a:off x="4066944" y="3922074"/>
                <a:ext cx="953659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AF086D0-E32D-4217-8332-A815E0590B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6944" y="3922074"/>
                <a:ext cx="953659" cy="92333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73FDE63-3D2B-4E3A-BB98-2AE30973E5EC}"/>
                  </a:ext>
                </a:extLst>
              </p:cNvPr>
              <p:cNvSpPr txBox="1"/>
              <p:nvPr/>
            </p:nvSpPr>
            <p:spPr>
              <a:xfrm>
                <a:off x="392534" y="5124528"/>
                <a:ext cx="3606436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0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60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 smtClean="0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6000" b="1" i="1" smtClean="0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60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0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60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ru-RU" sz="6000" b="1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73FDE63-3D2B-4E3A-BB98-2AE30973E5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34" y="5124528"/>
                <a:ext cx="3606436" cy="92333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094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FDF96F3-DA93-4917-8248-DD70BC5013FD}"/>
                  </a:ext>
                </a:extLst>
              </p:cNvPr>
              <p:cNvSpPr txBox="1"/>
              <p:nvPr/>
            </p:nvSpPr>
            <p:spPr>
              <a:xfrm>
                <a:off x="1913602" y="117676"/>
                <a:ext cx="9368913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6000" b="1" i="1" smtClean="0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6000" b="1" i="1" smtClean="0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𝒍𝒐𝒈</m:t>
                            </m:r>
                          </m:e>
                          <m:sub>
                            <m:r>
                              <a:rPr lang="en-US" sz="6000" b="1" i="1" smtClean="0">
                                <a:solidFill>
                                  <a:srgbClr val="000066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sz="6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sz="6000" b="1" i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6000" b="1" i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60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60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en-US" sz="60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r>
                  <a:rPr lang="en-US" sz="6000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6000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60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60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US" sz="60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ru-RU" sz="60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FDF96F3-DA93-4917-8248-DD70BC5013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602" y="117676"/>
                <a:ext cx="9368913" cy="1015663"/>
              </a:xfrm>
              <a:prstGeom prst="rect">
                <a:avLst/>
              </a:prstGeom>
              <a:blipFill>
                <a:blip r:embed="rId2"/>
                <a:stretch>
                  <a:fillRect t="-17964" b="-395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73880646-4A8F-4250-8862-5C74AA5AE2D5}"/>
                  </a:ext>
                </a:extLst>
              </p:cNvPr>
              <p:cNvSpPr/>
              <p:nvPr/>
            </p:nvSpPr>
            <p:spPr>
              <a:xfrm>
                <a:off x="55305" y="2041706"/>
                <a:ext cx="11867535" cy="18165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func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𝒍𝒐𝒈</m:t>
                                  </m:r>
                                </m:e>
                                <m:sub>
                                  <m: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𝒆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𝒍𝒐𝒈</m:t>
                                  </m:r>
                                </m:e>
                                <m:sub>
                                  <m: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𝒆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𝒂</m:t>
                              </m:r>
                            </m:e>
                          </m:func>
                        </m:den>
                      </m:f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𝒍𝒏𝒙</m:t>
                          </m:r>
                        </m:num>
                        <m:den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𝒍𝒏𝒂</m:t>
                          </m:r>
                        </m:den>
                      </m:f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𝒍𝒏𝒂</m:t>
                          </m:r>
                        </m:den>
                      </m:f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𝒍𝒏𝒙</m:t>
                      </m:r>
                    </m:oMath>
                  </m:oMathPara>
                </a14:m>
                <a:endParaRPr lang="ru-RU" sz="54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73880646-4A8F-4250-8862-5C74AA5AE2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05" y="2041706"/>
                <a:ext cx="11867535" cy="18165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39F51FB-8AF0-4FE3-AE6C-500BD83D0884}"/>
              </a:ext>
            </a:extLst>
          </p:cNvPr>
          <p:cNvCxnSpPr/>
          <p:nvPr/>
        </p:nvCxnSpPr>
        <p:spPr>
          <a:xfrm>
            <a:off x="366252" y="1333056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20EDA0-E3FD-4A66-A8DB-7E8158BAEB50}"/>
                  </a:ext>
                </a:extLst>
              </p:cNvPr>
              <p:cNvSpPr txBox="1"/>
              <p:nvPr/>
            </p:nvSpPr>
            <p:spPr>
              <a:xfrm>
                <a:off x="629723" y="3975162"/>
                <a:ext cx="3466462" cy="23417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5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54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54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5400" b="1" i="1" smtClean="0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𝒍𝒏</m:t>
                                  </m:r>
                                </m:fName>
                                <m:e>
                                  <m:r>
                                    <a:rPr lang="en-US" sz="54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5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54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US" sz="5400" b="1" i="1" dirty="0">
                  <a:solidFill>
                    <a:srgbClr val="000066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20EDA0-E3FD-4A66-A8DB-7E8158BAE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723" y="3975162"/>
                <a:ext cx="3466462" cy="23417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397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405D108-B4F9-40A5-9A05-8032316904E6}"/>
                  </a:ext>
                </a:extLst>
              </p:cNvPr>
              <p:cNvSpPr txBox="1"/>
              <p:nvPr/>
            </p:nvSpPr>
            <p:spPr>
              <a:xfrm>
                <a:off x="454680" y="-353961"/>
                <a:ext cx="11282640" cy="26310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48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48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8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𝒍𝒐𝒈</m:t>
                                      </m:r>
                                    </m:e>
                                    <m:sub>
                                      <m:r>
                                        <a:rPr lang="en-US" sz="48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𝒂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48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48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8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48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𝒍𝒏𝒂</m:t>
                                  </m:r>
                                </m:den>
                              </m:f>
                              <m:r>
                                <a:rPr lang="en-US" sz="4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∙</m:t>
                              </m:r>
                              <m:r>
                                <a:rPr lang="en-US" sz="4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𝒍𝒏𝒙</m:t>
                              </m:r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𝒍𝒏𝒂</m:t>
                          </m:r>
                        </m:den>
                      </m:f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𝒍𝒏𝒙</m:t>
                              </m:r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800" b="1" i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405D108-B4F9-40A5-9A05-8032316904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680" y="-353961"/>
                <a:ext cx="11282640" cy="26310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B69049A-038C-467F-8371-FCEA2590CD96}"/>
                  </a:ext>
                </a:extLst>
              </p:cNvPr>
              <p:cNvSpPr txBox="1"/>
              <p:nvPr/>
            </p:nvSpPr>
            <p:spPr>
              <a:xfrm>
                <a:off x="454680" y="2474544"/>
                <a:ext cx="5960868" cy="16535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𝒍𝒏𝒂</m:t>
                          </m:r>
                        </m:den>
                      </m:f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𝒍𝒏𝒂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B69049A-038C-467F-8371-FCEA2590CD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680" y="2474544"/>
                <a:ext cx="5960868" cy="16535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533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39F51FB-8AF0-4FE3-AE6C-500BD83D0884}"/>
              </a:ext>
            </a:extLst>
          </p:cNvPr>
          <p:cNvCxnSpPr/>
          <p:nvPr/>
        </p:nvCxnSpPr>
        <p:spPr>
          <a:xfrm>
            <a:off x="366252" y="2232708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9CF38C8-539B-485A-8EB8-83CC28752E08}"/>
                  </a:ext>
                </a:extLst>
              </p:cNvPr>
              <p:cNvSpPr txBox="1"/>
              <p:nvPr/>
            </p:nvSpPr>
            <p:spPr>
              <a:xfrm>
                <a:off x="244398" y="-349786"/>
                <a:ext cx="5851602" cy="23417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5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54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54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5400" b="1" i="1">
                                          <a:solidFill>
                                            <a:srgbClr val="000066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5400" b="1" i="1">
                                          <a:solidFill>
                                            <a:srgbClr val="000066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𝒍𝒐𝒈</m:t>
                                      </m:r>
                                    </m:e>
                                    <m:sub>
                                      <m:r>
                                        <a:rPr lang="en-US" sz="5400" b="1" i="1">
                                          <a:solidFill>
                                            <a:srgbClr val="000066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𝒂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54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5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54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𝒍𝒏𝒂</m:t>
                          </m:r>
                        </m:den>
                      </m:f>
                    </m:oMath>
                  </m:oMathPara>
                </a14:m>
                <a:endParaRPr lang="en-US" sz="5400" b="1" i="1" dirty="0">
                  <a:solidFill>
                    <a:srgbClr val="000066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9CF38C8-539B-485A-8EB8-83CC28752E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98" y="-349786"/>
                <a:ext cx="5851602" cy="23417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6E24DDF-02BE-4871-92BF-4F9E53DBAC77}"/>
                  </a:ext>
                </a:extLst>
              </p:cNvPr>
              <p:cNvSpPr txBox="1"/>
              <p:nvPr/>
            </p:nvSpPr>
            <p:spPr>
              <a:xfrm>
                <a:off x="7138219" y="592006"/>
                <a:ext cx="5260258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5400" b="1" i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r>
                  <a:rPr lang="en-US" sz="5400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5400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ru-RU" sz="54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6E24DDF-02BE-4871-92BF-4F9E53DBAC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8219" y="592006"/>
                <a:ext cx="5260258" cy="923330"/>
              </a:xfrm>
              <a:prstGeom prst="rect">
                <a:avLst/>
              </a:prstGeom>
              <a:blipFill>
                <a:blip r:embed="rId3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548F08C-F394-4DCF-A761-65CB493EF38E}"/>
                  </a:ext>
                </a:extLst>
              </p:cNvPr>
              <p:cNvSpPr txBox="1"/>
              <p:nvPr/>
            </p:nvSpPr>
            <p:spPr>
              <a:xfrm>
                <a:off x="3058373" y="2305612"/>
                <a:ext cx="1894749" cy="1246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5400" b="1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548F08C-F394-4DCF-A761-65CB493EF3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373" y="2305612"/>
                <a:ext cx="1894749" cy="12464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529E0B99-EF24-41BD-B745-C0F7D5F5D23F}"/>
              </a:ext>
            </a:extLst>
          </p:cNvPr>
          <p:cNvSpPr txBox="1"/>
          <p:nvPr/>
        </p:nvSpPr>
        <p:spPr>
          <a:xfrm>
            <a:off x="366252" y="2499273"/>
            <a:ext cx="2146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8B3E91F0-1213-455B-9EDB-2D4780D499CD}"/>
                  </a:ext>
                </a:extLst>
              </p:cNvPr>
              <p:cNvSpPr/>
              <p:nvPr/>
            </p:nvSpPr>
            <p:spPr>
              <a:xfrm>
                <a:off x="366252" y="3688608"/>
                <a:ext cx="6017032" cy="1653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5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5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5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5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𝒍𝒐𝒈</m:t>
                                      </m:r>
                                    </m:e>
                                    <m:sub>
                                      <m:r>
                                        <a:rPr lang="en-US" sz="5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5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5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5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5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5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8B3E91F0-1213-455B-9EDB-2D4780D499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52" y="3688608"/>
                <a:ext cx="6017032" cy="16535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2974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39F51FB-8AF0-4FE3-AE6C-500BD83D0884}"/>
              </a:ext>
            </a:extLst>
          </p:cNvPr>
          <p:cNvCxnSpPr/>
          <p:nvPr/>
        </p:nvCxnSpPr>
        <p:spPr>
          <a:xfrm>
            <a:off x="366252" y="2232708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9CF38C8-539B-485A-8EB8-83CC28752E08}"/>
                  </a:ext>
                </a:extLst>
              </p:cNvPr>
              <p:cNvSpPr txBox="1"/>
              <p:nvPr/>
            </p:nvSpPr>
            <p:spPr>
              <a:xfrm>
                <a:off x="244398" y="-349786"/>
                <a:ext cx="5851602" cy="23417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5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54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54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5400" b="1" i="1">
                                          <a:solidFill>
                                            <a:srgbClr val="000066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5400" b="1" i="1">
                                          <a:solidFill>
                                            <a:srgbClr val="000066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𝒍𝒐𝒈</m:t>
                                      </m:r>
                                    </m:e>
                                    <m:sub>
                                      <m:r>
                                        <a:rPr lang="en-US" sz="5400" b="1" i="1">
                                          <a:solidFill>
                                            <a:srgbClr val="000066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𝒂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54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54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54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54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𝒍𝒏𝒂</m:t>
                          </m:r>
                        </m:den>
                      </m:f>
                    </m:oMath>
                  </m:oMathPara>
                </a14:m>
                <a:endParaRPr lang="en-US" sz="5400" b="1" i="1" dirty="0">
                  <a:solidFill>
                    <a:srgbClr val="000066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9CF38C8-539B-485A-8EB8-83CC28752E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98" y="-349786"/>
                <a:ext cx="5851602" cy="23417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6E24DDF-02BE-4871-92BF-4F9E53DBAC77}"/>
                  </a:ext>
                </a:extLst>
              </p:cNvPr>
              <p:cNvSpPr txBox="1"/>
              <p:nvPr/>
            </p:nvSpPr>
            <p:spPr>
              <a:xfrm>
                <a:off x="7138219" y="592006"/>
                <a:ext cx="5260258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5400" b="1" i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r>
                  <a:rPr lang="en-US" sz="5400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5400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US" sz="5400" b="1" i="1" dirty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ru-RU" sz="54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6E24DDF-02BE-4871-92BF-4F9E53DBAC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8219" y="592006"/>
                <a:ext cx="5260258" cy="923330"/>
              </a:xfrm>
              <a:prstGeom prst="rect">
                <a:avLst/>
              </a:prstGeom>
              <a:blipFill>
                <a:blip r:embed="rId3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529E0B99-EF24-41BD-B745-C0F7D5F5D23F}"/>
              </a:ext>
            </a:extLst>
          </p:cNvPr>
          <p:cNvSpPr txBox="1"/>
          <p:nvPr/>
        </p:nvSpPr>
        <p:spPr>
          <a:xfrm>
            <a:off x="366252" y="2499273"/>
            <a:ext cx="2146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6E48F3D-C682-49B4-AB48-7AD309248DAD}"/>
                  </a:ext>
                </a:extLst>
              </p:cNvPr>
              <p:cNvSpPr txBox="1"/>
              <p:nvPr/>
            </p:nvSpPr>
            <p:spPr>
              <a:xfrm>
                <a:off x="2952842" y="2245641"/>
                <a:ext cx="8098243" cy="109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en-US" sz="5400" b="1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5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5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𝒍𝒐𝒈</m:t>
                            </m:r>
                          </m:e>
                          <m:sub>
                            <m:r>
                              <a:rPr lang="en-US" sz="5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b>
                        </m:sSub>
                      </m:fName>
                      <m:e>
                        <m:r>
                          <a:rPr lang="en-US" sz="5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US" sz="5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𝒍𝒈𝒙</m:t>
                    </m:r>
                  </m:oMath>
                </a14:m>
                <a:endParaRPr lang="en-US" sz="5400" b="1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6E48F3D-C682-49B4-AB48-7AD309248D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842" y="2245641"/>
                <a:ext cx="8098243" cy="10923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284C6D55-0EBF-4E5B-82E0-1C6AD92A1F2A}"/>
                  </a:ext>
                </a:extLst>
              </p:cNvPr>
              <p:cNvSpPr/>
              <p:nvPr/>
            </p:nvSpPr>
            <p:spPr>
              <a:xfrm>
                <a:off x="366252" y="3975025"/>
                <a:ext cx="4107855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5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54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5400" b="1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5400" b="1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𝒍𝒐𝒈</m:t>
                                      </m:r>
                                    </m:e>
                                    <m:sub>
                                      <m:r>
                                        <a:rPr lang="en-US" sz="5400" b="1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𝟏𝟎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54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284C6D55-0EBF-4E5B-82E0-1C6AD92A1F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52" y="3975025"/>
                <a:ext cx="4107855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5FC5F420-B98D-4354-B5C1-37406516173F}"/>
                  </a:ext>
                </a:extLst>
              </p:cNvPr>
              <p:cNvSpPr/>
              <p:nvPr/>
            </p:nvSpPr>
            <p:spPr>
              <a:xfrm>
                <a:off x="4474107" y="3975025"/>
                <a:ext cx="3074047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5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54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54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𝒍𝒈</m:t>
                                  </m:r>
                                </m:fName>
                                <m:e>
                                  <m:r>
                                    <a:rPr lang="en-US" sz="54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54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5FC5F420-B98D-4354-B5C1-3740651617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4107" y="3975025"/>
                <a:ext cx="3074047" cy="9233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67B5A867-A428-41C0-BB53-7728B5AAC945}"/>
                  </a:ext>
                </a:extLst>
              </p:cNvPr>
              <p:cNvSpPr/>
              <p:nvPr/>
            </p:nvSpPr>
            <p:spPr>
              <a:xfrm>
                <a:off x="7548154" y="3587626"/>
                <a:ext cx="2775119" cy="1653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5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67B5A867-A428-41C0-BB53-7728B5AAC9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8154" y="3587626"/>
                <a:ext cx="2775119" cy="16535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946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72BFF5-0C31-44E6-909D-84F950BF8E87}"/>
                  </a:ext>
                </a:extLst>
              </p:cNvPr>
              <p:cNvSpPr txBox="1"/>
              <p:nvPr/>
            </p:nvSpPr>
            <p:spPr>
              <a:xfrm>
                <a:off x="3046771" y="589625"/>
                <a:ext cx="6098458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𝒔𝒊𝒏𝒙</m:t>
                              </m:r>
                            </m:e>
                          </m:d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𝒄𝒐𝒔𝒙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72BFF5-0C31-44E6-909D-84F950BF8E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6771" y="589625"/>
                <a:ext cx="6098458" cy="10156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02A5866-DBA3-4650-A616-3D116FBF5044}"/>
              </a:ext>
            </a:extLst>
          </p:cNvPr>
          <p:cNvCxnSpPr/>
          <p:nvPr/>
        </p:nvCxnSpPr>
        <p:spPr>
          <a:xfrm>
            <a:off x="366252" y="1790257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3AD0BC-E8D3-4C51-8FE3-89089B2BA9D3}"/>
                  </a:ext>
                </a:extLst>
              </p:cNvPr>
              <p:cNvSpPr txBox="1"/>
              <p:nvPr/>
            </p:nvSpPr>
            <p:spPr>
              <a:xfrm>
                <a:off x="3046771" y="2659315"/>
                <a:ext cx="6098458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𝒄𝒐𝒔𝒙</m:t>
                              </m:r>
                            </m:e>
                          </m:d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𝒔𝒊𝒏𝒙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3AD0BC-E8D3-4C51-8FE3-89089B2BA9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6771" y="2659315"/>
                <a:ext cx="6098458" cy="1015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5AE1F80-39AD-4529-B047-0BA382C518FB}"/>
              </a:ext>
            </a:extLst>
          </p:cNvPr>
          <p:cNvCxnSpPr/>
          <p:nvPr/>
        </p:nvCxnSpPr>
        <p:spPr>
          <a:xfrm>
            <a:off x="366252" y="3859947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92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>
            <a:extLst>
              <a:ext uri="{FF2B5EF4-FFF2-40B4-BE49-F238E27FC236}">
                <a16:creationId xmlns:a16="http://schemas.microsoft.com/office/drawing/2014/main" id="{34FF1862-83D4-4291-9190-472B8D2B32C2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A8DEDFF-550B-4DB3-AF58-95EEB7710C43}"/>
              </a:ext>
            </a:extLst>
          </p:cNvPr>
          <p:cNvSpPr txBox="1"/>
          <p:nvPr/>
        </p:nvSpPr>
        <p:spPr>
          <a:xfrm>
            <a:off x="396601" y="50897"/>
            <a:ext cx="58164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4FE1F7-616B-43D1-A3D6-1C708039203B}"/>
              </a:ext>
            </a:extLst>
          </p:cNvPr>
          <p:cNvSpPr txBox="1"/>
          <p:nvPr/>
        </p:nvSpPr>
        <p:spPr>
          <a:xfrm>
            <a:off x="7496964" y="73945"/>
            <a:ext cx="41526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(22-sahifa)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B0E217D-89ED-4109-9645-C9D7304AE22C}"/>
                  </a:ext>
                </a:extLst>
              </p:cNvPr>
              <p:cNvSpPr txBox="1"/>
              <p:nvPr/>
            </p:nvSpPr>
            <p:spPr>
              <a:xfrm>
                <a:off x="281477" y="974824"/>
                <a:ext cx="4172535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B0E217D-89ED-4109-9645-C9D7304AE2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477" y="974824"/>
                <a:ext cx="4172535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4157A2E-222D-44B4-96B1-3592AD2C93ED}"/>
                  </a:ext>
                </a:extLst>
              </p:cNvPr>
              <p:cNvSpPr txBox="1"/>
              <p:nvPr/>
            </p:nvSpPr>
            <p:spPr>
              <a:xfrm>
                <a:off x="5737123" y="920225"/>
                <a:ext cx="2768740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?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4157A2E-222D-44B4-96B1-3592AD2C93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7123" y="920225"/>
                <a:ext cx="276874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F17770A-41D5-4D14-843E-F564B5B250DC}"/>
                  </a:ext>
                </a:extLst>
              </p:cNvPr>
              <p:cNvSpPr txBox="1"/>
              <p:nvPr/>
            </p:nvSpPr>
            <p:spPr>
              <a:xfrm>
                <a:off x="396601" y="1822857"/>
                <a:ext cx="6930484" cy="11946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</m:d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F17770A-41D5-4D14-843E-F564B5B250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01" y="1822857"/>
                <a:ext cx="6930484" cy="11946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E5538E1-387B-40C5-BA99-9942BD82E68D}"/>
                  </a:ext>
                </a:extLst>
              </p:cNvPr>
              <p:cNvSpPr txBox="1"/>
              <p:nvPr/>
            </p:nvSpPr>
            <p:spPr>
              <a:xfrm>
                <a:off x="9573301" y="966391"/>
                <a:ext cx="14134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E5538E1-387B-40C5-BA99-9942BD82E6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3301" y="966391"/>
                <a:ext cx="1413464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375BB71-D718-4DB2-A815-06CB0B96C23B}"/>
                  </a:ext>
                </a:extLst>
              </p:cNvPr>
              <p:cNvSpPr txBox="1"/>
              <p:nvPr/>
            </p:nvSpPr>
            <p:spPr>
              <a:xfrm>
                <a:off x="281477" y="3291523"/>
                <a:ext cx="7992368" cy="11946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d>
                                <m:dPr>
                                  <m:ctrlP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</m:d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4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4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375BB71-D718-4DB2-A815-06CB0B96C2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477" y="3291523"/>
                <a:ext cx="7992368" cy="119462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CF59F5B-476A-438D-B904-1867F9255799}"/>
                  </a:ext>
                </a:extLst>
              </p:cNvPr>
              <p:cNvSpPr txBox="1"/>
              <p:nvPr/>
            </p:nvSpPr>
            <p:spPr>
              <a:xfrm>
                <a:off x="0" y="4771845"/>
                <a:ext cx="7461426" cy="11946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CF59F5B-476A-438D-B904-1867F92557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771845"/>
                <a:ext cx="7461426" cy="11946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B749CE9-CBB3-4172-A740-3792650F157F}"/>
                  </a:ext>
                </a:extLst>
              </p:cNvPr>
              <p:cNvSpPr txBox="1"/>
              <p:nvPr/>
            </p:nvSpPr>
            <p:spPr>
              <a:xfrm>
                <a:off x="7136954" y="4766017"/>
                <a:ext cx="2436347" cy="11946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num>
                            <m:den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B749CE9-CBB3-4172-A740-3792650F1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6954" y="4766017"/>
                <a:ext cx="2436347" cy="119462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5739932-115E-4670-A744-F1073B7A6EFB}"/>
                  </a:ext>
                </a:extLst>
              </p:cNvPr>
              <p:cNvSpPr txBox="1"/>
              <p:nvPr/>
            </p:nvSpPr>
            <p:spPr>
              <a:xfrm>
                <a:off x="9470469" y="5086645"/>
                <a:ext cx="2436347" cy="8049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func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5739932-115E-4670-A744-F1073B7A6E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0469" y="5086645"/>
                <a:ext cx="2436347" cy="8049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243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5AE1F80-39AD-4529-B047-0BA382C518FB}"/>
              </a:ext>
            </a:extLst>
          </p:cNvPr>
          <p:cNvCxnSpPr/>
          <p:nvPr/>
        </p:nvCxnSpPr>
        <p:spPr>
          <a:xfrm>
            <a:off x="352120" y="2562089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E29FC65-DBC3-4BC5-9037-6CC39675D674}"/>
                  </a:ext>
                </a:extLst>
              </p:cNvPr>
              <p:cNvSpPr txBox="1"/>
              <p:nvPr/>
            </p:nvSpPr>
            <p:spPr>
              <a:xfrm>
                <a:off x="2781916" y="309598"/>
                <a:ext cx="6098458" cy="1826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000" b="1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60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 dirty="0">
                                  <a:latin typeface="Cambria Math" panose="02040503050406030204" pitchFamily="18" charset="0"/>
                                </a:rPr>
                                <m:t>𝒕𝒈𝒙</m:t>
                              </m:r>
                            </m:e>
                          </m:d>
                        </m:e>
                        <m:sup>
                          <m:r>
                            <a:rPr lang="en-US" sz="6000" b="1" i="1" dirty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60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 dirty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6000" b="1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b="1" i="1" dirty="0">
                                  <a:latin typeface="Cambria Math" panose="02040503050406030204" pitchFamily="18" charset="0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sz="6000" b="1" i="1" dirty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6000" b="1" i="1" dirty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E29FC65-DBC3-4BC5-9037-6CC39675D6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1916" y="309598"/>
                <a:ext cx="6098458" cy="18269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5DD97B10-4AB6-4E6F-99FC-2F75CDCBF00B}"/>
              </a:ext>
            </a:extLst>
          </p:cNvPr>
          <p:cNvCxnSpPr/>
          <p:nvPr/>
        </p:nvCxnSpPr>
        <p:spPr>
          <a:xfrm>
            <a:off x="366252" y="5265962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7F2A53F-722E-4ED1-92D6-1F3D35269320}"/>
                  </a:ext>
                </a:extLst>
              </p:cNvPr>
              <p:cNvSpPr txBox="1"/>
              <p:nvPr/>
            </p:nvSpPr>
            <p:spPr>
              <a:xfrm>
                <a:off x="2781915" y="3013471"/>
                <a:ext cx="6628171" cy="1826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60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 dirty="0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  <m:r>
                                <a:rPr lang="en-US" sz="6000" b="1" i="1" dirty="0">
                                  <a:latin typeface="Cambria Math" panose="02040503050406030204" pitchFamily="18" charset="0"/>
                                </a:rPr>
                                <m:t>𝒕𝒈𝒙</m:t>
                              </m:r>
                            </m:e>
                          </m:d>
                        </m:e>
                        <m:sup>
                          <m:r>
                            <a:rPr lang="en-US" sz="6000" b="1" i="1" dirty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000" b="1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60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 dirty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6000" b="1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b="1" i="1" dirty="0" smtClean="0"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6000" b="1" i="1" dirty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6000" b="1" i="1" dirty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7F2A53F-722E-4ED1-92D6-1F3D352693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1915" y="3013471"/>
                <a:ext cx="6628171" cy="18269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3945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BB51A50-85C6-4E2B-B19F-1496480CD939}"/>
              </a:ext>
            </a:extLst>
          </p:cNvPr>
          <p:cNvSpPr txBox="1"/>
          <p:nvPr/>
        </p:nvSpPr>
        <p:spPr>
          <a:xfrm>
            <a:off x="517070" y="1883417"/>
            <a:ext cx="1115785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28-sahifasida </a:t>
            </a:r>
          </a:p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22-misolni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A63A1092-2D35-4498-9DD0-E8A53133D9D2}"/>
              </a:ext>
            </a:extLst>
          </p:cNvPr>
          <p:cNvSpPr/>
          <p:nvPr/>
        </p:nvSpPr>
        <p:spPr>
          <a:xfrm>
            <a:off x="1" y="391837"/>
            <a:ext cx="11467374" cy="110401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88836A99-8DFC-4D7F-9762-21B9B0733A59}"/>
              </a:ext>
            </a:extLst>
          </p:cNvPr>
          <p:cNvSpPr/>
          <p:nvPr/>
        </p:nvSpPr>
        <p:spPr>
          <a:xfrm>
            <a:off x="10108343" y="124606"/>
            <a:ext cx="1928296" cy="16384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solidFill>
              <a:srgbClr val="009999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2EB02C-0C27-46CA-BCC4-F92AD2ABF7B9}"/>
              </a:ext>
            </a:extLst>
          </p:cNvPr>
          <p:cNvSpPr txBox="1"/>
          <p:nvPr/>
        </p:nvSpPr>
        <p:spPr>
          <a:xfrm>
            <a:off x="974705" y="587751"/>
            <a:ext cx="90644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11" name="Picture 4" descr="Download Free png Child, children, doing, drawing, homework, kid ...">
            <a:extLst>
              <a:ext uri="{FF2B5EF4-FFF2-40B4-BE49-F238E27FC236}">
                <a16:creationId xmlns:a16="http://schemas.microsoft.com/office/drawing/2014/main" id="{94636570-284E-4BDB-B3E9-A4D1B4CB5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80400" y="188405"/>
            <a:ext cx="1787088" cy="150657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0803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B0E217D-89ED-4109-9645-C9D7304AE22C}"/>
                  </a:ext>
                </a:extLst>
              </p:cNvPr>
              <p:cNvSpPr txBox="1"/>
              <p:nvPr/>
            </p:nvSpPr>
            <p:spPr>
              <a:xfrm>
                <a:off x="162232" y="473402"/>
                <a:ext cx="5691620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B0E217D-89ED-4109-9645-C9D7304AE2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232" y="473402"/>
                <a:ext cx="5691620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4157A2E-222D-44B4-96B1-3592AD2C93ED}"/>
                  </a:ext>
                </a:extLst>
              </p:cNvPr>
              <p:cNvSpPr txBox="1"/>
              <p:nvPr/>
            </p:nvSpPr>
            <p:spPr>
              <a:xfrm>
                <a:off x="6335636" y="473402"/>
                <a:ext cx="2768740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?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4157A2E-222D-44B4-96B1-3592AD2C93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5636" y="473402"/>
                <a:ext cx="276874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F17770A-41D5-4D14-843E-F564B5B250DC}"/>
                  </a:ext>
                </a:extLst>
              </p:cNvPr>
              <p:cNvSpPr txBox="1"/>
              <p:nvPr/>
            </p:nvSpPr>
            <p:spPr>
              <a:xfrm>
                <a:off x="367103" y="1541206"/>
                <a:ext cx="6930484" cy="11946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</m:d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F17770A-41D5-4D14-843E-F564B5B250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03" y="1541206"/>
                <a:ext cx="6930484" cy="11946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E5538E1-387B-40C5-BA99-9942BD82E68D}"/>
                  </a:ext>
                </a:extLst>
              </p:cNvPr>
              <p:cNvSpPr txBox="1"/>
              <p:nvPr/>
            </p:nvSpPr>
            <p:spPr>
              <a:xfrm>
                <a:off x="9778521" y="532554"/>
                <a:ext cx="14134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E5538E1-387B-40C5-BA99-9942BD82E6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8521" y="532554"/>
                <a:ext cx="1413464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375BB71-D718-4DB2-A815-06CB0B96C23B}"/>
                  </a:ext>
                </a:extLst>
              </p:cNvPr>
              <p:cNvSpPr txBox="1"/>
              <p:nvPr/>
            </p:nvSpPr>
            <p:spPr>
              <a:xfrm>
                <a:off x="162232" y="3429000"/>
                <a:ext cx="11618642" cy="114332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3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3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3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𝒉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3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3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3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</m:d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  <m:sSup>
                                    <m:sSupPr>
                                      <m:ctrlPr>
                                        <a:rPr lang="en-US" sz="3600" b="1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𝟓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𝟏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375BB71-D718-4DB2-A815-06CB0B96C2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232" y="3429000"/>
                <a:ext cx="11618642" cy="114332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197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3051C39-2407-42F6-95E6-A4E2FA50128D}"/>
                  </a:ext>
                </a:extLst>
              </p:cNvPr>
              <p:cNvSpPr txBox="1"/>
              <p:nvPr/>
            </p:nvSpPr>
            <p:spPr>
              <a:xfrm>
                <a:off x="66367" y="2193676"/>
                <a:ext cx="5535561" cy="11258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𝒙𝒉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p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𝒉</m:t>
                              </m:r>
                            </m:num>
                            <m:den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3051C39-2407-42F6-95E6-A4E2FA5012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7" y="2193676"/>
                <a:ext cx="5535561" cy="112582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E0748F3-F410-41E6-A019-5E882A0B62D7}"/>
                  </a:ext>
                </a:extLst>
              </p:cNvPr>
              <p:cNvSpPr txBox="1"/>
              <p:nvPr/>
            </p:nvSpPr>
            <p:spPr>
              <a:xfrm>
                <a:off x="5469194" y="2259829"/>
                <a:ext cx="5535561" cy="10885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d>
                                <m:dPr>
                                  <m:ctrlP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𝟔</m:t>
                                  </m:r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E0748F3-F410-41E6-A019-5E882A0B62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9194" y="2259829"/>
                <a:ext cx="5535561" cy="10885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5ABD42-7401-4C8A-842B-75326C19BF69}"/>
                  </a:ext>
                </a:extLst>
              </p:cNvPr>
              <p:cNvSpPr txBox="1"/>
              <p:nvPr/>
            </p:nvSpPr>
            <p:spPr>
              <a:xfrm>
                <a:off x="-181896" y="4257508"/>
                <a:ext cx="5535561" cy="7244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limLow>
                            <m:limLowPr>
                              <m:ctrlP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</m:e>
                          </m:d>
                        </m:e>
                      </m:func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5ABD42-7401-4C8A-842B-75326C19BF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1896" y="4257508"/>
                <a:ext cx="5535561" cy="7244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0F05AD0-7E48-4862-9159-DCE5E79EB37D}"/>
                  </a:ext>
                </a:extLst>
              </p:cNvPr>
              <p:cNvSpPr txBox="1"/>
              <p:nvPr/>
            </p:nvSpPr>
            <p:spPr>
              <a:xfrm>
                <a:off x="4967749" y="4286408"/>
                <a:ext cx="1814052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0F05AD0-7E48-4862-9159-DCE5E79EB3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7749" y="4286408"/>
                <a:ext cx="1814052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E36919C-ACDB-4154-A8AE-B9C87C5019A0}"/>
                  </a:ext>
                </a:extLst>
              </p:cNvPr>
              <p:cNvSpPr txBox="1"/>
              <p:nvPr/>
            </p:nvSpPr>
            <p:spPr>
              <a:xfrm>
                <a:off x="0" y="394289"/>
                <a:ext cx="12152671" cy="11258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𝒙𝒉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p>
                                  <m:r>
                                    <a:rPr lang="en-US" sz="3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E36919C-ACDB-4154-A8AE-B9C87C5019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94289"/>
                <a:ext cx="12152671" cy="112582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6030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28E0FB-F52D-49F2-B27F-D7AECA543E5B}"/>
                  </a:ext>
                </a:extLst>
              </p:cNvPr>
              <p:cNvSpPr txBox="1"/>
              <p:nvPr/>
            </p:nvSpPr>
            <p:spPr>
              <a:xfrm>
                <a:off x="235331" y="781665"/>
                <a:ext cx="11721337" cy="4879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Moddiy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nuqta 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  <m:d>
                      <m:d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</m:d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qonuniyat  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bo‘yicha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harakatlanayapti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nolga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tezligini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toping?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28E0FB-F52D-49F2-B27F-D7AECA543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31" y="781665"/>
                <a:ext cx="11721337" cy="4879797"/>
              </a:xfrm>
              <a:prstGeom prst="rect">
                <a:avLst/>
              </a:prstGeom>
              <a:blipFill>
                <a:blip r:embed="rId2"/>
                <a:stretch>
                  <a:fillRect l="-2393" r="-2393" b="-54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bject 2">
            <a:extLst>
              <a:ext uri="{FF2B5EF4-FFF2-40B4-BE49-F238E27FC236}">
                <a16:creationId xmlns:a16="http://schemas.microsoft.com/office/drawing/2014/main" id="{A1EBDA1A-37F9-4F83-9C98-DE27B0B74F4E}"/>
              </a:ext>
            </a:extLst>
          </p:cNvPr>
          <p:cNvSpPr/>
          <p:nvPr/>
        </p:nvSpPr>
        <p:spPr>
          <a:xfrm>
            <a:off x="0" y="-48424"/>
            <a:ext cx="12192000" cy="89416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83152A-C632-4928-A4EC-60A4642FE9F8}"/>
              </a:ext>
            </a:extLst>
          </p:cNvPr>
          <p:cNvSpPr txBox="1"/>
          <p:nvPr/>
        </p:nvSpPr>
        <p:spPr>
          <a:xfrm>
            <a:off x="4975339" y="14749"/>
            <a:ext cx="2241319" cy="830997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77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C59B5C5-89B5-4E2E-92A1-C5D206313338}"/>
              </a:ext>
            </a:extLst>
          </p:cNvPr>
          <p:cNvSpPr/>
          <p:nvPr/>
        </p:nvSpPr>
        <p:spPr>
          <a:xfrm>
            <a:off x="0" y="-48424"/>
            <a:ext cx="12192000" cy="7563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6348E6-D8E8-4DFD-99B9-D87B3913CA3E}"/>
              </a:ext>
            </a:extLst>
          </p:cNvPr>
          <p:cNvSpPr txBox="1"/>
          <p:nvPr/>
        </p:nvSpPr>
        <p:spPr>
          <a:xfrm>
            <a:off x="1094562" y="66872"/>
            <a:ext cx="21015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E64875B-0EF2-4E7C-BDCB-7270DF02CC06}"/>
                  </a:ext>
                </a:extLst>
              </p:cNvPr>
              <p:cNvSpPr txBox="1"/>
              <p:nvPr/>
            </p:nvSpPr>
            <p:spPr>
              <a:xfrm>
                <a:off x="4227414" y="45753"/>
                <a:ext cx="2282928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4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E64875B-0EF2-4E7C-BDCB-7270DF02CC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414" y="45753"/>
                <a:ext cx="2282928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AC27A6E-A217-4FDC-8BC7-D8F2F76C28A8}"/>
                  </a:ext>
                </a:extLst>
              </p:cNvPr>
              <p:cNvSpPr txBox="1"/>
              <p:nvPr/>
            </p:nvSpPr>
            <p:spPr>
              <a:xfrm>
                <a:off x="7953919" y="0"/>
                <a:ext cx="2282928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𝝑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?</m:t>
                      </m:r>
                    </m:oMath>
                  </m:oMathPara>
                </a14:m>
                <a:endParaRPr lang="ru-RU" sz="4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AC27A6E-A217-4FDC-8BC7-D8F2F76C28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3919" y="0"/>
                <a:ext cx="2282928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37C4CDC-CDEF-47B0-A67C-F1532CF86A64}"/>
                  </a:ext>
                </a:extLst>
              </p:cNvPr>
              <p:cNvSpPr txBox="1"/>
              <p:nvPr/>
            </p:nvSpPr>
            <p:spPr>
              <a:xfrm>
                <a:off x="853089" y="773550"/>
                <a:ext cx="6722528" cy="12488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𝝑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37C4CDC-CDEF-47B0-A67C-F1532CF86A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089" y="773550"/>
                <a:ext cx="6722528" cy="12488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5C9FDE1-D46A-43BE-BD1D-AD7906D74D5D}"/>
                  </a:ext>
                </a:extLst>
              </p:cNvPr>
              <p:cNvSpPr txBox="1"/>
              <p:nvPr/>
            </p:nvSpPr>
            <p:spPr>
              <a:xfrm>
                <a:off x="7435336" y="773442"/>
                <a:ext cx="2706499" cy="12448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5C9FDE1-D46A-43BE-BD1D-AD7906D74D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5336" y="773442"/>
                <a:ext cx="2706499" cy="12448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9D9B60C-167B-4C21-B242-5497C2518605}"/>
                  </a:ext>
                </a:extLst>
              </p:cNvPr>
              <p:cNvSpPr txBox="1"/>
              <p:nvPr/>
            </p:nvSpPr>
            <p:spPr>
              <a:xfrm>
                <a:off x="999542" y="2195733"/>
                <a:ext cx="6033293" cy="12448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9D9B60C-167B-4C21-B242-5497C25186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542" y="2195733"/>
                <a:ext cx="6033293" cy="124482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5FAFB4B-74B5-495B-9020-B80A85B189FF}"/>
                  </a:ext>
                </a:extLst>
              </p:cNvPr>
              <p:cNvSpPr txBox="1"/>
              <p:nvPr/>
            </p:nvSpPr>
            <p:spPr>
              <a:xfrm>
                <a:off x="6794233" y="2499087"/>
                <a:ext cx="2325720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5FAFB4B-74B5-495B-9020-B80A85B189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4233" y="2499087"/>
                <a:ext cx="2325720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93CF122-B23D-4896-8DD7-788932BE1660}"/>
                  </a:ext>
                </a:extLst>
              </p:cNvPr>
              <p:cNvSpPr txBox="1"/>
              <p:nvPr/>
            </p:nvSpPr>
            <p:spPr>
              <a:xfrm>
                <a:off x="999542" y="3633874"/>
                <a:ext cx="2682923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93CF122-B23D-4896-8DD7-788932BE16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542" y="3633874"/>
                <a:ext cx="2682923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6C52ABE-56ED-4155-A800-6EA60598B486}"/>
                  </a:ext>
                </a:extLst>
              </p:cNvPr>
              <p:cNvSpPr txBox="1"/>
              <p:nvPr/>
            </p:nvSpPr>
            <p:spPr>
              <a:xfrm>
                <a:off x="4350774" y="3613941"/>
                <a:ext cx="1538195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6C52ABE-56ED-4155-A800-6EA60598B4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0774" y="3613941"/>
                <a:ext cx="1538195" cy="7078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ECE69CE-B0DF-4492-8439-55A8FFD3EFF4}"/>
                  </a:ext>
                </a:extLst>
              </p:cNvPr>
              <p:cNvSpPr txBox="1"/>
              <p:nvPr/>
            </p:nvSpPr>
            <p:spPr>
              <a:xfrm>
                <a:off x="853089" y="4495207"/>
                <a:ext cx="4686020" cy="12448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𝝑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ECE69CE-B0DF-4492-8439-55A8FFD3EF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089" y="4495207"/>
                <a:ext cx="4686020" cy="124482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724A622-E428-4ED7-9E2C-77E4D5403092}"/>
                  </a:ext>
                </a:extLst>
              </p:cNvPr>
              <p:cNvSpPr txBox="1"/>
              <p:nvPr/>
            </p:nvSpPr>
            <p:spPr>
              <a:xfrm>
                <a:off x="5341098" y="4495207"/>
                <a:ext cx="5256708" cy="12448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𝟏𝟖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724A622-E428-4ED7-9E2C-77E4D54030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098" y="4495207"/>
                <a:ext cx="5256708" cy="124482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ECE3C16-1CE5-47DB-BEBD-B00FCDB3E024}"/>
                  </a:ext>
                </a:extLst>
              </p:cNvPr>
              <p:cNvSpPr txBox="1"/>
              <p:nvPr/>
            </p:nvSpPr>
            <p:spPr>
              <a:xfrm>
                <a:off x="5167907" y="6179128"/>
                <a:ext cx="240771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𝟏𝟖</m:t>
                    </m:r>
                  </m:oMath>
                </a14:m>
                <a:endParaRPr lang="ru-RU" sz="40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ECE3C16-1CE5-47DB-BEBD-B00FCDB3E0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7907" y="6179128"/>
                <a:ext cx="2407710" cy="615553"/>
              </a:xfrm>
              <a:prstGeom prst="rect">
                <a:avLst/>
              </a:prstGeom>
              <a:blipFill>
                <a:blip r:embed="rId12"/>
                <a:stretch>
                  <a:fillRect l="-12911" t="-25743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737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FE7FEE79-8A8C-4BBA-B431-E7D7337C6FC9}"/>
              </a:ext>
            </a:extLst>
          </p:cNvPr>
          <p:cNvCxnSpPr>
            <a:cxnSpLocks/>
          </p:cNvCxnSpPr>
          <p:nvPr/>
        </p:nvCxnSpPr>
        <p:spPr>
          <a:xfrm>
            <a:off x="622162" y="221225"/>
            <a:ext cx="0" cy="6445042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43C2805A-8846-4E68-9C28-EA83D9DEB2DE}"/>
              </a:ext>
            </a:extLst>
          </p:cNvPr>
          <p:cNvCxnSpPr>
            <a:cxnSpLocks/>
          </p:cNvCxnSpPr>
          <p:nvPr/>
        </p:nvCxnSpPr>
        <p:spPr>
          <a:xfrm>
            <a:off x="11649042" y="221225"/>
            <a:ext cx="14747" cy="6445042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3C479020-16B9-426B-8113-C2C957BEFCCE}"/>
              </a:ext>
            </a:extLst>
          </p:cNvPr>
          <p:cNvCxnSpPr>
            <a:cxnSpLocks/>
          </p:cNvCxnSpPr>
          <p:nvPr/>
        </p:nvCxnSpPr>
        <p:spPr>
          <a:xfrm flipH="1">
            <a:off x="636910" y="221225"/>
            <a:ext cx="11002297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E145DFEC-5661-45C6-84F8-3627491995F8}"/>
              </a:ext>
            </a:extLst>
          </p:cNvPr>
          <p:cNvCxnSpPr>
            <a:cxnSpLocks/>
          </p:cNvCxnSpPr>
          <p:nvPr/>
        </p:nvCxnSpPr>
        <p:spPr>
          <a:xfrm flipH="1">
            <a:off x="646745" y="929110"/>
            <a:ext cx="11002297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D97B900-606D-4EF6-BE22-A52B3714D02C}"/>
              </a:ext>
            </a:extLst>
          </p:cNvPr>
          <p:cNvCxnSpPr>
            <a:cxnSpLocks/>
          </p:cNvCxnSpPr>
          <p:nvPr/>
        </p:nvCxnSpPr>
        <p:spPr>
          <a:xfrm flipH="1">
            <a:off x="622162" y="1611275"/>
            <a:ext cx="11002297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C789031-A6FA-41A5-B596-AC1EE4FDD507}"/>
              </a:ext>
            </a:extLst>
          </p:cNvPr>
          <p:cNvCxnSpPr>
            <a:cxnSpLocks/>
          </p:cNvCxnSpPr>
          <p:nvPr/>
        </p:nvCxnSpPr>
        <p:spPr>
          <a:xfrm flipH="1">
            <a:off x="622162" y="2226828"/>
            <a:ext cx="11002297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DC8A2DDC-E175-41F7-AF39-60F3EAB56A51}"/>
              </a:ext>
            </a:extLst>
          </p:cNvPr>
          <p:cNvCxnSpPr>
            <a:cxnSpLocks/>
          </p:cNvCxnSpPr>
          <p:nvPr/>
        </p:nvCxnSpPr>
        <p:spPr>
          <a:xfrm flipH="1">
            <a:off x="622162" y="2970329"/>
            <a:ext cx="11002297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93E6587F-9F00-4B35-8E44-D2A4295FD72C}"/>
              </a:ext>
            </a:extLst>
          </p:cNvPr>
          <p:cNvCxnSpPr>
            <a:cxnSpLocks/>
          </p:cNvCxnSpPr>
          <p:nvPr/>
        </p:nvCxnSpPr>
        <p:spPr>
          <a:xfrm flipH="1">
            <a:off x="646745" y="3680409"/>
            <a:ext cx="11002297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29631677-308C-48AF-83D7-197A3AD4A6FB}"/>
              </a:ext>
            </a:extLst>
          </p:cNvPr>
          <p:cNvCxnSpPr>
            <a:cxnSpLocks/>
          </p:cNvCxnSpPr>
          <p:nvPr/>
        </p:nvCxnSpPr>
        <p:spPr>
          <a:xfrm flipH="1">
            <a:off x="636910" y="5245505"/>
            <a:ext cx="11002297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D6ED259-9934-4A0F-88A4-22E00BFDBCCD}"/>
                  </a:ext>
                </a:extLst>
              </p:cNvPr>
              <p:cNvSpPr txBox="1"/>
              <p:nvPr/>
            </p:nvSpPr>
            <p:spPr>
              <a:xfrm>
                <a:off x="1536559" y="918462"/>
                <a:ext cx="343703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D6ED259-9934-4A0F-88A4-22E00BFDBC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559" y="918462"/>
                <a:ext cx="3437031" cy="615553"/>
              </a:xfrm>
              <a:prstGeom prst="rect">
                <a:avLst/>
              </a:prstGeom>
              <a:blipFill>
                <a:blip r:embed="rId2"/>
                <a:stretch>
                  <a:fillRect t="-25743" r="-7801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1D9F55B-B85F-4157-BF43-D64EF0100F2D}"/>
                  </a:ext>
                </a:extLst>
              </p:cNvPr>
              <p:cNvSpPr txBox="1"/>
              <p:nvPr/>
            </p:nvSpPr>
            <p:spPr>
              <a:xfrm>
                <a:off x="8719353" y="959812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1D9F55B-B85F-4157-BF43-D64EF0100F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9353" y="959812"/>
                <a:ext cx="421590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5625D3F-02E9-446F-AFD7-4F54157C41F3}"/>
                  </a:ext>
                </a:extLst>
              </p:cNvPr>
              <p:cNvSpPr txBox="1"/>
              <p:nvPr/>
            </p:nvSpPr>
            <p:spPr>
              <a:xfrm>
                <a:off x="3057231" y="1611275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5625D3F-02E9-446F-AFD7-4F54157C41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7231" y="1611275"/>
                <a:ext cx="421590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E78771F-B904-46B1-AD11-504D3F7E2F05}"/>
                  </a:ext>
                </a:extLst>
              </p:cNvPr>
              <p:cNvSpPr txBox="1"/>
              <p:nvPr/>
            </p:nvSpPr>
            <p:spPr>
              <a:xfrm>
                <a:off x="8732304" y="1612595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E78771F-B904-46B1-AD11-504D3F7E2F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2304" y="1612595"/>
                <a:ext cx="421590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81778DB-A2EC-4D27-9049-F38383668786}"/>
                  </a:ext>
                </a:extLst>
              </p:cNvPr>
              <p:cNvSpPr txBox="1"/>
              <p:nvPr/>
            </p:nvSpPr>
            <p:spPr>
              <a:xfrm>
                <a:off x="2982466" y="2335946"/>
                <a:ext cx="657681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81778DB-A2EC-4D27-9049-F383836687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466" y="2335946"/>
                <a:ext cx="657681" cy="6294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09AB348-B5CD-41A0-AD74-06FF86AFCB68}"/>
                  </a:ext>
                </a:extLst>
              </p:cNvPr>
              <p:cNvSpPr txBox="1"/>
              <p:nvPr/>
            </p:nvSpPr>
            <p:spPr>
              <a:xfrm>
                <a:off x="8588052" y="2323757"/>
                <a:ext cx="71814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09AB348-B5CD-41A0-AD74-06FF86AFCB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8052" y="2323757"/>
                <a:ext cx="718145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D73A205-09CA-493B-8EAD-FA6FE3724EF2}"/>
                  </a:ext>
                </a:extLst>
              </p:cNvPr>
              <p:cNvSpPr txBox="1"/>
              <p:nvPr/>
            </p:nvSpPr>
            <p:spPr>
              <a:xfrm>
                <a:off x="2982466" y="3050941"/>
                <a:ext cx="657681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D73A205-09CA-493B-8EAD-FA6FE3724E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466" y="3050941"/>
                <a:ext cx="657681" cy="6294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AFD5B26-2F43-4740-A9BC-F26B4E887042}"/>
                  </a:ext>
                </a:extLst>
              </p:cNvPr>
              <p:cNvSpPr txBox="1"/>
              <p:nvPr/>
            </p:nvSpPr>
            <p:spPr>
              <a:xfrm>
                <a:off x="8568930" y="3059657"/>
                <a:ext cx="963854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AFD5B26-2F43-4740-A9BC-F26B4E8870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8930" y="3059657"/>
                <a:ext cx="963854" cy="62946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0C9E50B-56BF-487D-91FA-DF805AFF0ED0}"/>
                  </a:ext>
                </a:extLst>
              </p:cNvPr>
              <p:cNvSpPr txBox="1"/>
              <p:nvPr/>
            </p:nvSpPr>
            <p:spPr>
              <a:xfrm>
                <a:off x="2861523" y="4136178"/>
                <a:ext cx="748858" cy="6268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0C9E50B-56BF-487D-91FA-DF805AFF0E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523" y="4136178"/>
                <a:ext cx="748858" cy="62683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A25C5B2-985F-420C-880B-9DF91BE81AFD}"/>
                  </a:ext>
                </a:extLst>
              </p:cNvPr>
              <p:cNvSpPr txBox="1"/>
              <p:nvPr/>
            </p:nvSpPr>
            <p:spPr>
              <a:xfrm>
                <a:off x="8568930" y="3787678"/>
                <a:ext cx="1055032" cy="12716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A25C5B2-985F-420C-880B-9DF91BE81A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8930" y="3787678"/>
                <a:ext cx="1055032" cy="127163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3820F1F-206A-4574-BC08-BD1D8F552908}"/>
                  </a:ext>
                </a:extLst>
              </p:cNvPr>
              <p:cNvSpPr txBox="1"/>
              <p:nvPr/>
            </p:nvSpPr>
            <p:spPr>
              <a:xfrm>
                <a:off x="8342704" y="5370279"/>
                <a:ext cx="1126270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3820F1F-206A-4574-BC08-BD1D8F5529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2704" y="5370279"/>
                <a:ext cx="1126270" cy="115647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10BEA2B-62AF-49C2-8842-4CA8369EFF9D}"/>
                  </a:ext>
                </a:extLst>
              </p:cNvPr>
              <p:cNvSpPr txBox="1"/>
              <p:nvPr/>
            </p:nvSpPr>
            <p:spPr>
              <a:xfrm>
                <a:off x="2988174" y="5350655"/>
                <a:ext cx="533799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10BEA2B-62AF-49C2-8842-4CA8369EFF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8174" y="5350655"/>
                <a:ext cx="533799" cy="115647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5DA38977-88BD-4860-877A-0FD862F65BCE}"/>
              </a:ext>
            </a:extLst>
          </p:cNvPr>
          <p:cNvCxnSpPr>
            <a:cxnSpLocks/>
          </p:cNvCxnSpPr>
          <p:nvPr/>
        </p:nvCxnSpPr>
        <p:spPr>
          <a:xfrm flipH="1">
            <a:off x="636910" y="6651515"/>
            <a:ext cx="11002297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40AE2512-B054-4586-83AD-8CDB899609F4}"/>
              </a:ext>
            </a:extLst>
          </p:cNvPr>
          <p:cNvSpPr/>
          <p:nvPr/>
        </p:nvSpPr>
        <p:spPr>
          <a:xfrm>
            <a:off x="631992" y="220793"/>
            <a:ext cx="10992468" cy="69635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5500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3E0FC8B-A673-46EC-AF7D-1E32553454A4}"/>
              </a:ext>
            </a:extLst>
          </p:cNvPr>
          <p:cNvSpPr txBox="1"/>
          <p:nvPr/>
        </p:nvSpPr>
        <p:spPr>
          <a:xfrm>
            <a:off x="1862437" y="186811"/>
            <a:ext cx="30348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Funksiyalar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AAEC92F-A481-4B08-BCCE-490B6F759192}"/>
              </a:ext>
            </a:extLst>
          </p:cNvPr>
          <p:cNvSpPr txBox="1"/>
          <p:nvPr/>
        </p:nvSpPr>
        <p:spPr>
          <a:xfrm>
            <a:off x="7754185" y="221224"/>
            <a:ext cx="23519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Hosilalar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E2CDE337-C652-4C9C-8567-90845EAADCDD}"/>
              </a:ext>
            </a:extLst>
          </p:cNvPr>
          <p:cNvCxnSpPr>
            <a:cxnSpLocks/>
          </p:cNvCxnSpPr>
          <p:nvPr/>
        </p:nvCxnSpPr>
        <p:spPr>
          <a:xfrm>
            <a:off x="6213987" y="221225"/>
            <a:ext cx="0" cy="643029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64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728AAD-57AF-44CE-9DD0-92742F4ABD53}"/>
              </a:ext>
            </a:extLst>
          </p:cNvPr>
          <p:cNvSpPr txBox="1"/>
          <p:nvPr/>
        </p:nvSpPr>
        <p:spPr>
          <a:xfrm>
            <a:off x="715296" y="202899"/>
            <a:ext cx="107614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Yig‘indining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hosilasi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hosilalar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yig‘indisiga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DEFAA8B-AFFD-45BC-8382-818B3B8A9B0F}"/>
                  </a:ext>
                </a:extLst>
              </p:cNvPr>
              <p:cNvSpPr txBox="1"/>
              <p:nvPr/>
            </p:nvSpPr>
            <p:spPr>
              <a:xfrm>
                <a:off x="224912" y="2982931"/>
                <a:ext cx="11600835" cy="11079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66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66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6600" b="1" i="1">
                                      <a:solidFill>
                                        <a:srgbClr val="000066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  <m:sup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66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DEFAA8B-AFFD-45BC-8382-818B3B8A9B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912" y="2982931"/>
                <a:ext cx="11600835" cy="11079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12918312-95EC-44BB-9335-D79E56719C9C}"/>
              </a:ext>
            </a:extLst>
          </p:cNvPr>
          <p:cNvCxnSpPr/>
          <p:nvPr/>
        </p:nvCxnSpPr>
        <p:spPr>
          <a:xfrm>
            <a:off x="366251" y="2344790"/>
            <a:ext cx="11459496" cy="25866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98000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87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Широкоэкранный</PresentationFormat>
  <Paragraphs>162</Paragraphs>
  <Slides>31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91</cp:revision>
  <dcterms:created xsi:type="dcterms:W3CDTF">2020-06-06T05:28:12Z</dcterms:created>
  <dcterms:modified xsi:type="dcterms:W3CDTF">2021-11-11T17:51:47Z</dcterms:modified>
</cp:coreProperties>
</file>