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1422" r:id="rId2"/>
    <p:sldId id="1396" r:id="rId3"/>
    <p:sldId id="1401" r:id="rId4"/>
    <p:sldId id="1397" r:id="rId5"/>
    <p:sldId id="1402" r:id="rId6"/>
    <p:sldId id="1421" r:id="rId7"/>
    <p:sldId id="1403" r:id="rId8"/>
    <p:sldId id="1404" r:id="rId9"/>
    <p:sldId id="301" r:id="rId10"/>
    <p:sldId id="1405" r:id="rId11"/>
    <p:sldId id="1406" r:id="rId12"/>
    <p:sldId id="1407" r:id="rId13"/>
    <p:sldId id="1409" r:id="rId14"/>
    <p:sldId id="1408" r:id="rId15"/>
    <p:sldId id="1412" r:id="rId16"/>
    <p:sldId id="1410" r:id="rId17"/>
    <p:sldId id="1413" r:id="rId18"/>
    <p:sldId id="1411" r:id="rId19"/>
    <p:sldId id="1416" r:id="rId20"/>
    <p:sldId id="1414" r:id="rId21"/>
    <p:sldId id="1417" r:id="rId22"/>
    <p:sldId id="1420" r:id="rId23"/>
    <p:sldId id="1415" r:id="rId24"/>
    <p:sldId id="1419" r:id="rId25"/>
    <p:sldId id="1418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5400"/>
    <a:srgbClr val="000066"/>
    <a:srgbClr val="003200"/>
    <a:srgbClr val="00DE6F"/>
    <a:srgbClr val="6FAC46"/>
    <a:srgbClr val="AFD498"/>
    <a:srgbClr val="9ECB83"/>
    <a:srgbClr val="BADAA6"/>
    <a:srgbClr val="8BC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660"/>
  </p:normalViewPr>
  <p:slideViewPr>
    <p:cSldViewPr snapToGrid="0">
      <p:cViewPr>
        <p:scale>
          <a:sx n="66" d="100"/>
          <a:sy n="66" d="100"/>
        </p:scale>
        <p:origin x="7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E11B1-41DC-4F07-A01E-73106BC13A8F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0FAC9-ABC9-4C79-AF0B-1287F6E75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98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7AD117-2FC4-4C64-8504-156000663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0FE932-619D-4480-9632-DF0FCD91F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B6D745-E47D-4018-930C-8008235F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2F5C46-39AA-4BA1-9EB8-EFC579BC4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46A926-AF2E-4EC1-A79A-A6FA57B7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06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986F3-B159-41DA-B30E-8C099A726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A157406-944E-4B0B-A845-8276FAAD4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6873FF-50CD-42A1-BA54-37081834A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5FF26-828E-4DBC-977F-893A381A2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3DEC98-FEBC-4AE5-8E04-8F4A2A54F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1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639312-2EFB-4458-85F5-46668F58DB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4DB964-A6DB-4659-A805-4C9662440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5193EF-536B-4B59-8958-4921342C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B604FA-A720-4CD7-8704-8312C48E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2724A3-0972-4749-B4DB-F4257784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7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348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E19822-86C3-4B4C-8217-8D3E27E1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28EE8E-9A1C-411C-8D1D-83B73D335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FD6F94-7EE2-45B8-B84E-246CDDA2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DC9086-A5B4-4876-AD27-EE06EA51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897FDA-76C4-4C32-9453-1CE755552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93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3533A-F126-4F96-AD23-3EBCCCDF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957524-81E3-4698-8E8D-9B9F2EC6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0E4784-D921-416F-81EB-B318A8E4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752BED-FB35-4BB9-ACEA-2902B841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706F06-00E0-49DD-95D8-24D3CB979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9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BDF50-FFE1-4292-AEE6-990D828A8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59F8E2-8688-4159-B24F-75E62DE7EE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1EF16E-DEAD-4178-8B44-8738B2B5E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581ADB3-28E7-41E5-AD48-4270A6E67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FB87C1-0D2E-4E73-8ED3-310655C5B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B75972-1B25-4ABA-B0A0-D7104657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0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692A6A-B1AF-49DB-8569-748224472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5A5769-8339-42D9-B220-D61A2FDB7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BB055D-9F97-4775-A9D9-117EC13C8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6F8905-1BA0-480D-8E52-3AFAEAACD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6A3E1E-FE91-4401-99B0-38E0C1D21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39DE190-03F2-461F-955B-8AE16275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1068DA-9945-48DE-9320-E8663B21B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CE3170-A0AB-4B65-B8B8-0A0C7B3D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5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90B3BB-3DD1-4AD1-BE47-4F3CD5FED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F58544-816B-4055-9FB3-5DC313A0F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6DA7AC6-91EE-4B03-AFEC-E5FE57CA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DD4A43F-95A8-466D-A68B-7078C256A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09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1447BE-7454-428E-A2D3-808BD926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0DB2AA-1172-4913-B681-E68D36EF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3B5FBE-C7CE-465C-9D51-25A811A3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5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00491-0DB8-44B1-A034-499110DD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40B295-CEE4-4C07-A3DA-8D8DEB138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9055E6-2148-4750-92F2-E14330BBE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19F90B-10DA-4980-A450-7F2A652B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A46D82-1345-4564-B41C-7FEA0F2F3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48E2C4-D6BA-4CD8-89BE-20FBA8C7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5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0A0D5-EFCF-402C-8521-92B83234A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D1211E-BB58-43E4-A426-C66105FCB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2C1FF6-63B1-4CCD-918E-CE40BCAC6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5208A-35E0-4BB0-8DBE-B74CFF110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FCCCC1-0B4E-4455-B82C-D89DCDAE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A68362-08AF-4B1E-8DFD-B13F5A31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85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FA8E9-6AFF-4DB0-88B3-CD410D56B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DBD387-AEA8-48EC-9E8D-DCEB9F173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E51B26-CDD1-4B53-90F3-0AD6DF0AE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FBA87-0A4A-48B1-87FE-26AA835B59A8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93F201-DE46-4EFD-AEDF-54DF2FC1F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8FC87C-490E-43DC-9132-2A767096B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A9762-E557-4928-B537-67CA7FCA6B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94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974284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732694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08855" y="2466405"/>
            <a:ext cx="8633391" cy="1260919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Limitlarni</a:t>
            </a:r>
            <a:r>
              <a:rPr lang="en-US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hisoblashga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9547FBF-9C16-461E-BAB0-1B3691906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064" y="3229983"/>
            <a:ext cx="3239609" cy="241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204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6F77B4-B6F2-4315-91C8-84A7238FF4AC}"/>
                  </a:ext>
                </a:extLst>
              </p:cNvPr>
              <p:cNvSpPr txBox="1"/>
              <p:nvPr/>
            </p:nvSpPr>
            <p:spPr>
              <a:xfrm>
                <a:off x="456798" y="2370697"/>
                <a:ext cx="8018036" cy="10583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=−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6F77B4-B6F2-4315-91C8-84A7238FF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98" y="2370697"/>
                <a:ext cx="8018036" cy="10583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3968AE-46F4-4954-BB54-C2ECFB5CAB17}"/>
                  </a:ext>
                </a:extLst>
              </p:cNvPr>
              <p:cNvSpPr txBox="1"/>
              <p:nvPr/>
            </p:nvSpPr>
            <p:spPr>
              <a:xfrm>
                <a:off x="472169" y="372065"/>
                <a:ext cx="5457576" cy="14683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𝟏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3968AE-46F4-4954-BB54-C2ECFB5CA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69" y="372065"/>
                <a:ext cx="5457576" cy="14683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F408965-E7CB-49A4-99E2-79F9572E8DDF}"/>
                  </a:ext>
                </a:extLst>
              </p:cNvPr>
              <p:cNvSpPr txBox="1"/>
              <p:nvPr/>
            </p:nvSpPr>
            <p:spPr>
              <a:xfrm>
                <a:off x="8635757" y="4520247"/>
                <a:ext cx="31595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8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F408965-E7CB-49A4-99E2-79F9572E8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757" y="4520247"/>
                <a:ext cx="3159519" cy="738664"/>
              </a:xfrm>
              <a:prstGeom prst="rect">
                <a:avLst/>
              </a:prstGeom>
              <a:blipFill>
                <a:blip r:embed="rId4"/>
                <a:stretch>
                  <a:fillRect l="-11776" t="-26446" b="-47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579407D-3414-4933-8B6F-80717B596FE7}"/>
              </a:ext>
            </a:extLst>
          </p:cNvPr>
          <p:cNvCxnSpPr>
            <a:cxnSpLocks/>
          </p:cNvCxnSpPr>
          <p:nvPr/>
        </p:nvCxnSpPr>
        <p:spPr>
          <a:xfrm flipH="1">
            <a:off x="2089260" y="315568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39914F0-3A23-4300-8730-D0E20A10D13A}"/>
              </a:ext>
            </a:extLst>
          </p:cNvPr>
          <p:cNvCxnSpPr>
            <a:cxnSpLocks/>
          </p:cNvCxnSpPr>
          <p:nvPr/>
        </p:nvCxnSpPr>
        <p:spPr>
          <a:xfrm flipH="1">
            <a:off x="2802451" y="1275180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53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1529B3-B0DB-4BA4-AA6E-84409678F159}"/>
                  </a:ext>
                </a:extLst>
              </p:cNvPr>
              <p:cNvSpPr txBox="1"/>
              <p:nvPr/>
            </p:nvSpPr>
            <p:spPr>
              <a:xfrm>
                <a:off x="732609" y="4346791"/>
                <a:ext cx="3415870" cy="1297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1529B3-B0DB-4BA4-AA6E-84409678F1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609" y="4346791"/>
                <a:ext cx="3415870" cy="12970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6F5699E-1D0D-444C-853E-8F6001D725A7}"/>
                  </a:ext>
                </a:extLst>
              </p:cNvPr>
              <p:cNvSpPr txBox="1"/>
              <p:nvPr/>
            </p:nvSpPr>
            <p:spPr>
              <a:xfrm>
                <a:off x="4604395" y="1206862"/>
                <a:ext cx="3748782" cy="1297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6F5699E-1D0D-444C-853E-8F6001D725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4395" y="1206862"/>
                <a:ext cx="3748782" cy="12970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074260-D51B-41B7-BEEC-D6AC64B1341D}"/>
                  </a:ext>
                </a:extLst>
              </p:cNvPr>
              <p:cNvSpPr txBox="1"/>
              <p:nvPr/>
            </p:nvSpPr>
            <p:spPr>
              <a:xfrm>
                <a:off x="4325069" y="4354052"/>
                <a:ext cx="2803203" cy="1297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074260-D51B-41B7-BEEC-D6AC64B13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069" y="4354052"/>
                <a:ext cx="2803203" cy="12970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3D77C89-BA49-4F95-B96A-0078714B886B}"/>
                  </a:ext>
                </a:extLst>
              </p:cNvPr>
              <p:cNvSpPr txBox="1"/>
              <p:nvPr/>
            </p:nvSpPr>
            <p:spPr>
              <a:xfrm>
                <a:off x="7481453" y="4361507"/>
                <a:ext cx="1877950" cy="12676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𝟐𝟐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3D77C89-BA49-4F95-B96A-0078714B8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1453" y="4361507"/>
                <a:ext cx="1877950" cy="12676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010720-DBA8-4A78-A7BA-BC298A0F1E7F}"/>
                  </a:ext>
                </a:extLst>
              </p:cNvPr>
              <p:cNvSpPr txBox="1"/>
              <p:nvPr/>
            </p:nvSpPr>
            <p:spPr>
              <a:xfrm>
                <a:off x="8993779" y="5864139"/>
                <a:ext cx="269945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8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010720-DBA8-4A78-A7BA-BC298A0F1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3779" y="5864139"/>
                <a:ext cx="2699457" cy="738664"/>
              </a:xfrm>
              <a:prstGeom prst="rect">
                <a:avLst/>
              </a:prstGeom>
              <a:blipFill>
                <a:blip r:embed="rId6"/>
                <a:stretch>
                  <a:fillRect l="-13544" t="-26446" b="-47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69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6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7FDFBA-F197-4591-9FCA-C9A56CA56CA0}"/>
                  </a:ext>
                </a:extLst>
              </p:cNvPr>
              <p:cNvSpPr txBox="1"/>
              <p:nvPr/>
            </p:nvSpPr>
            <p:spPr>
              <a:xfrm>
                <a:off x="4404042" y="1107749"/>
                <a:ext cx="6032265" cy="21454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𝟏𝟐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7FDFBA-F197-4591-9FCA-C9A56CA56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42" y="1107749"/>
                <a:ext cx="6032265" cy="21454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EC4EBD8A-9A7E-4FFC-B36D-4E3E89D5DDAC}"/>
                  </a:ext>
                </a:extLst>
              </p:cNvPr>
              <p:cNvSpPr/>
              <p:nvPr/>
            </p:nvSpPr>
            <p:spPr>
              <a:xfrm>
                <a:off x="472169" y="4475726"/>
                <a:ext cx="5206875" cy="21454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𝟏𝟐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EC4EBD8A-9A7E-4FFC-B36D-4E3E89D5DD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69" y="4475726"/>
                <a:ext cx="5206875" cy="21454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49A62CE0-9398-4E9D-AA99-AEE6BFF29422}"/>
                  </a:ext>
                </a:extLst>
              </p:cNvPr>
              <p:cNvSpPr/>
              <p:nvPr/>
            </p:nvSpPr>
            <p:spPr>
              <a:xfrm>
                <a:off x="5679044" y="4475725"/>
                <a:ext cx="5625835" cy="2083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49A62CE0-9398-4E9D-AA99-AEE6BFF294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44" y="4475725"/>
                <a:ext cx="5625835" cy="20835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94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498BDC4-3406-4243-AF58-6B77DD417B07}"/>
                  </a:ext>
                </a:extLst>
              </p:cNvPr>
              <p:cNvSpPr/>
              <p:nvPr/>
            </p:nvSpPr>
            <p:spPr>
              <a:xfrm>
                <a:off x="682990" y="852697"/>
                <a:ext cx="6254020" cy="22036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d>
                                <m:d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endParaRPr lang="ru-RU" sz="4400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498BDC4-3406-4243-AF58-6B77DD417B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90" y="852697"/>
                <a:ext cx="6254020" cy="22036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EE3F245-89E6-429C-A1D8-D38103D7333D}"/>
              </a:ext>
            </a:extLst>
          </p:cNvPr>
          <p:cNvCxnSpPr>
            <a:cxnSpLocks/>
          </p:cNvCxnSpPr>
          <p:nvPr/>
        </p:nvCxnSpPr>
        <p:spPr>
          <a:xfrm flipH="1">
            <a:off x="2674564" y="964613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D292D5-6CCE-4728-BE54-552082FC1313}"/>
              </a:ext>
            </a:extLst>
          </p:cNvPr>
          <p:cNvCxnSpPr>
            <a:cxnSpLocks/>
          </p:cNvCxnSpPr>
          <p:nvPr/>
        </p:nvCxnSpPr>
        <p:spPr>
          <a:xfrm flipH="1">
            <a:off x="4043036" y="1775540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756F7A2-2B7E-4DCA-8B15-7E1184B8C708}"/>
                  </a:ext>
                </a:extLst>
              </p:cNvPr>
              <p:cNvSpPr/>
              <p:nvPr/>
            </p:nvSpPr>
            <p:spPr>
              <a:xfrm>
                <a:off x="6715974" y="816123"/>
                <a:ext cx="4124784" cy="2041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</m:t>
                              </m:r>
                            </m:num>
                            <m:den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756F7A2-2B7E-4DCA-8B15-7E1184B8C7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974" y="816123"/>
                <a:ext cx="4124784" cy="20415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E51B7E-005F-44B9-88BF-3DA51721DB4B}"/>
                  </a:ext>
                </a:extLst>
              </p:cNvPr>
              <p:cNvSpPr txBox="1"/>
              <p:nvPr/>
            </p:nvSpPr>
            <p:spPr>
              <a:xfrm>
                <a:off x="682990" y="3280144"/>
                <a:ext cx="4488873" cy="13599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E51B7E-005F-44B9-88BF-3DA51721D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90" y="3280144"/>
                <a:ext cx="4488873" cy="13599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0F062B4-14AB-4884-B1DB-CF48F329AB03}"/>
                  </a:ext>
                </a:extLst>
              </p:cNvPr>
              <p:cNvSpPr txBox="1"/>
              <p:nvPr/>
            </p:nvSpPr>
            <p:spPr>
              <a:xfrm>
                <a:off x="8778366" y="5129848"/>
                <a:ext cx="269945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8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0F062B4-14AB-4884-B1DB-CF48F329AB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8366" y="5129848"/>
                <a:ext cx="2699457" cy="738664"/>
              </a:xfrm>
              <a:prstGeom prst="rect">
                <a:avLst/>
              </a:prstGeom>
              <a:blipFill>
                <a:blip r:embed="rId5"/>
                <a:stretch>
                  <a:fillRect l="-13544" t="-26446" b="-47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16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2545B99-87BB-4508-83F8-D6D0EA0DD55E}"/>
                  </a:ext>
                </a:extLst>
              </p:cNvPr>
              <p:cNvSpPr txBox="1"/>
              <p:nvPr/>
            </p:nvSpPr>
            <p:spPr>
              <a:xfrm>
                <a:off x="4924846" y="1091753"/>
                <a:ext cx="3877937" cy="21454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𝟒𝟗</m:t>
                              </m:r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2545B99-87BB-4508-83F8-D6D0EA0DD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846" y="1091753"/>
                <a:ext cx="3877937" cy="2145459"/>
              </a:xfrm>
              <a:prstGeom prst="rect">
                <a:avLst/>
              </a:prstGeom>
              <a:blipFill>
                <a:blip r:embed="rId2"/>
                <a:stretch>
                  <a:fillRect r="-22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9A4132B9-646E-43FD-BDCD-D0AB3D50C29A}"/>
                  </a:ext>
                </a:extLst>
              </p:cNvPr>
              <p:cNvSpPr/>
              <p:nvPr/>
            </p:nvSpPr>
            <p:spPr>
              <a:xfrm>
                <a:off x="693842" y="4671738"/>
                <a:ext cx="3995837" cy="14683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𝟒𝟗</m:t>
                              </m:r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9A4132B9-646E-43FD-BDCD-D0AB3D50C2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42" y="4671738"/>
                <a:ext cx="3995837" cy="14683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21DB947B-ED75-4B09-974F-7C5959EAF70D}"/>
                  </a:ext>
                </a:extLst>
              </p:cNvPr>
              <p:cNvSpPr/>
              <p:nvPr/>
            </p:nvSpPr>
            <p:spPr>
              <a:xfrm>
                <a:off x="4592697" y="4629098"/>
                <a:ext cx="4059316" cy="15109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𝟕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21DB947B-ED75-4B09-974F-7C5959EAF7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697" y="4629098"/>
                <a:ext cx="4059316" cy="15109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251B72C-E457-401F-9EEA-A3A24267480D}"/>
                  </a:ext>
                </a:extLst>
              </p:cNvPr>
              <p:cNvSpPr txBox="1"/>
              <p:nvPr/>
            </p:nvSpPr>
            <p:spPr>
              <a:xfrm>
                <a:off x="4102555" y="3278384"/>
                <a:ext cx="7023654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ru-RU" sz="4800" b="1" dirty="0">
                  <a:solidFill>
                    <a:srgbClr val="0032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251B72C-E457-401F-9EEA-A3A242674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555" y="3278384"/>
                <a:ext cx="7023654" cy="755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Круг: прозрачная заливка 1">
            <a:extLst>
              <a:ext uri="{FF2B5EF4-FFF2-40B4-BE49-F238E27FC236}">
                <a16:creationId xmlns:a16="http://schemas.microsoft.com/office/drawing/2014/main" id="{82B60BC2-ADDE-4E0B-88D5-9AFEFE5B9978}"/>
              </a:ext>
            </a:extLst>
          </p:cNvPr>
          <p:cNvSpPr/>
          <p:nvPr/>
        </p:nvSpPr>
        <p:spPr>
          <a:xfrm>
            <a:off x="5436891" y="4491768"/>
            <a:ext cx="2595761" cy="966498"/>
          </a:xfrm>
          <a:prstGeom prst="donut">
            <a:avLst>
              <a:gd name="adj" fmla="val 3658"/>
            </a:avLst>
          </a:prstGeom>
          <a:solidFill>
            <a:srgbClr val="005400"/>
          </a:solidFill>
          <a:ln>
            <a:solidFill>
              <a:srgbClr val="005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18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8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5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2" grpId="0" animBg="1"/>
      <p:bldP spid="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13DBF9-32B8-4EAC-B65C-F3BAF39FE483}"/>
                  </a:ext>
                </a:extLst>
              </p:cNvPr>
              <p:cNvSpPr txBox="1"/>
              <p:nvPr/>
            </p:nvSpPr>
            <p:spPr>
              <a:xfrm>
                <a:off x="789709" y="564837"/>
                <a:ext cx="6096000" cy="15258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𝟕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den>
                          </m:f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13DBF9-32B8-4EAC-B65C-F3BAF39FE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709" y="564837"/>
                <a:ext cx="6096000" cy="1525867"/>
              </a:xfrm>
              <a:prstGeom prst="rect">
                <a:avLst/>
              </a:prstGeom>
              <a:blipFill>
                <a:blip r:embed="rId2"/>
                <a:stretch>
                  <a:fillRect r="-3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8941E1E-CD37-4BA2-9859-4BB9C074DE85}"/>
                  </a:ext>
                </a:extLst>
              </p:cNvPr>
              <p:cNvSpPr/>
              <p:nvPr/>
            </p:nvSpPr>
            <p:spPr>
              <a:xfrm>
                <a:off x="789709" y="2940116"/>
                <a:ext cx="7530267" cy="1058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e>
                          </m:d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8941E1E-CD37-4BA2-9859-4BB9C074DE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709" y="2940116"/>
                <a:ext cx="7530267" cy="10583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6564319-DAC9-42E9-8447-192D08D996B1}"/>
              </a:ext>
            </a:extLst>
          </p:cNvPr>
          <p:cNvCxnSpPr>
            <a:cxnSpLocks/>
          </p:cNvCxnSpPr>
          <p:nvPr/>
        </p:nvCxnSpPr>
        <p:spPr>
          <a:xfrm flipH="1">
            <a:off x="2868528" y="706037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09762D0-B75A-4030-8FC0-1703A3733D28}"/>
              </a:ext>
            </a:extLst>
          </p:cNvPr>
          <p:cNvCxnSpPr>
            <a:cxnSpLocks/>
          </p:cNvCxnSpPr>
          <p:nvPr/>
        </p:nvCxnSpPr>
        <p:spPr>
          <a:xfrm flipH="1">
            <a:off x="3806696" y="1561782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9DA339D-ADBB-4FDD-BE37-0B4C6856EDAF}"/>
                  </a:ext>
                </a:extLst>
              </p:cNvPr>
              <p:cNvSpPr txBox="1"/>
              <p:nvPr/>
            </p:nvSpPr>
            <p:spPr>
              <a:xfrm>
                <a:off x="8833784" y="4838902"/>
                <a:ext cx="269945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8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9DA339D-ADBB-4FDD-BE37-0B4C6856ED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3784" y="4838902"/>
                <a:ext cx="2699457" cy="738664"/>
              </a:xfrm>
              <a:prstGeom prst="rect">
                <a:avLst/>
              </a:prstGeom>
              <a:blipFill>
                <a:blip r:embed="rId4"/>
                <a:stretch>
                  <a:fillRect l="-13544" t="-26446" b="-47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30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70" y="3589310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27391" y="3185167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010D4FB-7669-49D3-BD82-51FDBA22F135}"/>
                  </a:ext>
                </a:extLst>
              </p:cNvPr>
              <p:cNvSpPr txBox="1"/>
              <p:nvPr/>
            </p:nvSpPr>
            <p:spPr>
              <a:xfrm>
                <a:off x="4924846" y="1015066"/>
                <a:ext cx="4186203" cy="24956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num>
                                <m:den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010D4FB-7669-49D3-BD82-51FDBA22F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846" y="1015066"/>
                <a:ext cx="4186203" cy="2495620"/>
              </a:xfrm>
              <a:prstGeom prst="rect">
                <a:avLst/>
              </a:prstGeom>
              <a:blipFill>
                <a:blip r:embed="rId2"/>
                <a:stretch>
                  <a:fillRect r="-40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B635EF-C8FA-4479-BD62-57B2DF698EBE}"/>
                  </a:ext>
                </a:extLst>
              </p:cNvPr>
              <p:cNvSpPr txBox="1"/>
              <p:nvPr/>
            </p:nvSpPr>
            <p:spPr>
              <a:xfrm>
                <a:off x="4713594" y="4476659"/>
                <a:ext cx="6096000" cy="19631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(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  <m:d>
                                    <m:dPr>
                                      <m:ctrlP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𝒙</m:t>
                                      </m:r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e>
                                  </m:d>
                                </m:den>
                              </m:f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FB635EF-C8FA-4479-BD62-57B2DF698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594" y="4476659"/>
                <a:ext cx="6096000" cy="19631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B7DA2B5-8C1F-4F75-8B88-06C3744D07E0}"/>
                  </a:ext>
                </a:extLst>
              </p:cNvPr>
              <p:cNvSpPr txBox="1"/>
              <p:nvPr/>
            </p:nvSpPr>
            <p:spPr>
              <a:xfrm>
                <a:off x="527391" y="4597324"/>
                <a:ext cx="4186203" cy="24956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num>
                                <m:den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B7DA2B5-8C1F-4F75-8B88-06C3744D0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91" y="4597324"/>
                <a:ext cx="4186203" cy="24956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4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271A0D-19FA-4684-85D3-63239532C78C}"/>
                  </a:ext>
                </a:extLst>
              </p:cNvPr>
              <p:cNvSpPr txBox="1"/>
              <p:nvPr/>
            </p:nvSpPr>
            <p:spPr>
              <a:xfrm>
                <a:off x="665016" y="175254"/>
                <a:ext cx="4890656" cy="1780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  <m:d>
                                    <m:d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e>
                                  </m:d>
                                </m:den>
                              </m:f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271A0D-19FA-4684-85D3-63239532C7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16" y="175254"/>
                <a:ext cx="4890656" cy="17806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13124B-A388-4FFE-9075-93168BBB87FF}"/>
                  </a:ext>
                </a:extLst>
              </p:cNvPr>
              <p:cNvSpPr txBox="1"/>
              <p:nvPr/>
            </p:nvSpPr>
            <p:spPr>
              <a:xfrm>
                <a:off x="5763490" y="717963"/>
                <a:ext cx="6096000" cy="1335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0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13124B-A388-4FFE-9075-93168BBB8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490" y="717963"/>
                <a:ext cx="6096000" cy="1335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F0919E-CE12-4EB0-94BB-E48851849938}"/>
                  </a:ext>
                </a:extLst>
              </p:cNvPr>
              <p:cNvSpPr txBox="1"/>
              <p:nvPr/>
            </p:nvSpPr>
            <p:spPr>
              <a:xfrm>
                <a:off x="471051" y="2204731"/>
                <a:ext cx="6927275" cy="13889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0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F0919E-CE12-4EB0-94BB-E48851849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51" y="2204731"/>
                <a:ext cx="6927275" cy="13889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0E16163-5850-4C64-9DEE-D3CE6207B8F0}"/>
                  </a:ext>
                </a:extLst>
              </p:cNvPr>
              <p:cNvSpPr txBox="1"/>
              <p:nvPr/>
            </p:nvSpPr>
            <p:spPr>
              <a:xfrm>
                <a:off x="6781797" y="2204731"/>
                <a:ext cx="4059386" cy="13889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0E16163-5850-4C64-9DEE-D3CE6207B8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797" y="2204731"/>
                <a:ext cx="4059386" cy="13889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090C02E-DC8A-4EF6-BB7A-B54F5583F301}"/>
              </a:ext>
            </a:extLst>
          </p:cNvPr>
          <p:cNvCxnSpPr>
            <a:cxnSpLocks/>
          </p:cNvCxnSpPr>
          <p:nvPr/>
        </p:nvCxnSpPr>
        <p:spPr>
          <a:xfrm flipH="1">
            <a:off x="3990746" y="2247538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D9CDC27-5438-41F9-94A3-8294360A26E6}"/>
              </a:ext>
            </a:extLst>
          </p:cNvPr>
          <p:cNvCxnSpPr>
            <a:cxnSpLocks/>
          </p:cNvCxnSpPr>
          <p:nvPr/>
        </p:nvCxnSpPr>
        <p:spPr>
          <a:xfrm flipH="1">
            <a:off x="5050299" y="2971968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9A1C69F-9C3D-4D7B-94FD-1009FC30BD58}"/>
                  </a:ext>
                </a:extLst>
              </p:cNvPr>
              <p:cNvSpPr/>
              <p:nvPr/>
            </p:nvSpPr>
            <p:spPr>
              <a:xfrm>
                <a:off x="556312" y="4064842"/>
                <a:ext cx="8987973" cy="18746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  <m:func>
                        <m:func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9A1C69F-9C3D-4D7B-94FD-1009FC30BD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12" y="4064842"/>
                <a:ext cx="8987973" cy="18746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6ED2C24-0144-4C61-A570-14925D7B52D4}"/>
                  </a:ext>
                </a:extLst>
              </p:cNvPr>
              <p:cNvSpPr txBox="1"/>
              <p:nvPr/>
            </p:nvSpPr>
            <p:spPr>
              <a:xfrm>
                <a:off x="8937834" y="5406074"/>
                <a:ext cx="2697854" cy="10668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sz="48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6ED2C24-0144-4C61-A570-14925D7B5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7834" y="5406074"/>
                <a:ext cx="2697854" cy="1066895"/>
              </a:xfrm>
              <a:prstGeom prst="rect">
                <a:avLst/>
              </a:prstGeom>
              <a:blipFill>
                <a:blip r:embed="rId7"/>
                <a:stretch>
                  <a:fillRect l="-13544" t="-4000" b="-16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19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4565CB-8FF5-4656-91AE-747057F6F4AB}"/>
                  </a:ext>
                </a:extLst>
              </p:cNvPr>
              <p:cNvSpPr txBox="1"/>
              <p:nvPr/>
            </p:nvSpPr>
            <p:spPr>
              <a:xfrm>
                <a:off x="5357080" y="1094168"/>
                <a:ext cx="4186203" cy="14951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num>
                            <m:den>
                              <m:rad>
                                <m:ra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deg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D4565CB-8FF5-4656-91AE-747057F6F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7080" y="1094168"/>
                <a:ext cx="4186203" cy="14951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60215EB-5816-4707-8E24-CE36BFD18024}"/>
                  </a:ext>
                </a:extLst>
              </p:cNvPr>
              <p:cNvSpPr txBox="1"/>
              <p:nvPr/>
            </p:nvSpPr>
            <p:spPr>
              <a:xfrm>
                <a:off x="738643" y="4650244"/>
                <a:ext cx="4186203" cy="14951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num>
                            <m:den>
                              <m:rad>
                                <m:ra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deg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60215EB-5816-4707-8E24-CE36BFD18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43" y="4650244"/>
                <a:ext cx="4186203" cy="14951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8F707CD8-55BA-4EB1-A971-B346CB3AF35B}"/>
                  </a:ext>
                </a:extLst>
              </p:cNvPr>
              <p:cNvSpPr/>
              <p:nvPr/>
            </p:nvSpPr>
            <p:spPr>
              <a:xfrm>
                <a:off x="4675668" y="4374078"/>
                <a:ext cx="4867615" cy="1771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lang="en-US" sz="4400" b="1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sz="4400" b="1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𝟑</m:t>
                                          </m:r>
                                        </m:deg>
                                        <m:e>
                                          <m:r>
                                            <a:rPr lang="en-US" sz="4400" b="1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𝒙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deg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8F707CD8-55BA-4EB1-A971-B346CB3AF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668" y="4374078"/>
                <a:ext cx="4867615" cy="17713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4B44F7D-AC6A-42FC-B242-B2364DBA64A5}"/>
                  </a:ext>
                </a:extLst>
              </p:cNvPr>
              <p:cNvSpPr txBox="1"/>
              <p:nvPr/>
            </p:nvSpPr>
            <p:spPr>
              <a:xfrm>
                <a:off x="3378974" y="3307335"/>
                <a:ext cx="8385694" cy="764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4400" b="1" dirty="0">
                  <a:solidFill>
                    <a:srgbClr val="0032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4B44F7D-AC6A-42FC-B242-B2364DBA64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974" y="3307335"/>
                <a:ext cx="8385694" cy="7642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5BD8AD77-1BDB-405D-ACEC-4170FDA7CFAB}"/>
              </a:ext>
            </a:extLst>
          </p:cNvPr>
          <p:cNvSpPr/>
          <p:nvPr/>
        </p:nvSpPr>
        <p:spPr>
          <a:xfrm>
            <a:off x="5436891" y="4248443"/>
            <a:ext cx="3424980" cy="1330815"/>
          </a:xfrm>
          <a:prstGeom prst="donut">
            <a:avLst>
              <a:gd name="adj" fmla="val 3658"/>
            </a:avLst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8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1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 animBg="1"/>
      <p:bldP spid="1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EA0E929-3B46-4087-8372-38AFC205E4F1}"/>
                  </a:ext>
                </a:extLst>
              </p:cNvPr>
              <p:cNvSpPr/>
              <p:nvPr/>
            </p:nvSpPr>
            <p:spPr>
              <a:xfrm>
                <a:off x="215065" y="286117"/>
                <a:ext cx="7788927" cy="1587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𝒍𝒊𝒎</m:t>
                            </m:r>
                          </m:e>
                          <m:lim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𝟖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radPr>
                                  <m:deg>
                                    <m:r>
                                      <m:rPr>
                                        <m:brk m:alnAt="7"/>
                                      </m:r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deg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𝒙</m:t>
                                    </m:r>
                                  </m:e>
                                </m:rad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44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dPr>
                                      <m:e>
                                        <m:rad>
                                          <m:radPr>
                                            <m:ctrlPr>
                                              <a:rPr lang="en-US" sz="4400" b="1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</m:ctrlPr>
                                          </m:radPr>
                                          <m:deg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sz="4400" b="1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  <m:t>𝟑</m:t>
                                            </m:r>
                                          </m:deg>
                                          <m:e>
                                            <m:r>
                                              <a:rPr lang="en-US" sz="4400" b="1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  <m:t>𝒙</m:t>
                                            </m:r>
                                          </m:e>
                                        </m:rad>
                                      </m:e>
                                    </m:d>
                                  </m:e>
                                  <m:sup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ad>
                                  <m:rad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radPr>
                                  <m:deg>
                                    <m:r>
                                      <m:rPr>
                                        <m:brk m:alnAt="7"/>
                                      </m:r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𝟑</m:t>
                                    </m:r>
                                  </m:deg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𝒙</m:t>
                                    </m:r>
                                  </m:e>
                                </m:rad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  <m:r>
                                  <a:rPr lang="en-US" sz="4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44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rad>
                              <m:radPr>
                                <m:ctrl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</m:deg>
                              <m:e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 </m:t>
                        </m:r>
                      </m:e>
                    </m:func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EA0E929-3B46-4087-8372-38AFC205E4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65" y="286117"/>
                <a:ext cx="7788927" cy="15871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8FE8151-B172-49AD-ABC4-3FE67DD34D51}"/>
                  </a:ext>
                </a:extLst>
              </p:cNvPr>
              <p:cNvSpPr/>
              <p:nvPr/>
            </p:nvSpPr>
            <p:spPr>
              <a:xfrm>
                <a:off x="215065" y="2280297"/>
                <a:ext cx="8175508" cy="12897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𝒍𝒊𝒎</m:t>
                            </m:r>
                          </m:e>
                          <m:lim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𝟖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4400" b="1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dPr>
                                  <m:e>
                                    <m:rad>
                                      <m:radPr>
                                        <m:ctrlPr>
                                          <a:rPr lang="en-US" sz="4400" b="1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radPr>
                                      <m:deg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4400" b="1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𝟑</m:t>
                                        </m:r>
                                      </m:deg>
                                      <m:e>
                                        <m:r>
                                          <a:rPr lang="en-US" sz="4400" b="1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𝒙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ad>
                              <m:radPr>
                                <m:ctrl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</m:deg>
                              <m:e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sz="44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 </m:t>
                        </m:r>
                      </m:e>
                    </m:func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8FE8151-B172-49AD-ABC4-3FE67DD34D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65" y="2280297"/>
                <a:ext cx="8175508" cy="12897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6FE2035-1161-45E3-A9C3-68748A85AD81}"/>
                  </a:ext>
                </a:extLst>
              </p:cNvPr>
              <p:cNvSpPr/>
              <p:nvPr/>
            </p:nvSpPr>
            <p:spPr>
              <a:xfrm>
                <a:off x="215065" y="3754730"/>
                <a:ext cx="5971309" cy="1227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en-US" sz="40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𝟑</m:t>
                                </m:r>
                              </m:deg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𝟖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ad>
                      <m:ra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g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6FE2035-1161-45E3-A9C3-68748A85AD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65" y="3754730"/>
                <a:ext cx="5971309" cy="12275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5B961B8-C7D8-4D7D-9BE9-1296F8370170}"/>
              </a:ext>
            </a:extLst>
          </p:cNvPr>
          <p:cNvCxnSpPr>
            <a:cxnSpLocks/>
          </p:cNvCxnSpPr>
          <p:nvPr/>
        </p:nvCxnSpPr>
        <p:spPr>
          <a:xfrm flipH="1">
            <a:off x="2078819" y="585899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BD18589-5C9B-4A39-95C3-816731C64FC2}"/>
              </a:ext>
            </a:extLst>
          </p:cNvPr>
          <p:cNvCxnSpPr>
            <a:cxnSpLocks/>
          </p:cNvCxnSpPr>
          <p:nvPr/>
        </p:nvCxnSpPr>
        <p:spPr>
          <a:xfrm flipH="1">
            <a:off x="3939033" y="1348453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B6EAC33-9C92-48D2-81F1-353EF4B9E171}"/>
                  </a:ext>
                </a:extLst>
              </p:cNvPr>
              <p:cNvSpPr/>
              <p:nvPr/>
            </p:nvSpPr>
            <p:spPr>
              <a:xfrm>
                <a:off x="5986815" y="3514279"/>
                <a:ext cx="5929745" cy="1708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B6EAC33-9C92-48D2-81F1-353EF4B9E1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815" y="3514279"/>
                <a:ext cx="5929745" cy="17084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6CD6DD-2605-4721-A1A7-09119B408108}"/>
                  </a:ext>
                </a:extLst>
              </p:cNvPr>
              <p:cNvSpPr txBox="1"/>
              <p:nvPr/>
            </p:nvSpPr>
            <p:spPr>
              <a:xfrm>
                <a:off x="381151" y="5235535"/>
                <a:ext cx="7834594" cy="10365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6CD6DD-2605-4721-A1A7-09119B408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51" y="5235535"/>
                <a:ext cx="7834594" cy="1036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92514E9-B750-4043-B472-AFFBEDFEBFE4}"/>
                  </a:ext>
                </a:extLst>
              </p:cNvPr>
              <p:cNvSpPr txBox="1"/>
              <p:nvPr/>
            </p:nvSpPr>
            <p:spPr>
              <a:xfrm>
                <a:off x="8951687" y="5929172"/>
                <a:ext cx="265297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92514E9-B750-4043-B472-AFFBEDFEBF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1687" y="5929172"/>
                <a:ext cx="2652970" cy="677108"/>
              </a:xfrm>
              <a:prstGeom prst="rect">
                <a:avLst/>
              </a:prstGeom>
              <a:blipFill>
                <a:blip r:embed="rId7"/>
                <a:stretch>
                  <a:fillRect l="-12615" t="-26126" b="-477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38A3A76-5478-4A56-B10A-B1081959E6CE}"/>
              </a:ext>
            </a:extLst>
          </p:cNvPr>
          <p:cNvCxnSpPr>
            <a:cxnSpLocks/>
          </p:cNvCxnSpPr>
          <p:nvPr/>
        </p:nvCxnSpPr>
        <p:spPr>
          <a:xfrm flipH="1" flipV="1">
            <a:off x="6294307" y="4178261"/>
            <a:ext cx="397438" cy="190259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9EC837D9-826C-46EB-813A-3C3758863344}"/>
              </a:ext>
            </a:extLst>
          </p:cNvPr>
          <p:cNvCxnSpPr>
            <a:cxnSpLocks/>
          </p:cNvCxnSpPr>
          <p:nvPr/>
        </p:nvCxnSpPr>
        <p:spPr>
          <a:xfrm flipH="1" flipV="1">
            <a:off x="7084016" y="4368520"/>
            <a:ext cx="397438" cy="190259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967D0D5-3F93-4519-8006-9DEF4553CD34}"/>
              </a:ext>
            </a:extLst>
          </p:cNvPr>
          <p:cNvCxnSpPr>
            <a:cxnSpLocks/>
          </p:cNvCxnSpPr>
          <p:nvPr/>
        </p:nvCxnSpPr>
        <p:spPr>
          <a:xfrm flipH="1" flipV="1">
            <a:off x="8370317" y="4178261"/>
            <a:ext cx="397438" cy="190259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A59625B-3646-4301-A0C2-550673D870A1}"/>
              </a:ext>
            </a:extLst>
          </p:cNvPr>
          <p:cNvCxnSpPr>
            <a:cxnSpLocks/>
          </p:cNvCxnSpPr>
          <p:nvPr/>
        </p:nvCxnSpPr>
        <p:spPr>
          <a:xfrm flipH="1" flipV="1">
            <a:off x="9160026" y="4368520"/>
            <a:ext cx="397438" cy="190259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92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557734" y="1902542"/>
            <a:ext cx="877163" cy="9336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marL="685783" indent="-685783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5467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23CC541D-6035-45B1-A54A-C8AA826E6679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B74BE-2199-4B38-90CF-F9F093C9F20B}"/>
              </a:ext>
            </a:extLst>
          </p:cNvPr>
          <p:cNvSpPr txBox="1"/>
          <p:nvPr/>
        </p:nvSpPr>
        <p:spPr>
          <a:xfrm>
            <a:off x="1434897" y="30025"/>
            <a:ext cx="2276585" cy="111831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666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6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B4C7D1-20E0-4D5F-8A54-DB3DF9140D22}"/>
              </a:ext>
            </a:extLst>
          </p:cNvPr>
          <p:cNvSpPr txBox="1"/>
          <p:nvPr/>
        </p:nvSpPr>
        <p:spPr>
          <a:xfrm>
            <a:off x="557734" y="1390585"/>
            <a:ext cx="9597371" cy="24313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yechimini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81738-08A7-40CB-8A0B-396B1BE76D67}"/>
              </a:ext>
            </a:extLst>
          </p:cNvPr>
          <p:cNvSpPr txBox="1"/>
          <p:nvPr/>
        </p:nvSpPr>
        <p:spPr>
          <a:xfrm>
            <a:off x="557734" y="3847767"/>
            <a:ext cx="10470484" cy="2451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0066"/>
              </a:buClr>
              <a:buFont typeface="Wingdings" panose="05000000000000000000" pitchFamily="2" charset="2"/>
              <a:buChar char="v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Limitlarni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hisoblashga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9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5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56018" y="2992581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7067A-1603-44F5-A813-0735492428FB}"/>
                  </a:ext>
                </a:extLst>
              </p:cNvPr>
              <p:cNvSpPr txBox="1"/>
              <p:nvPr/>
            </p:nvSpPr>
            <p:spPr>
              <a:xfrm>
                <a:off x="4554456" y="1061913"/>
                <a:ext cx="4137479" cy="15025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𝟐𝟕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func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C67067A-1603-44F5-A813-0735492428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456" y="1061913"/>
                <a:ext cx="4137479" cy="15025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1BDC20-8FA8-4F5C-AC10-FC013BA1FD8D}"/>
                  </a:ext>
                </a:extLst>
              </p:cNvPr>
              <p:cNvSpPr txBox="1"/>
              <p:nvPr/>
            </p:nvSpPr>
            <p:spPr>
              <a:xfrm>
                <a:off x="556018" y="4675125"/>
                <a:ext cx="3773597" cy="15025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𝟐𝟕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func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1BDC20-8FA8-4F5C-AC10-FC013BA1F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18" y="4675125"/>
                <a:ext cx="3773597" cy="15025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1EA405-4CEA-49A5-844E-0EEB1ED73985}"/>
                  </a:ext>
                </a:extLst>
              </p:cNvPr>
              <p:cNvSpPr txBox="1"/>
              <p:nvPr/>
            </p:nvSpPr>
            <p:spPr>
              <a:xfrm>
                <a:off x="4554456" y="4649413"/>
                <a:ext cx="6042552" cy="15539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e>
                      </m:func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1EA405-4CEA-49A5-844E-0EEB1ED73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456" y="4649413"/>
                <a:ext cx="6042552" cy="15539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B02095A-F53B-4110-B673-6054BFB7D0CC}"/>
                  </a:ext>
                </a:extLst>
              </p:cNvPr>
              <p:cNvSpPr txBox="1"/>
              <p:nvPr/>
            </p:nvSpPr>
            <p:spPr>
              <a:xfrm>
                <a:off x="3448247" y="3292501"/>
                <a:ext cx="8385694" cy="764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32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4400" b="1" i="1" smtClean="0">
                              <a:solidFill>
                                <a:srgbClr val="0032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4400" b="1" i="1" smtClean="0">
                                  <a:solidFill>
                                    <a:srgbClr val="0032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4400" b="1" dirty="0">
                  <a:solidFill>
                    <a:srgbClr val="0032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B02095A-F53B-4110-B673-6054BFB7D0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247" y="3292501"/>
                <a:ext cx="8385694" cy="764248"/>
              </a:xfrm>
              <a:prstGeom prst="rect">
                <a:avLst/>
              </a:prstGeom>
              <a:blipFill>
                <a:blip r:embed="rId5"/>
                <a:stretch>
                  <a:fillRect b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B672A42F-AD37-47C2-BE70-68ECB81AF22E}"/>
              </a:ext>
            </a:extLst>
          </p:cNvPr>
          <p:cNvSpPr/>
          <p:nvPr/>
        </p:nvSpPr>
        <p:spPr>
          <a:xfrm>
            <a:off x="6539277" y="4595392"/>
            <a:ext cx="2646219" cy="830997"/>
          </a:xfrm>
          <a:prstGeom prst="donut">
            <a:avLst>
              <a:gd name="adj" fmla="val 3658"/>
            </a:avLst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3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9" grpId="0"/>
      <p:bldP spid="10" grpId="0"/>
      <p:bldP spid="11" grpId="0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363437-C38A-420D-9F6A-379ACFFC3DC1}"/>
                  </a:ext>
                </a:extLst>
              </p:cNvPr>
              <p:cNvSpPr txBox="1"/>
              <p:nvPr/>
            </p:nvSpPr>
            <p:spPr>
              <a:xfrm>
                <a:off x="505032" y="2667879"/>
                <a:ext cx="10322569" cy="21499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363437-C38A-420D-9F6A-379ACFFC3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32" y="2667879"/>
                <a:ext cx="10322569" cy="21499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2E16DAC-09B6-40DC-86A4-5C18A6D48189}"/>
                  </a:ext>
                </a:extLst>
              </p:cNvPr>
              <p:cNvSpPr txBox="1"/>
              <p:nvPr/>
            </p:nvSpPr>
            <p:spPr>
              <a:xfrm>
                <a:off x="505032" y="4789678"/>
                <a:ext cx="8059514" cy="20291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e>
                      </m:func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2E16DAC-09B6-40DC-86A4-5C18A6D48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32" y="4789678"/>
                <a:ext cx="8059514" cy="20291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FFAF02-A793-462C-B921-4EE364FCBE50}"/>
                  </a:ext>
                </a:extLst>
              </p:cNvPr>
              <p:cNvSpPr txBox="1"/>
              <p:nvPr/>
            </p:nvSpPr>
            <p:spPr>
              <a:xfrm>
                <a:off x="505032" y="546080"/>
                <a:ext cx="7075783" cy="21217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FFAF02-A793-462C-B921-4EE364FCB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32" y="546080"/>
                <a:ext cx="7075783" cy="21217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95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7437E8-96E1-46D3-A77C-E6AAF0DC3C0F}"/>
                  </a:ext>
                </a:extLst>
              </p:cNvPr>
              <p:cNvSpPr txBox="1"/>
              <p:nvPr/>
            </p:nvSpPr>
            <p:spPr>
              <a:xfrm>
                <a:off x="781478" y="679178"/>
                <a:ext cx="8281946" cy="1554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den>
                      </m:f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7437E8-96E1-46D3-A77C-E6AAF0DC3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78" y="679178"/>
                <a:ext cx="8281946" cy="15545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E3B404C-CBB3-41DF-AEC2-8AAA26117A89}"/>
                  </a:ext>
                </a:extLst>
              </p:cNvPr>
              <p:cNvSpPr txBox="1"/>
              <p:nvPr/>
            </p:nvSpPr>
            <p:spPr>
              <a:xfrm>
                <a:off x="781478" y="2934939"/>
                <a:ext cx="6084936" cy="15508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den>
                      </m:f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E3B404C-CBB3-41DF-AEC2-8AAA26117A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78" y="2934939"/>
                <a:ext cx="6084936" cy="15508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AEB3EF-D604-466D-B02A-0BC7272D7AEC}"/>
                  </a:ext>
                </a:extLst>
              </p:cNvPr>
              <p:cNvSpPr txBox="1"/>
              <p:nvPr/>
            </p:nvSpPr>
            <p:spPr>
              <a:xfrm>
                <a:off x="7042298" y="3429000"/>
                <a:ext cx="255236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</m:t>
                      </m:r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DAEB3EF-D604-466D-B02A-0BC7272D7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298" y="3429000"/>
                <a:ext cx="2552365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B38E15C-53F1-4E98-BEC1-CAA1AE29D7A3}"/>
                  </a:ext>
                </a:extLst>
              </p:cNvPr>
              <p:cNvSpPr txBox="1"/>
              <p:nvPr/>
            </p:nvSpPr>
            <p:spPr>
              <a:xfrm>
                <a:off x="9594663" y="3429000"/>
                <a:ext cx="135133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𝟓𝟒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B38E15C-53F1-4E98-BEC1-CAA1AE29D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663" y="3429000"/>
                <a:ext cx="1351332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90C2A9-3F85-4D5D-92C9-5C02008242E3}"/>
                  </a:ext>
                </a:extLst>
              </p:cNvPr>
              <p:cNvSpPr txBox="1"/>
              <p:nvPr/>
            </p:nvSpPr>
            <p:spPr>
              <a:xfrm>
                <a:off x="7760598" y="5121292"/>
                <a:ext cx="307456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𝟓𝟒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90C2A9-3F85-4D5D-92C9-5C02008242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598" y="5121292"/>
                <a:ext cx="3074560" cy="677108"/>
              </a:xfrm>
              <a:prstGeom prst="rect">
                <a:avLst/>
              </a:prstGeom>
              <a:blipFill>
                <a:blip r:embed="rId6"/>
                <a:stretch>
                  <a:fillRect l="-10913" t="-26126" b="-48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D152C3B-AD18-4FEF-BDA7-711AF2E0F560}"/>
              </a:ext>
            </a:extLst>
          </p:cNvPr>
          <p:cNvCxnSpPr>
            <a:cxnSpLocks/>
          </p:cNvCxnSpPr>
          <p:nvPr/>
        </p:nvCxnSpPr>
        <p:spPr>
          <a:xfrm>
            <a:off x="2244437" y="2934939"/>
            <a:ext cx="983672" cy="635587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03B66F6D-553D-4A50-B8F3-5D772214C6A9}"/>
              </a:ext>
            </a:extLst>
          </p:cNvPr>
          <p:cNvCxnSpPr>
            <a:cxnSpLocks/>
          </p:cNvCxnSpPr>
          <p:nvPr/>
        </p:nvCxnSpPr>
        <p:spPr>
          <a:xfrm>
            <a:off x="3602182" y="3884862"/>
            <a:ext cx="983672" cy="635587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22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9E3A57-3CE0-4F0F-8E04-57C56AB9DF61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7000D-E8BC-4350-87BD-75F64F71E0D7}"/>
              </a:ext>
            </a:extLst>
          </p:cNvPr>
          <p:cNvSpPr txBox="1"/>
          <p:nvPr/>
        </p:nvSpPr>
        <p:spPr>
          <a:xfrm>
            <a:off x="4924846" y="24960"/>
            <a:ext cx="26853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0DC1F-B841-4878-91CE-6ED22DA14356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BF554-DB6A-4EB0-A2DB-567F35B94740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F3CD9F8-6413-4F23-A3A1-7001B3FAF3E7}"/>
              </a:ext>
            </a:extLst>
          </p:cNvPr>
          <p:cNvCxnSpPr>
            <a:cxnSpLocks/>
          </p:cNvCxnSpPr>
          <p:nvPr/>
        </p:nvCxnSpPr>
        <p:spPr>
          <a:xfrm>
            <a:off x="527391" y="2978726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4B4F7-082F-498B-81B1-DCE78C69785A}"/>
                  </a:ext>
                </a:extLst>
              </p:cNvPr>
              <p:cNvSpPr txBox="1"/>
              <p:nvPr/>
            </p:nvSpPr>
            <p:spPr>
              <a:xfrm>
                <a:off x="4405746" y="1083426"/>
                <a:ext cx="4822730" cy="15025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4B4F7-082F-498B-81B1-DCE78C697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6" y="1083426"/>
                <a:ext cx="4822730" cy="15025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7B4110-8118-4025-99AB-732EB6CF3468}"/>
                  </a:ext>
                </a:extLst>
              </p:cNvPr>
              <p:cNvSpPr txBox="1"/>
              <p:nvPr/>
            </p:nvSpPr>
            <p:spPr>
              <a:xfrm>
                <a:off x="436924" y="4509949"/>
                <a:ext cx="4162742" cy="1366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7B4110-8118-4025-99AB-732EB6CF3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24" y="4509949"/>
                <a:ext cx="4162742" cy="1366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6C4399-2026-451B-9CDA-581F4FAF4D78}"/>
                  </a:ext>
                </a:extLst>
              </p:cNvPr>
              <p:cNvSpPr txBox="1"/>
              <p:nvPr/>
            </p:nvSpPr>
            <p:spPr>
              <a:xfrm>
                <a:off x="4690165" y="4471029"/>
                <a:ext cx="7003071" cy="1405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6C4399-2026-451B-9CDA-581F4FAF4D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165" y="4471029"/>
                <a:ext cx="7003071" cy="1405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76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A47F942-904C-4644-855C-B8EE014C1144}"/>
                  </a:ext>
                </a:extLst>
              </p:cNvPr>
              <p:cNvSpPr txBox="1"/>
              <p:nvPr/>
            </p:nvSpPr>
            <p:spPr>
              <a:xfrm>
                <a:off x="807155" y="315412"/>
                <a:ext cx="7069692" cy="1303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rad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A47F942-904C-4644-855C-B8EE014C11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5" y="315412"/>
                <a:ext cx="7069692" cy="13035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3808E2-5787-46E8-9ABE-C52740A7A61F}"/>
                  </a:ext>
                </a:extLst>
              </p:cNvPr>
              <p:cNvSpPr txBox="1"/>
              <p:nvPr/>
            </p:nvSpPr>
            <p:spPr>
              <a:xfrm>
                <a:off x="807155" y="2064090"/>
                <a:ext cx="8428461" cy="12932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rad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3808E2-5787-46E8-9ABE-C52740A7A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5" y="2064090"/>
                <a:ext cx="8428461" cy="12932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AE4DFDA-61CF-43EA-9560-DA8855B17E6C}"/>
              </a:ext>
            </a:extLst>
          </p:cNvPr>
          <p:cNvCxnSpPr>
            <a:cxnSpLocks/>
          </p:cNvCxnSpPr>
          <p:nvPr/>
        </p:nvCxnSpPr>
        <p:spPr>
          <a:xfrm>
            <a:off x="2306780" y="2118927"/>
            <a:ext cx="1745673" cy="591782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513E992-F40B-4F15-8076-B6AED1231940}"/>
              </a:ext>
            </a:extLst>
          </p:cNvPr>
          <p:cNvCxnSpPr>
            <a:cxnSpLocks/>
          </p:cNvCxnSpPr>
          <p:nvPr/>
        </p:nvCxnSpPr>
        <p:spPr>
          <a:xfrm>
            <a:off x="4613563" y="2837218"/>
            <a:ext cx="1745673" cy="591782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BC0E63-DCE8-4C66-821A-D37B6A9A3A37}"/>
                  </a:ext>
                </a:extLst>
              </p:cNvPr>
              <p:cNvSpPr txBox="1"/>
              <p:nvPr/>
            </p:nvSpPr>
            <p:spPr>
              <a:xfrm>
                <a:off x="807155" y="3911871"/>
                <a:ext cx="6591163" cy="8917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d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BC0E63-DCE8-4C66-821A-D37B6A9A3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5" y="3911871"/>
                <a:ext cx="6591163" cy="8917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9DA031E-D174-47C8-BD8D-B5F6AB158209}"/>
                  </a:ext>
                </a:extLst>
              </p:cNvPr>
              <p:cNvSpPr txBox="1"/>
              <p:nvPr/>
            </p:nvSpPr>
            <p:spPr>
              <a:xfrm>
                <a:off x="692727" y="5176906"/>
                <a:ext cx="5943599" cy="8298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ra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9DA031E-D174-47C8-BD8D-B5F6AB158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27" y="5176906"/>
                <a:ext cx="5943599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A9593F-C6A9-422A-9DC5-F3CF912431C2}"/>
                  </a:ext>
                </a:extLst>
              </p:cNvPr>
              <p:cNvSpPr txBox="1"/>
              <p:nvPr/>
            </p:nvSpPr>
            <p:spPr>
              <a:xfrm>
                <a:off x="6595297" y="5286461"/>
                <a:ext cx="256310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A9593F-C6A9-422A-9DC5-F3CF91243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297" y="5286461"/>
                <a:ext cx="256310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4D3947C-0462-424B-8C33-6C1724B5F6B4}"/>
                  </a:ext>
                </a:extLst>
              </p:cNvPr>
              <p:cNvSpPr txBox="1"/>
              <p:nvPr/>
            </p:nvSpPr>
            <p:spPr>
              <a:xfrm>
                <a:off x="9035217" y="5994347"/>
                <a:ext cx="265297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𝟐𝟒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4D3947C-0462-424B-8C33-6C1724B5F6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217" y="5994347"/>
                <a:ext cx="2652970" cy="677108"/>
              </a:xfrm>
              <a:prstGeom prst="rect">
                <a:avLst/>
              </a:prstGeom>
              <a:blipFill>
                <a:blip r:embed="rId8"/>
                <a:stretch>
                  <a:fillRect l="-12644" t="-26126" b="-48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1362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5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9176DF6-58A1-4A78-BF6E-74A89B3B5878}"/>
              </a:ext>
            </a:extLst>
          </p:cNvPr>
          <p:cNvSpPr/>
          <p:nvPr/>
        </p:nvSpPr>
        <p:spPr>
          <a:xfrm>
            <a:off x="155361" y="391837"/>
            <a:ext cx="11312013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58635747-06C7-4985-B162-AEEDDF90FA18}"/>
              </a:ext>
            </a:extLst>
          </p:cNvPr>
          <p:cNvSpPr/>
          <p:nvPr/>
        </p:nvSpPr>
        <p:spPr>
          <a:xfrm>
            <a:off x="10108343" y="124606"/>
            <a:ext cx="1928296" cy="16384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691697-1D86-413C-8082-6F1D18A228FB}"/>
              </a:ext>
            </a:extLst>
          </p:cNvPr>
          <p:cNvSpPr txBox="1"/>
          <p:nvPr/>
        </p:nvSpPr>
        <p:spPr>
          <a:xfrm>
            <a:off x="3347884" y="397543"/>
            <a:ext cx="407055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51669F-D50C-47B1-B52E-76FB24F9D793}"/>
              </a:ext>
            </a:extLst>
          </p:cNvPr>
          <p:cNvSpPr txBox="1"/>
          <p:nvPr/>
        </p:nvSpPr>
        <p:spPr>
          <a:xfrm>
            <a:off x="968727" y="1763079"/>
            <a:ext cx="10244710" cy="4873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14-sahifasida 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11-misolni 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 descr="Download Free png Child, children, doing, drawing, homework, kid ...">
            <a:extLst>
              <a:ext uri="{FF2B5EF4-FFF2-40B4-BE49-F238E27FC236}">
                <a16:creationId xmlns:a16="http://schemas.microsoft.com/office/drawing/2014/main" id="{AD00341F-BB3B-4CC6-9493-D4F4B09BD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80400" y="188405"/>
            <a:ext cx="1787088" cy="15065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241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0DB5AB6-A66E-4BEA-B0C1-C19DDB45944E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A7896-A8C8-49AA-8643-D2F3E666DDE6}"/>
              </a:ext>
            </a:extLst>
          </p:cNvPr>
          <p:cNvSpPr txBox="1"/>
          <p:nvPr/>
        </p:nvSpPr>
        <p:spPr>
          <a:xfrm>
            <a:off x="765322" y="27742"/>
            <a:ext cx="6384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9B7BF8B-DCA9-4B87-A68D-8720B2248730}"/>
                  </a:ext>
                </a:extLst>
              </p:cNvPr>
              <p:cNvSpPr txBox="1"/>
              <p:nvPr/>
            </p:nvSpPr>
            <p:spPr>
              <a:xfrm>
                <a:off x="7799727" y="13919"/>
                <a:ext cx="347723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 </m:t>
                    </m:r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</m:oMath>
                </a14:m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-bet)</a:t>
                </a: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9B7BF8B-DCA9-4B87-A68D-8720B2248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9727" y="13919"/>
                <a:ext cx="3477234" cy="769441"/>
              </a:xfrm>
              <a:prstGeom prst="rect">
                <a:avLst/>
              </a:prstGeom>
              <a:blipFill>
                <a:blip r:embed="rId2"/>
                <a:stretch>
                  <a:fillRect t="-16535" r="-6655" b="-35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702EB7-2407-4C26-939C-44809455989E}"/>
                  </a:ext>
                </a:extLst>
              </p:cNvPr>
              <p:cNvSpPr txBox="1"/>
              <p:nvPr/>
            </p:nvSpPr>
            <p:spPr>
              <a:xfrm>
                <a:off x="353377" y="1546421"/>
                <a:ext cx="7671844" cy="1058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func>
                    </m:oMath>
                  </m:oMathPara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702EB7-2407-4C26-939C-4480945598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77" y="1546421"/>
                <a:ext cx="7671844" cy="10583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06E922E-0229-46BF-8A93-1487D688D564}"/>
                  </a:ext>
                </a:extLst>
              </p:cNvPr>
              <p:cNvSpPr txBox="1"/>
              <p:nvPr/>
            </p:nvSpPr>
            <p:spPr>
              <a:xfrm>
                <a:off x="323039" y="3305066"/>
                <a:ext cx="11287834" cy="97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func>
                    </m:oMath>
                  </m:oMathPara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06E922E-0229-46BF-8A93-1487D688D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039" y="3305066"/>
                <a:ext cx="11287834" cy="9777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C44E46-43C6-4CDE-91F0-2D4928B59FA6}"/>
                  </a:ext>
                </a:extLst>
              </p:cNvPr>
              <p:cNvSpPr txBox="1"/>
              <p:nvPr/>
            </p:nvSpPr>
            <p:spPr>
              <a:xfrm>
                <a:off x="323039" y="5107010"/>
                <a:ext cx="10829118" cy="97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𝟏𝟏</m:t>
                          </m:r>
                        </m:e>
                      </m:func>
                    </m:oMath>
                  </m:oMathPara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1C44E46-43C6-4CDE-91F0-2D4928B59F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039" y="5107010"/>
                <a:ext cx="10829118" cy="9777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DA869A-57BD-4AE7-89F7-3A5E586A7BB6}"/>
                  </a:ext>
                </a:extLst>
              </p:cNvPr>
              <p:cNvSpPr txBox="1"/>
              <p:nvPr/>
            </p:nvSpPr>
            <p:spPr>
              <a:xfrm>
                <a:off x="687161" y="412757"/>
                <a:ext cx="10817678" cy="1365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DA869A-57BD-4AE7-89F7-3A5E586A7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161" y="412757"/>
                <a:ext cx="10817678" cy="1365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BF5B78-876A-4DAE-B4CF-3051EF40399D}"/>
                  </a:ext>
                </a:extLst>
              </p:cNvPr>
              <p:cNvSpPr txBox="1"/>
              <p:nvPr/>
            </p:nvSpPr>
            <p:spPr>
              <a:xfrm>
                <a:off x="687161" y="2087094"/>
                <a:ext cx="8834278" cy="1466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𝒆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𝒉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𝒉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e>
                      </m:func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4BF5B78-876A-4DAE-B4CF-3051EF403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161" y="2087094"/>
                <a:ext cx="8834278" cy="1466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C4EF5FF-AD8F-4079-99DF-1AC083B17A94}"/>
                  </a:ext>
                </a:extLst>
              </p:cNvPr>
              <p:cNvSpPr txBox="1"/>
              <p:nvPr/>
            </p:nvSpPr>
            <p:spPr>
              <a:xfrm>
                <a:off x="687161" y="4199389"/>
                <a:ext cx="7531292" cy="14932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 </m:t>
                      </m:r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C4EF5FF-AD8F-4079-99DF-1AC083B17A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161" y="4199389"/>
                <a:ext cx="7531292" cy="14932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26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5B9EC4B-46D8-4B73-8512-405ADF449836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949EB-88AF-4669-9BA5-19F857A9086B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94A724-C340-43D2-A250-7E238F9D9EDD}"/>
                  </a:ext>
                </a:extLst>
              </p:cNvPr>
              <p:cNvSpPr txBox="1"/>
              <p:nvPr/>
            </p:nvSpPr>
            <p:spPr>
              <a:xfrm>
                <a:off x="4659149" y="1083029"/>
                <a:ext cx="4821383" cy="13679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 ?</m:t>
                          </m:r>
                        </m:e>
                      </m:func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94A724-C340-43D2-A250-7E238F9D9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149" y="1083029"/>
                <a:ext cx="4821383" cy="13679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ED36CF2-BCAA-4ECA-AAD5-76B7B3EB978F}"/>
              </a:ext>
            </a:extLst>
          </p:cNvPr>
          <p:cNvSpPr txBox="1"/>
          <p:nvPr/>
        </p:nvSpPr>
        <p:spPr>
          <a:xfrm>
            <a:off x="364240" y="1121075"/>
            <a:ext cx="3366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E497AC-DF80-4711-A8C4-75C932F0DB4E}"/>
              </a:ext>
            </a:extLst>
          </p:cNvPr>
          <p:cNvSpPr txBox="1"/>
          <p:nvPr/>
        </p:nvSpPr>
        <p:spPr>
          <a:xfrm>
            <a:off x="420553" y="3190021"/>
            <a:ext cx="3366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E37FA4F-50AA-4913-949C-C1EBAFB873A9}"/>
              </a:ext>
            </a:extLst>
          </p:cNvPr>
          <p:cNvCxnSpPr>
            <a:cxnSpLocks/>
          </p:cNvCxnSpPr>
          <p:nvPr/>
        </p:nvCxnSpPr>
        <p:spPr>
          <a:xfrm>
            <a:off x="429491" y="2820494"/>
            <a:ext cx="113330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6452C8-B53C-4997-9663-F68A9D8AC65D}"/>
                  </a:ext>
                </a:extLst>
              </p:cNvPr>
              <p:cNvSpPr txBox="1"/>
              <p:nvPr/>
            </p:nvSpPr>
            <p:spPr>
              <a:xfrm>
                <a:off x="8714509" y="5513495"/>
                <a:ext cx="247183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4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6452C8-B53C-4997-9663-F68A9D8AC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4509" y="5513495"/>
                <a:ext cx="2471831" cy="677108"/>
              </a:xfrm>
              <a:prstGeom prst="rect">
                <a:avLst/>
              </a:prstGeom>
              <a:blipFill>
                <a:blip r:embed="rId3"/>
                <a:stretch>
                  <a:fillRect l="-13827" t="-25893" b="-47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0015202-5B69-4C94-BF61-301780294962}"/>
                  </a:ext>
                </a:extLst>
              </p:cNvPr>
              <p:cNvSpPr txBox="1"/>
              <p:nvPr/>
            </p:nvSpPr>
            <p:spPr>
              <a:xfrm>
                <a:off x="2369578" y="4178465"/>
                <a:ext cx="2157288" cy="13679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0015202-5B69-4C94-BF61-301780294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578" y="4178465"/>
                <a:ext cx="2157288" cy="1367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CF3DC-C4BA-4A4D-BAE3-702862D8D641}"/>
                  </a:ext>
                </a:extLst>
              </p:cNvPr>
              <p:cNvSpPr txBox="1"/>
              <p:nvPr/>
            </p:nvSpPr>
            <p:spPr>
              <a:xfrm>
                <a:off x="4659149" y="4455192"/>
                <a:ext cx="3030123" cy="10583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CF3DC-C4BA-4A4D-BAE3-702862D8D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149" y="4455192"/>
                <a:ext cx="3030123" cy="10583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93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4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5B9EC4B-46D8-4B73-8512-405ADF449836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949EB-88AF-4669-9BA5-19F857A9086B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94A724-C340-43D2-A250-7E238F9D9EDD}"/>
                  </a:ext>
                </a:extLst>
              </p:cNvPr>
              <p:cNvSpPr txBox="1"/>
              <p:nvPr/>
            </p:nvSpPr>
            <p:spPr>
              <a:xfrm>
                <a:off x="4728423" y="1172382"/>
                <a:ext cx="4821383" cy="9777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→−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e>
                          </m:d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94A724-C340-43D2-A250-7E238F9D9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423" y="1172382"/>
                <a:ext cx="4821383" cy="9777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ED36CF2-BCAA-4ECA-AAD5-76B7B3EB978F}"/>
              </a:ext>
            </a:extLst>
          </p:cNvPr>
          <p:cNvSpPr txBox="1"/>
          <p:nvPr/>
        </p:nvSpPr>
        <p:spPr>
          <a:xfrm>
            <a:off x="364240" y="1121075"/>
            <a:ext cx="3366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8E3BBC-34FC-404D-B4BE-8BF9261AC7B9}"/>
                  </a:ext>
                </a:extLst>
              </p:cNvPr>
              <p:cNvSpPr txBox="1"/>
              <p:nvPr/>
            </p:nvSpPr>
            <p:spPr>
              <a:xfrm>
                <a:off x="263237" y="3589935"/>
                <a:ext cx="11928763" cy="1420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→−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</m:e>
                          </m:d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d>
                        <m:dPr>
                          <m:ctrlP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d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𝟐𝟏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𝟏𝟑</m:t>
                      </m:r>
                    </m:oMath>
                  </m:oMathPara>
                </a14:m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8E3BBC-34FC-404D-B4BE-8BF9261AC7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37" y="3589935"/>
                <a:ext cx="11928763" cy="14205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0E497AC-DF80-4711-A8C4-75C932F0DB4E}"/>
              </a:ext>
            </a:extLst>
          </p:cNvPr>
          <p:cNvSpPr txBox="1"/>
          <p:nvPr/>
        </p:nvSpPr>
        <p:spPr>
          <a:xfrm>
            <a:off x="364240" y="2820494"/>
            <a:ext cx="3366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E37FA4F-50AA-4913-949C-C1EBAFB873A9}"/>
              </a:ext>
            </a:extLst>
          </p:cNvPr>
          <p:cNvCxnSpPr>
            <a:cxnSpLocks/>
          </p:cNvCxnSpPr>
          <p:nvPr/>
        </p:nvCxnSpPr>
        <p:spPr>
          <a:xfrm>
            <a:off x="449828" y="2369128"/>
            <a:ext cx="113330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6452C8-B53C-4997-9663-F68A9D8AC65D}"/>
                  </a:ext>
                </a:extLst>
              </p:cNvPr>
              <p:cNvSpPr txBox="1"/>
              <p:nvPr/>
            </p:nvSpPr>
            <p:spPr>
              <a:xfrm>
                <a:off x="8714509" y="5513495"/>
                <a:ext cx="3231654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 err="1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6452C8-B53C-4997-9663-F68A9D8AC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4509" y="5513495"/>
                <a:ext cx="3231654" cy="677108"/>
              </a:xfrm>
              <a:prstGeom prst="rect">
                <a:avLst/>
              </a:prstGeom>
              <a:blipFill>
                <a:blip r:embed="rId4"/>
                <a:stretch>
                  <a:fillRect l="-10566" t="-25893" b="-47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5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28512BA-A9DC-498B-862C-F45FFE7D4160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D3ECDE-5FDE-4584-A570-ACFE1B2FDC57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0F936F-D9DA-4A54-A23A-89FF2A6711F9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DEE504-468F-46A4-9661-4DAE049121F1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42631DC-37AE-4788-85D3-5CCD27F3737C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EF8947-6B44-4909-8294-1C528B42ED60}"/>
                  </a:ext>
                </a:extLst>
              </p:cNvPr>
              <p:cNvSpPr txBox="1"/>
              <p:nvPr/>
            </p:nvSpPr>
            <p:spPr>
              <a:xfrm>
                <a:off x="4738699" y="1045350"/>
                <a:ext cx="5056909" cy="21566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𝟏𝟐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?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pPr algn="ctr"/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EF8947-6B44-4909-8294-1C528B42ED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699" y="1045350"/>
                <a:ext cx="5056909" cy="2156681"/>
              </a:xfrm>
              <a:prstGeom prst="rect">
                <a:avLst/>
              </a:prstGeom>
              <a:blipFill>
                <a:blip r:embed="rId2"/>
                <a:stretch>
                  <a:fillRect l="-2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204AF3-B001-4B42-99BA-4FAAA7B5F6C5}"/>
                  </a:ext>
                </a:extLst>
              </p:cNvPr>
              <p:cNvSpPr txBox="1"/>
              <p:nvPr/>
            </p:nvSpPr>
            <p:spPr>
              <a:xfrm>
                <a:off x="472169" y="4539949"/>
                <a:ext cx="5056909" cy="21566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𝟏𝟐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204AF3-B001-4B42-99BA-4FAAA7B5F6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69" y="4539949"/>
                <a:ext cx="5056909" cy="21566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83E7E9F-51A6-4861-AB72-C7B8E355EFE0}"/>
                  </a:ext>
                </a:extLst>
              </p:cNvPr>
              <p:cNvSpPr txBox="1"/>
              <p:nvPr/>
            </p:nvSpPr>
            <p:spPr>
              <a:xfrm>
                <a:off x="5423609" y="4497693"/>
                <a:ext cx="6003378" cy="22411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d>
                                <m:d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83E7E9F-51A6-4861-AB72-C7B8E355EF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3609" y="4497693"/>
                <a:ext cx="6003378" cy="2241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60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037B0B-CB17-47F4-9FDA-D97770682865}"/>
                  </a:ext>
                </a:extLst>
              </p:cNvPr>
              <p:cNvSpPr txBox="1"/>
              <p:nvPr/>
            </p:nvSpPr>
            <p:spPr>
              <a:xfrm>
                <a:off x="341305" y="336829"/>
                <a:ext cx="5630004" cy="20652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037B0B-CB17-47F4-9FDA-D97770682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05" y="336829"/>
                <a:ext cx="5630004" cy="20652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5D87E-8D4B-4138-A026-5719AA27C546}"/>
                  </a:ext>
                </a:extLst>
              </p:cNvPr>
              <p:cNvSpPr txBox="1"/>
              <p:nvPr/>
            </p:nvSpPr>
            <p:spPr>
              <a:xfrm>
                <a:off x="5971309" y="374659"/>
                <a:ext cx="5630004" cy="19895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5D87E-8D4B-4138-A026-5719AA27C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309" y="374659"/>
                <a:ext cx="5630004" cy="19895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4C6CDE8-1975-4FCF-82B8-D6C9944781A6}"/>
                  </a:ext>
                </a:extLst>
              </p:cNvPr>
              <p:cNvSpPr txBox="1"/>
              <p:nvPr/>
            </p:nvSpPr>
            <p:spPr>
              <a:xfrm>
                <a:off x="326925" y="2402073"/>
                <a:ext cx="6779276" cy="19895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e>
                              </m:d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4C6CDE8-1975-4FCF-82B8-D6C9944781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25" y="2402073"/>
                <a:ext cx="6779276" cy="19895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E9254DF0-EF49-4A8B-AFD2-57EE7CB72052}"/>
              </a:ext>
            </a:extLst>
          </p:cNvPr>
          <p:cNvCxnSpPr>
            <a:cxnSpLocks/>
          </p:cNvCxnSpPr>
          <p:nvPr/>
        </p:nvCxnSpPr>
        <p:spPr>
          <a:xfrm flipH="1">
            <a:off x="3145618" y="2439904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5FA1817-CD26-4E3C-BF68-ED8C5A16C5DC}"/>
                  </a:ext>
                </a:extLst>
              </p:cNvPr>
              <p:cNvSpPr txBox="1"/>
              <p:nvPr/>
            </p:nvSpPr>
            <p:spPr>
              <a:xfrm>
                <a:off x="6884295" y="2349573"/>
                <a:ext cx="4719066" cy="1912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5FA1817-CD26-4E3C-BF68-ED8C5A16C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295" y="2349573"/>
                <a:ext cx="4719066" cy="19128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450F6DF-4D89-4646-B696-2622467B4070}"/>
                  </a:ext>
                </a:extLst>
              </p:cNvPr>
              <p:cNvSpPr txBox="1"/>
              <p:nvPr/>
            </p:nvSpPr>
            <p:spPr>
              <a:xfrm>
                <a:off x="494756" y="4501572"/>
                <a:ext cx="3877408" cy="1820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450F6DF-4D89-4646-B696-2622467B4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56" y="4501572"/>
                <a:ext cx="3877408" cy="18204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F52833-C208-48E0-8D53-2AD39B240419}"/>
                  </a:ext>
                </a:extLst>
              </p:cNvPr>
              <p:cNvSpPr txBox="1"/>
              <p:nvPr/>
            </p:nvSpPr>
            <p:spPr>
              <a:xfrm>
                <a:off x="4372164" y="4549790"/>
                <a:ext cx="2094228" cy="17722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F52833-C208-48E0-8D53-2AD39B240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164" y="4549790"/>
                <a:ext cx="2094228" cy="17722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550EEC0-0D31-4C3C-A7F0-CC1B70B53226}"/>
                  </a:ext>
                </a:extLst>
              </p:cNvPr>
              <p:cNvSpPr txBox="1"/>
              <p:nvPr/>
            </p:nvSpPr>
            <p:spPr>
              <a:xfrm>
                <a:off x="5974270" y="4525681"/>
                <a:ext cx="3691135" cy="177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4000" b="1" dirty="0"/>
              </a:p>
              <a:p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550EEC0-0D31-4C3C-A7F0-CC1B70B53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270" y="4525681"/>
                <a:ext cx="3691135" cy="17722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D374C24-AAF2-4A1E-BA41-D87A4782CBD1}"/>
                  </a:ext>
                </a:extLst>
              </p:cNvPr>
              <p:cNvSpPr txBox="1"/>
              <p:nvPr/>
            </p:nvSpPr>
            <p:spPr>
              <a:xfrm>
                <a:off x="8441794" y="5822574"/>
                <a:ext cx="315951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800" b="1" dirty="0">
                    <a:solidFill>
                      <a:srgbClr val="0054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D374C24-AAF2-4A1E-BA41-D87A4782CB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1794" y="5822574"/>
                <a:ext cx="3159519" cy="738664"/>
              </a:xfrm>
              <a:prstGeom prst="rect">
                <a:avLst/>
              </a:prstGeom>
              <a:blipFill>
                <a:blip r:embed="rId9"/>
                <a:stretch>
                  <a:fillRect l="-11776" t="-25620" b="-487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17C0E81-C8F9-45E7-92B0-1C3FDAA75E86}"/>
              </a:ext>
            </a:extLst>
          </p:cNvPr>
          <p:cNvCxnSpPr>
            <a:cxnSpLocks/>
          </p:cNvCxnSpPr>
          <p:nvPr/>
        </p:nvCxnSpPr>
        <p:spPr>
          <a:xfrm flipH="1">
            <a:off x="2591436" y="3174631"/>
            <a:ext cx="1426382" cy="621733"/>
          </a:xfrm>
          <a:prstGeom prst="line">
            <a:avLst/>
          </a:prstGeom>
          <a:ln w="76200">
            <a:solidFill>
              <a:srgbClr val="005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27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993362F-21A9-43BE-9B6B-97C294441CDA}"/>
                  </a:ext>
                </a:extLst>
              </p:cNvPr>
              <p:cNvSpPr txBox="1"/>
              <p:nvPr/>
            </p:nvSpPr>
            <p:spPr>
              <a:xfrm>
                <a:off x="4543169" y="1091753"/>
                <a:ext cx="5056909" cy="21454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?</m:t>
                          </m:r>
                        </m:e>
                      </m:func>
                    </m:oMath>
                  </m:oMathPara>
                </a14:m>
                <a:endParaRPr lang="en-US" sz="4400" dirty="0"/>
              </a:p>
              <a:p>
                <a:pPr algn="ctr"/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993362F-21A9-43BE-9B6B-97C294441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169" y="1091753"/>
                <a:ext cx="5056909" cy="21454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6DC5952-7F04-474F-8790-8477ED665086}"/>
                  </a:ext>
                </a:extLst>
              </p:cNvPr>
              <p:cNvSpPr txBox="1"/>
              <p:nvPr/>
            </p:nvSpPr>
            <p:spPr>
              <a:xfrm>
                <a:off x="680709" y="4274313"/>
                <a:ext cx="3987151" cy="23321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800" dirty="0"/>
              </a:p>
              <a:p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6DC5952-7F04-474F-8790-8477ED665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709" y="4274313"/>
                <a:ext cx="3987151" cy="23321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bject 2">
            <a:extLst>
              <a:ext uri="{FF2B5EF4-FFF2-40B4-BE49-F238E27FC236}">
                <a16:creationId xmlns:a16="http://schemas.microsoft.com/office/drawing/2014/main" id="{BBE084F9-3765-4C4D-8D6A-C2234BAB5E8A}"/>
              </a:ext>
            </a:extLst>
          </p:cNvPr>
          <p:cNvSpPr/>
          <p:nvPr/>
        </p:nvSpPr>
        <p:spPr>
          <a:xfrm>
            <a:off x="0" y="-48424"/>
            <a:ext cx="12192000" cy="9777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DC49C0-7CD9-412B-9742-7638A6922633}"/>
              </a:ext>
            </a:extLst>
          </p:cNvPr>
          <p:cNvSpPr txBox="1"/>
          <p:nvPr/>
        </p:nvSpPr>
        <p:spPr>
          <a:xfrm>
            <a:off x="4924846" y="24960"/>
            <a:ext cx="2342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044160-2846-47D8-9CB3-20EB4BBB6FE3}"/>
              </a:ext>
            </a:extLst>
          </p:cNvPr>
          <p:cNvSpPr txBox="1"/>
          <p:nvPr/>
        </p:nvSpPr>
        <p:spPr>
          <a:xfrm>
            <a:off x="472170" y="1333486"/>
            <a:ext cx="336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4AA2FE-6D61-4A19-B7C7-7AB9FB6F3938}"/>
              </a:ext>
            </a:extLst>
          </p:cNvPr>
          <p:cNvSpPr txBox="1"/>
          <p:nvPr/>
        </p:nvSpPr>
        <p:spPr>
          <a:xfrm>
            <a:off x="472169" y="3240586"/>
            <a:ext cx="28529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BCB1A3D-9DE0-4D6A-9D46-BA974D2E3CEC}"/>
              </a:ext>
            </a:extLst>
          </p:cNvPr>
          <p:cNvCxnSpPr>
            <a:cxnSpLocks/>
          </p:cNvCxnSpPr>
          <p:nvPr/>
        </p:nvCxnSpPr>
        <p:spPr>
          <a:xfrm>
            <a:off x="556018" y="2881745"/>
            <a:ext cx="11137218" cy="0"/>
          </a:xfrm>
          <a:prstGeom prst="line">
            <a:avLst/>
          </a:prstGeom>
          <a:ln w="76200">
            <a:solidFill>
              <a:srgbClr val="0070C0"/>
            </a:solidFill>
            <a:prstDash val="solid"/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4FF303E-BC0E-40D5-930B-86467AFFAA3D}"/>
                  </a:ext>
                </a:extLst>
              </p:cNvPr>
              <p:cNvSpPr txBox="1"/>
              <p:nvPr/>
            </p:nvSpPr>
            <p:spPr>
              <a:xfrm>
                <a:off x="4910994" y="4251070"/>
                <a:ext cx="5056909" cy="23786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 </m:t>
                          </m:r>
                        </m:e>
                      </m:func>
                    </m:oMath>
                  </m:oMathPara>
                </a14:m>
                <a:endParaRPr lang="en-US" sz="4800" dirty="0"/>
              </a:p>
              <a:p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4FF303E-BC0E-40D5-930B-86467AFFA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994" y="4251070"/>
                <a:ext cx="5056909" cy="2378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87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226</Words>
  <Application>Microsoft Office PowerPoint</Application>
  <PresentationFormat>Широкоэкранный</PresentationFormat>
  <Paragraphs>158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121</cp:revision>
  <dcterms:created xsi:type="dcterms:W3CDTF">2020-06-04T09:52:59Z</dcterms:created>
  <dcterms:modified xsi:type="dcterms:W3CDTF">2021-11-11T17:40:18Z</dcterms:modified>
</cp:coreProperties>
</file>