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1397" r:id="rId2"/>
    <p:sldId id="1396" r:id="rId3"/>
    <p:sldId id="305" r:id="rId4"/>
    <p:sldId id="308" r:id="rId5"/>
    <p:sldId id="309" r:id="rId6"/>
    <p:sldId id="310" r:id="rId7"/>
    <p:sldId id="311" r:id="rId8"/>
    <p:sldId id="312" r:id="rId9"/>
    <p:sldId id="266" r:id="rId10"/>
    <p:sldId id="267" r:id="rId11"/>
    <p:sldId id="268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3" r:id="rId20"/>
    <p:sldId id="274" r:id="rId21"/>
    <p:sldId id="307" r:id="rId22"/>
    <p:sldId id="302" r:id="rId23"/>
    <p:sldId id="304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66CC"/>
    <a:srgbClr val="0033CC"/>
    <a:srgbClr val="0000FF"/>
    <a:srgbClr val="0000CC"/>
    <a:srgbClr val="003A00"/>
    <a:srgbClr val="00C4BF"/>
    <a:srgbClr val="71DAFF"/>
    <a:srgbClr val="CDE1F3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B1904-E021-4CBA-83A7-473FE1C2B4E4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543E0-751C-4AD8-BC8C-877E0352C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30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0289-23AD-41A5-A693-3E3DD7F2DBA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CCEE9B-E86C-4146-8681-70A8F4370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94BEDE-B55A-4E6D-83F6-0BE0063EF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EF68B3-2C36-4C2C-B4FA-F8E499D8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73F666-BCAB-4445-A881-F3E4B714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9EECDA-6BCE-40F8-9CBB-2C786B79B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83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EB86F-5903-484D-A35D-DF33C54D4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69DB32-B671-455C-8CF9-F2315F230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57CDA8-246A-492A-9471-03929615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524168-C7EF-4437-9AE6-EB879D56A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002EAB-74CE-45ED-9F15-454225F1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47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72CB13-48B4-470D-AFE3-1688A23594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D341D7-2D15-43BC-9668-97DE0AC99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CCB9D9-5E8D-418E-8D71-D2FC38523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654B58-B55A-44B9-ABE3-7DA82CC82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043112-4453-4C91-BD82-7216B9672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947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2054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86AA4-F87D-45CC-A8D1-92EECC54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155CA-6C53-4CEE-BD52-DFAB88A73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2C34AF-9CCB-4BE2-B5F7-163E046AB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5ADDBB-4883-4B6B-A57F-54FADC356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40C39F-0A48-4499-A12E-84E413DB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117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E79B6D-BAF1-404E-8CE8-43CF74A05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4A84E9-B46F-4624-9006-A64FFA392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35207D-5E02-417D-9B70-0E08A39E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8D0799-B382-4D6A-9C09-3B8A20259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FDBF59-C99E-410D-A4EC-A8EA2F660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10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C7B96-9C17-43E1-A124-7A021ECD0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5189AB-F36D-453A-9636-08F2A0CEF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B31AAC-B7FA-40C6-826F-510603C62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B3A8EE-5BE4-4BF8-BCD2-DE873F717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4E9619-36EB-4E89-A1EF-A7F878ACE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11B174-D08F-4367-9368-5104B876A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6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53FBE4-ECCB-46D8-B25B-F47BEAE61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FCF906-33BF-4C1F-9C03-9E0C8CA40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2F0FB4-2842-424D-A5F7-DF2F44D8A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6051ED0-97AD-4324-9FC4-45360FD43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08FF4E-6B4B-4B99-A9C6-3E316159B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9754A9-2BAB-414B-9C82-45A9D3871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DA4CB69-68C6-4027-B6D3-8EF479A0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4239AFD-3B1F-4398-A9CC-19093EAE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53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7FA64F-1220-48A7-8F49-1C450F47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821EDF0-1BFF-46C1-9D5F-4C0833BF3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3B4413-891C-44D5-A346-264132290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1A3DB8-B44F-4DCC-B383-67D5BFF00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7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DBAE4C-8A89-4BB2-8BC4-EE0C08BC1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914C465-A9DB-4547-9918-E50C22221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B216107-B1BA-4731-BC17-43B23291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78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0046-B9AF-457F-87BF-501324A2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E5007F-8F09-4C16-9D50-EDD2B2A63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D833A7-2BBB-4F59-89D7-4ED630811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F1D71D1-57F1-489E-8678-07A417461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66C3FB-7BED-4499-81D5-C7E4A502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39B43D-FF28-47C3-9299-E53C1C06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07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DBBF6A-0B9D-4299-A55B-54E2BC83A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0592628-1841-404C-82A7-7C87C3187D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CD6F84-BFF3-48BF-8E96-CE34E9379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E83475-D5CA-4FCC-A977-CDFB3E5A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A1AA86-88A5-4045-B3E8-531F57BE6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C7C991-B326-4A5E-947B-8F4F4281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70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38689-73FE-472B-98A3-55FAD3B3E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8F6FB4-3BC6-42C5-AA68-231BE6A12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27285A-E7E6-416E-97FC-4D7DAA572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DD2F4-22FD-4997-B7A9-63E38FB3DDB1}" type="datetimeFigureOut">
              <a:rPr lang="ru-RU" smtClean="0"/>
              <a:t>чт 11.11.21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751FFA-CCB6-45CF-822A-BA9E716466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C44750-31AC-46D3-BFEF-FFC3CEE9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33E23-D218-48DF-99E0-094F6CE2D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0.png"/><Relationship Id="rId4" Type="http://schemas.openxmlformats.org/officeDocument/2006/relationships/image" Target="../media/image3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2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40.png"/><Relationship Id="rId4" Type="http://schemas.openxmlformats.org/officeDocument/2006/relationships/image" Target="../media/image3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90.png"/><Relationship Id="rId7" Type="http://schemas.openxmlformats.org/officeDocument/2006/relationships/image" Target="../media/image520.png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5" Type="http://schemas.openxmlformats.org/officeDocument/2006/relationships/image" Target="../media/image350.png"/><Relationship Id="rId4" Type="http://schemas.openxmlformats.org/officeDocument/2006/relationships/image" Target="../media/image500.png"/><Relationship Id="rId9" Type="http://schemas.openxmlformats.org/officeDocument/2006/relationships/image" Target="../media/image48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7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6" y="3249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02249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040774" y="683260"/>
            <a:ext cx="2540028" cy="8904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83572" y="702054"/>
            <a:ext cx="2197230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4800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3116193" y="498014"/>
            <a:ext cx="5058993" cy="1139208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930919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965808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930919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628722" y="1449367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733395" y="753151"/>
            <a:ext cx="0" cy="696216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628722" y="683260"/>
            <a:ext cx="139781" cy="69891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1140265" y="821626"/>
            <a:ext cx="419343" cy="559124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0286" y="2523028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66183" y="459495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05342" y="2245484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4974284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608" y="5732694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08855" y="2466405"/>
            <a:ext cx="8633391" cy="1568695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 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endParaRPr 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25E0D89B-AFC4-4F91-8E5F-DC5CCE8AE9FA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1" r="4371"/>
          <a:stretch>
            <a:fillRect/>
          </a:stretch>
        </p:blipFill>
        <p:spPr bwMode="auto">
          <a:xfrm>
            <a:off x="8332356" y="2717579"/>
            <a:ext cx="2654957" cy="2464022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2540516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2A119-8459-4508-BE91-D8EF8E7CE410}"/>
                  </a:ext>
                </a:extLst>
              </p:cNvPr>
              <p:cNvSpPr txBox="1"/>
              <p:nvPr/>
            </p:nvSpPr>
            <p:spPr>
              <a:xfrm>
                <a:off x="2357094" y="894022"/>
                <a:ext cx="7206588" cy="9420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2A119-8459-4508-BE91-D8EF8E7CE4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94" y="894022"/>
                <a:ext cx="7206588" cy="9420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7">
                <a:extLst>
                  <a:ext uri="{FF2B5EF4-FFF2-40B4-BE49-F238E27FC236}">
                    <a16:creationId xmlns:a16="http://schemas.microsoft.com/office/drawing/2014/main" id="{F27E83DB-9451-4334-B5B9-D0E9400E8EF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238355"/>
                  </p:ext>
                </p:extLst>
              </p:nvPr>
            </p:nvGraphicFramePr>
            <p:xfrm>
              <a:off x="514831" y="2357082"/>
              <a:ext cx="11223523" cy="17603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2480">
                      <a:extLst>
                        <a:ext uri="{9D8B030D-6E8A-4147-A177-3AD203B41FA5}">
                          <a16:colId xmlns:a16="http://schemas.microsoft.com/office/drawing/2014/main" val="2490453852"/>
                        </a:ext>
                      </a:extLst>
                    </a:gridCol>
                    <a:gridCol w="827766">
                      <a:extLst>
                        <a:ext uri="{9D8B030D-6E8A-4147-A177-3AD203B41FA5}">
                          <a16:colId xmlns:a16="http://schemas.microsoft.com/office/drawing/2014/main" val="2429567471"/>
                        </a:ext>
                      </a:extLst>
                    </a:gridCol>
                    <a:gridCol w="1533832">
                      <a:extLst>
                        <a:ext uri="{9D8B030D-6E8A-4147-A177-3AD203B41FA5}">
                          <a16:colId xmlns:a16="http://schemas.microsoft.com/office/drawing/2014/main" val="1463034809"/>
                        </a:ext>
                      </a:extLst>
                    </a:gridCol>
                    <a:gridCol w="1976284">
                      <a:extLst>
                        <a:ext uri="{9D8B030D-6E8A-4147-A177-3AD203B41FA5}">
                          <a16:colId xmlns:a16="http://schemas.microsoft.com/office/drawing/2014/main" val="3701541048"/>
                        </a:ext>
                      </a:extLst>
                    </a:gridCol>
                    <a:gridCol w="2728452">
                      <a:extLst>
                        <a:ext uri="{9D8B030D-6E8A-4147-A177-3AD203B41FA5}">
                          <a16:colId xmlns:a16="http://schemas.microsoft.com/office/drawing/2014/main" val="2456429926"/>
                        </a:ext>
                      </a:extLst>
                    </a:gridCol>
                    <a:gridCol w="2654709">
                      <a:extLst>
                        <a:ext uri="{9D8B030D-6E8A-4147-A177-3AD203B41FA5}">
                          <a16:colId xmlns:a16="http://schemas.microsoft.com/office/drawing/2014/main" val="562640463"/>
                        </a:ext>
                      </a:extLst>
                    </a:gridCol>
                  </a:tblGrid>
                  <a:tr h="88019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𝟎𝟎𝟏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𝟎𝟎𝟎𝟏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9086339"/>
                      </a:ext>
                    </a:extLst>
                  </a:tr>
                  <a:tr h="88019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4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4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𝟎𝟒𝟎𝟏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𝟎𝟎𝟒𝟎𝟎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𝟎𝟎𝟎𝟒𝟎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DE1F3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03188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7">
                <a:extLst>
                  <a:ext uri="{FF2B5EF4-FFF2-40B4-BE49-F238E27FC236}">
                    <a16:creationId xmlns:a16="http://schemas.microsoft.com/office/drawing/2014/main" id="{F27E83DB-9451-4334-B5B9-D0E9400E8EF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238355"/>
                  </p:ext>
                </p:extLst>
              </p:nvPr>
            </p:nvGraphicFramePr>
            <p:xfrm>
              <a:off x="514831" y="2357082"/>
              <a:ext cx="11223523" cy="17603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2480">
                      <a:extLst>
                        <a:ext uri="{9D8B030D-6E8A-4147-A177-3AD203B41FA5}">
                          <a16:colId xmlns:a16="http://schemas.microsoft.com/office/drawing/2014/main" val="2490453852"/>
                        </a:ext>
                      </a:extLst>
                    </a:gridCol>
                    <a:gridCol w="827766">
                      <a:extLst>
                        <a:ext uri="{9D8B030D-6E8A-4147-A177-3AD203B41FA5}">
                          <a16:colId xmlns:a16="http://schemas.microsoft.com/office/drawing/2014/main" val="2429567471"/>
                        </a:ext>
                      </a:extLst>
                    </a:gridCol>
                    <a:gridCol w="1533832">
                      <a:extLst>
                        <a:ext uri="{9D8B030D-6E8A-4147-A177-3AD203B41FA5}">
                          <a16:colId xmlns:a16="http://schemas.microsoft.com/office/drawing/2014/main" val="1463034809"/>
                        </a:ext>
                      </a:extLst>
                    </a:gridCol>
                    <a:gridCol w="1976284">
                      <a:extLst>
                        <a:ext uri="{9D8B030D-6E8A-4147-A177-3AD203B41FA5}">
                          <a16:colId xmlns:a16="http://schemas.microsoft.com/office/drawing/2014/main" val="3701541048"/>
                        </a:ext>
                      </a:extLst>
                    </a:gridCol>
                    <a:gridCol w="2728452">
                      <a:extLst>
                        <a:ext uri="{9D8B030D-6E8A-4147-A177-3AD203B41FA5}">
                          <a16:colId xmlns:a16="http://schemas.microsoft.com/office/drawing/2014/main" val="2456429926"/>
                        </a:ext>
                      </a:extLst>
                    </a:gridCol>
                    <a:gridCol w="2654709">
                      <a:extLst>
                        <a:ext uri="{9D8B030D-6E8A-4147-A177-3AD203B41FA5}">
                          <a16:colId xmlns:a16="http://schemas.microsoft.com/office/drawing/2014/main" val="562640463"/>
                        </a:ext>
                      </a:extLst>
                    </a:gridCol>
                  </a:tblGrid>
                  <a:tr h="8801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5" t="-690" r="-646559" b="-10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3704" t="-690" r="-1082963" b="-10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984" t="-690" r="-480159" b="-10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5385" t="-690" r="-272308" b="-10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4765" t="-690" r="-97987" b="-10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22706" t="-690" r="-459" b="-1013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9086339"/>
                      </a:ext>
                    </a:extLst>
                  </a:tr>
                  <a:tr h="8801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5" t="-100690" r="-646559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3704" t="-100690" r="-1082963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984" t="-100690" r="-480159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5385" t="-100690" r="-272308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4765" t="-100690" r="-97987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22706" t="-100690" r="-459" b="-13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031885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C55983-39B6-438E-BC03-F1A530702C03}"/>
                  </a:ext>
                </a:extLst>
              </p:cNvPr>
              <p:cNvSpPr txBox="1"/>
              <p:nvPr/>
            </p:nvSpPr>
            <p:spPr>
              <a:xfrm>
                <a:off x="2357094" y="4554800"/>
                <a:ext cx="682039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C55983-39B6-438E-BC03-F1A530702C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94" y="4554800"/>
                <a:ext cx="6820393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3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B68F3F-7C61-442D-A6D3-37142EC8628F}"/>
                  </a:ext>
                </a:extLst>
              </p:cNvPr>
              <p:cNvSpPr txBox="1"/>
              <p:nvPr/>
            </p:nvSpPr>
            <p:spPr>
              <a:xfrm>
                <a:off x="518000" y="1580702"/>
                <a:ext cx="11209265" cy="1131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600" b="1" dirty="0"/>
                  <a:t>  </a:t>
                </a:r>
                <a14:m>
                  <m:oMath xmlns:m="http://schemas.openxmlformats.org/officeDocument/2006/math"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6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6600" b="1" i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6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6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6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6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6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B68F3F-7C61-442D-A6D3-37142EC86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000" y="1580702"/>
                <a:ext cx="11209265" cy="11310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17EE086-38E1-411E-AED4-77AB095A6375}"/>
                  </a:ext>
                </a:extLst>
              </p:cNvPr>
              <p:cNvSpPr txBox="1"/>
              <p:nvPr/>
            </p:nvSpPr>
            <p:spPr>
              <a:xfrm>
                <a:off x="3721278" y="3653229"/>
                <a:ext cx="4474751" cy="14668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6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sz="6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e>
                      </m:func>
                      <m:r>
                        <a:rPr lang="en-US" sz="6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66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en-US" sz="6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17EE086-38E1-411E-AED4-77AB095A63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278" y="3653229"/>
                <a:ext cx="4474751" cy="14668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771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285243-5DE5-44A0-8F16-64CD4B8FD388}"/>
                  </a:ext>
                </a:extLst>
              </p:cNvPr>
              <p:cNvSpPr txBox="1"/>
              <p:nvPr/>
            </p:nvSpPr>
            <p:spPr>
              <a:xfrm>
                <a:off x="1040513" y="5249630"/>
                <a:ext cx="10110973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8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8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8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8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8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8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8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8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8000" b="1" i="1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endParaRPr lang="en-US" sz="8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2285243-5DE5-44A0-8F16-64CD4B8FD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513" y="5249630"/>
                <a:ext cx="10110973" cy="13234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8F0E919-F252-4C63-99F6-5F59768358E8}"/>
                  </a:ext>
                </a:extLst>
              </p:cNvPr>
              <p:cNvSpPr/>
              <p:nvPr/>
            </p:nvSpPr>
            <p:spPr>
              <a:xfrm>
                <a:off x="2927920" y="3116365"/>
                <a:ext cx="6336158" cy="17021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8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𝒂</m:t>
                              </m:r>
                            </m:lim>
                          </m:limLow>
                        </m:fName>
                        <m:e>
                          <m:r>
                            <a:rPr lang="en-US" sz="8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8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8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8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</m:e>
                      </m:func>
                    </m:oMath>
                  </m:oMathPara>
                </a14:m>
                <a:endParaRPr lang="ru-RU" sz="8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8F0E919-F252-4C63-99F6-5F59768358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920" y="3116365"/>
                <a:ext cx="6336158" cy="17021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2">
            <a:extLst>
              <a:ext uri="{FF2B5EF4-FFF2-40B4-BE49-F238E27FC236}">
                <a16:creationId xmlns:a16="http://schemas.microsoft.com/office/drawing/2014/main" id="{F6BE7848-9F12-4325-85E5-B67A838CBD0F}"/>
              </a:ext>
            </a:extLst>
          </p:cNvPr>
          <p:cNvSpPr/>
          <p:nvPr/>
        </p:nvSpPr>
        <p:spPr>
          <a:xfrm>
            <a:off x="0" y="0"/>
            <a:ext cx="12192000" cy="90665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C25995D-AA07-423B-84B7-836F2B17D2B9}"/>
                  </a:ext>
                </a:extLst>
              </p:cNvPr>
              <p:cNvSpPr txBox="1"/>
              <p:nvPr/>
            </p:nvSpPr>
            <p:spPr>
              <a:xfrm>
                <a:off x="1976284" y="1492254"/>
                <a:ext cx="2928151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8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8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sz="8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8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8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C25995D-AA07-423B-84B7-836F2B17D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84" y="1492254"/>
                <a:ext cx="2928151" cy="13234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72DC6CDC-ADD6-4CCB-AD5E-C5BCD9578A61}"/>
              </a:ext>
            </a:extLst>
          </p:cNvPr>
          <p:cNvSpPr txBox="1"/>
          <p:nvPr/>
        </p:nvSpPr>
        <p:spPr>
          <a:xfrm>
            <a:off x="3170624" y="-24787"/>
            <a:ext cx="73321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limiti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58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6AC3D505-91C4-413B-A131-DF5F1E0BCC68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A2254C-D50B-4533-BDE4-14636D4EEDF8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C30AAF4B-CC47-46B4-A194-83DB97442696}"/>
                  </a:ext>
                </a:extLst>
              </p:cNvPr>
              <p:cNvSpPr/>
              <p:nvPr/>
            </p:nvSpPr>
            <p:spPr>
              <a:xfrm>
                <a:off x="403686" y="4519812"/>
                <a:ext cx="4043671" cy="14204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6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6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r>
                            <a:rPr lang="en-US" sz="6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func>
                      <m:r>
                        <a:rPr lang="en-US" sz="6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6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6600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C30AAF4B-CC47-46B4-A194-83DB974426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86" y="4519812"/>
                <a:ext cx="4043671" cy="1420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CF44AE45-D58F-4B98-BAF6-894D8A2BB0A1}"/>
                  </a:ext>
                </a:extLst>
              </p:cNvPr>
              <p:cNvSpPr/>
              <p:nvPr/>
            </p:nvSpPr>
            <p:spPr>
              <a:xfrm>
                <a:off x="6036098" y="4519812"/>
                <a:ext cx="5752216" cy="14668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6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6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6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6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e>
                      </m:func>
                      <m:r>
                        <a:rPr lang="en-US" sz="6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  <m:sup>
                          <m:r>
                            <a:rPr lang="en-US" sz="6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6600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CF44AE45-D58F-4B98-BAF6-894D8A2BB0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6098" y="4519812"/>
                <a:ext cx="5752216" cy="14668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AB9D78-C374-4177-A6A3-C84317D779D7}"/>
                  </a:ext>
                </a:extLst>
              </p:cNvPr>
              <p:cNvSpPr txBox="1"/>
              <p:nvPr/>
            </p:nvSpPr>
            <p:spPr>
              <a:xfrm>
                <a:off x="2781960" y="1835740"/>
                <a:ext cx="6096000" cy="17021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8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80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80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80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80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8000" b="1" i="1" smtClean="0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lim>
                          </m:limLow>
                        </m:fName>
                        <m:e>
                          <m:r>
                            <a:rPr lang="en-US" sz="8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</m:func>
                      <m:r>
                        <a:rPr lang="en-US" sz="8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8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8000" b="1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AB9D78-C374-4177-A6A3-C84317D779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960" y="1835740"/>
                <a:ext cx="6096000" cy="17021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195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8F384EBA-BA11-4274-B23C-6619C9BE4042}"/>
                  </a:ext>
                </a:extLst>
              </p:cNvPr>
              <p:cNvSpPr/>
              <p:nvPr/>
            </p:nvSpPr>
            <p:spPr>
              <a:xfrm>
                <a:off x="328203" y="3265176"/>
                <a:ext cx="5472460" cy="1903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6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6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8F384EBA-BA11-4274-B23C-6619C9BE40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03" y="3265176"/>
                <a:ext cx="5472460" cy="19034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80484170-B2E4-47CD-95CE-4907B7734D25}"/>
                  </a:ext>
                </a:extLst>
              </p:cNvPr>
              <p:cNvSpPr/>
              <p:nvPr/>
            </p:nvSpPr>
            <p:spPr>
              <a:xfrm>
                <a:off x="917824" y="1855304"/>
                <a:ext cx="10270760" cy="14204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lim>
                          </m:limLow>
                        </m:fName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sz="66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))</m:t>
                          </m:r>
                        </m:e>
                      </m:func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600" b="1" i="1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func>
                        <m:funcPr>
                          <m:ctrlP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600" b="1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lim>
                          </m:limLow>
                        </m:fName>
                        <m:e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600" b="1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sz="6600" dirty="0">
                  <a:solidFill>
                    <a:srgbClr val="000066"/>
                  </a:solidFill>
                </a:endParaRPr>
              </a:p>
            </p:txBody>
          </p:sp>
        </mc:Choice>
        <mc:Fallback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80484170-B2E4-47CD-95CE-4907B7734D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24" y="1855304"/>
                <a:ext cx="10270760" cy="1420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0000AAEE-D6B7-49D8-9576-7566CC9C3A8F}"/>
                  </a:ext>
                </a:extLst>
              </p:cNvPr>
              <p:cNvSpPr/>
              <p:nvPr/>
            </p:nvSpPr>
            <p:spPr>
              <a:xfrm>
                <a:off x="2605958" y="5264976"/>
                <a:ext cx="6007927" cy="14773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𝟑𝟓</m:t>
                      </m:r>
                    </m:oMath>
                  </m:oMathPara>
                </a14:m>
                <a:endParaRPr lang="en-US" sz="6000" b="1" dirty="0"/>
              </a:p>
            </p:txBody>
          </p:sp>
        </mc:Choice>
        <mc:Fallback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0000AAEE-D6B7-49D8-9576-7566CC9C3A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958" y="5264976"/>
                <a:ext cx="6007927" cy="14773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251F70F-42C0-45A8-AF15-5CA3A24392B6}"/>
                  </a:ext>
                </a:extLst>
              </p:cNvPr>
              <p:cNvSpPr/>
              <p:nvPr/>
            </p:nvSpPr>
            <p:spPr>
              <a:xfrm>
                <a:off x="5662997" y="3265176"/>
                <a:ext cx="5770619" cy="1903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𝟕</m:t>
                      </m:r>
                      <m:func>
                        <m:func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lim>
                          </m:limLow>
                        </m:fName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60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5251F70F-42C0-45A8-AF15-5CA3A24392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997" y="3265176"/>
                <a:ext cx="5770619" cy="19034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bject 2">
            <a:extLst>
              <a:ext uri="{FF2B5EF4-FFF2-40B4-BE49-F238E27FC236}">
                <a16:creationId xmlns:a16="http://schemas.microsoft.com/office/drawing/2014/main" id="{F2D91A96-1953-46A0-860B-9182304729FA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486E87-E5B5-42A4-B195-6C3C8B06FB82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</a:t>
            </a:r>
          </a:p>
        </p:txBody>
      </p:sp>
    </p:spTree>
    <p:extLst>
      <p:ext uri="{BB962C8B-B14F-4D97-AF65-F5344CB8AC3E}">
        <p14:creationId xmlns:p14="http://schemas.microsoft.com/office/powerpoint/2010/main" val="288909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F36768D-FDAF-4167-866E-24A425C5B860}"/>
                  </a:ext>
                </a:extLst>
              </p:cNvPr>
              <p:cNvSpPr/>
              <p:nvPr/>
            </p:nvSpPr>
            <p:spPr>
              <a:xfrm>
                <a:off x="223427" y="3404251"/>
                <a:ext cx="6346076" cy="17792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54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5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5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5400" b="1" i="1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F36768D-FDAF-4167-866E-24A425C5B8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27" y="3404251"/>
                <a:ext cx="6346076" cy="17792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80DC67C-3C15-4201-B0D1-5349B179E036}"/>
                  </a:ext>
                </a:extLst>
              </p:cNvPr>
              <p:cNvSpPr/>
              <p:nvPr/>
            </p:nvSpPr>
            <p:spPr>
              <a:xfrm>
                <a:off x="738099" y="1141386"/>
                <a:ext cx="5764239" cy="19666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lim>
                          </m:limLow>
                        </m:fName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6000" b="1" i="1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80DC67C-3C15-4201-B0D1-5349B179E0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99" y="1141386"/>
                <a:ext cx="5764239" cy="19666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8365999E-3D3C-481B-B19B-4A4273489869}"/>
                  </a:ext>
                </a:extLst>
              </p:cNvPr>
              <p:cNvSpPr/>
              <p:nvPr/>
            </p:nvSpPr>
            <p:spPr>
              <a:xfrm>
                <a:off x="6502338" y="1531270"/>
                <a:ext cx="5036107" cy="1508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6000" b="1" i="1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8365999E-3D3C-481B-B19B-4A42734898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2338" y="1531270"/>
                <a:ext cx="5036107" cy="15086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CE265321-1AD0-4DFB-838E-C4CBA2D7BEE5}"/>
                  </a:ext>
                </a:extLst>
              </p:cNvPr>
              <p:cNvSpPr/>
              <p:nvPr/>
            </p:nvSpPr>
            <p:spPr>
              <a:xfrm>
                <a:off x="3622897" y="5183521"/>
                <a:ext cx="7915548" cy="1366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5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5400" b="1" i="1" dirty="0"/>
              </a:p>
            </p:txBody>
          </p:sp>
        </mc:Choice>
        <mc:Fallback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CE265321-1AD0-4DFB-838E-C4CBA2D7BE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897" y="5183521"/>
                <a:ext cx="7915548" cy="13669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2">
            <a:extLst>
              <a:ext uri="{FF2B5EF4-FFF2-40B4-BE49-F238E27FC236}">
                <a16:creationId xmlns:a16="http://schemas.microsoft.com/office/drawing/2014/main" id="{17825853-6380-476A-801B-A0113D89B3D3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C9688D-67BF-4EBA-B6CC-577B367D47D3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3-misol</a:t>
            </a:r>
          </a:p>
        </p:txBody>
      </p:sp>
    </p:spTree>
    <p:extLst>
      <p:ext uri="{BB962C8B-B14F-4D97-AF65-F5344CB8AC3E}">
        <p14:creationId xmlns:p14="http://schemas.microsoft.com/office/powerpoint/2010/main" val="6413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3559A5D-9A04-4156-A7EF-C0B91CA4FFA5}"/>
                  </a:ext>
                </a:extLst>
              </p:cNvPr>
              <p:cNvSpPr/>
              <p:nvPr/>
            </p:nvSpPr>
            <p:spPr>
              <a:xfrm>
                <a:off x="791708" y="1044199"/>
                <a:ext cx="5390963" cy="25914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6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6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3559A5D-9A04-4156-A7EF-C0B91CA4FF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08" y="1044199"/>
                <a:ext cx="5390963" cy="25914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EC9700-19D5-4668-9EAD-6D2A82EF25C6}"/>
                  </a:ext>
                </a:extLst>
              </p:cNvPr>
              <p:cNvSpPr txBox="1"/>
              <p:nvPr/>
            </p:nvSpPr>
            <p:spPr>
              <a:xfrm>
                <a:off x="2208752" y="3356345"/>
                <a:ext cx="8874981" cy="21495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rad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𝟏𝟐𝟖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EC9700-19D5-4668-9EAD-6D2A82EF2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8752" y="3356345"/>
                <a:ext cx="8874981" cy="2149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2">
            <a:extLst>
              <a:ext uri="{FF2B5EF4-FFF2-40B4-BE49-F238E27FC236}">
                <a16:creationId xmlns:a16="http://schemas.microsoft.com/office/drawing/2014/main" id="{36BEF876-6EDB-4117-BB6D-37D87633C818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BC5DDC-7B50-4FD2-B2F4-4BB679E4D31B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4-misol</a:t>
            </a:r>
          </a:p>
        </p:txBody>
      </p:sp>
    </p:spTree>
    <p:extLst>
      <p:ext uri="{BB962C8B-B14F-4D97-AF65-F5344CB8AC3E}">
        <p14:creationId xmlns:p14="http://schemas.microsoft.com/office/powerpoint/2010/main" val="154067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577E5DD-BFC7-45FC-BD12-6C23E2E0DDD2}"/>
                  </a:ext>
                </a:extLst>
              </p:cNvPr>
              <p:cNvSpPr/>
              <p:nvPr/>
            </p:nvSpPr>
            <p:spPr>
              <a:xfrm>
                <a:off x="353599" y="2426808"/>
                <a:ext cx="4272323" cy="2192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72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72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72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72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72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7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7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7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7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72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7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72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577E5DD-BFC7-45FC-BD12-6C23E2E0DD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599" y="2426808"/>
                <a:ext cx="4272323" cy="2192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565135E-FB86-41E2-A6A8-C3254E781019}"/>
                  </a:ext>
                </a:extLst>
              </p:cNvPr>
              <p:cNvSpPr/>
              <p:nvPr/>
            </p:nvSpPr>
            <p:spPr>
              <a:xfrm>
                <a:off x="4407913" y="2474822"/>
                <a:ext cx="4490332" cy="2192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7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72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565135E-FB86-41E2-A6A8-C3254E7810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913" y="2474822"/>
                <a:ext cx="4490332" cy="2192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D18F041-5F50-49FF-8E10-022EF92F6957}"/>
                  </a:ext>
                </a:extLst>
              </p:cNvPr>
              <p:cNvSpPr/>
              <p:nvPr/>
            </p:nvSpPr>
            <p:spPr>
              <a:xfrm>
                <a:off x="8680236" y="2445274"/>
                <a:ext cx="1499128" cy="2173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7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D18F041-5F50-49FF-8E10-022EF92F69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0236" y="2445274"/>
                <a:ext cx="1499128" cy="21738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096F155-5F51-441F-ADCB-E1CEF4DD3A00}"/>
                  </a:ext>
                </a:extLst>
              </p:cNvPr>
              <p:cNvSpPr/>
              <p:nvPr/>
            </p:nvSpPr>
            <p:spPr>
              <a:xfrm>
                <a:off x="9951466" y="2448879"/>
                <a:ext cx="1891864" cy="21738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7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7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3096F155-5F51-441F-ADCB-E1CEF4DD3A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1466" y="2448879"/>
                <a:ext cx="1891864" cy="21738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2">
            <a:extLst>
              <a:ext uri="{FF2B5EF4-FFF2-40B4-BE49-F238E27FC236}">
                <a16:creationId xmlns:a16="http://schemas.microsoft.com/office/drawing/2014/main" id="{10C45433-EC9E-48D8-9F9A-CD7326671234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C357B9-D24E-4A4A-B485-1985C6028643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5-misol</a:t>
            </a:r>
          </a:p>
        </p:txBody>
      </p:sp>
    </p:spTree>
    <p:extLst>
      <p:ext uri="{BB962C8B-B14F-4D97-AF65-F5344CB8AC3E}">
        <p14:creationId xmlns:p14="http://schemas.microsoft.com/office/powerpoint/2010/main" val="71905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7724A54-1B58-4C78-AE5B-568177622BAA}"/>
                  </a:ext>
                </a:extLst>
              </p:cNvPr>
              <p:cNvSpPr txBox="1"/>
              <p:nvPr/>
            </p:nvSpPr>
            <p:spPr>
              <a:xfrm>
                <a:off x="622462" y="1949050"/>
                <a:ext cx="2611318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6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6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7724A54-1B58-4C78-AE5B-568177622B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462" y="1949050"/>
                <a:ext cx="2611318" cy="1015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2EE9716-6C87-4337-B337-FB88DC40E772}"/>
                  </a:ext>
                </a:extLst>
              </p:cNvPr>
              <p:cNvSpPr txBox="1"/>
              <p:nvPr/>
            </p:nvSpPr>
            <p:spPr>
              <a:xfrm>
                <a:off x="884904" y="5052943"/>
                <a:ext cx="2611318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6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60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6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2EE9716-6C87-4337-B337-FB88DC40E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904" y="5052943"/>
                <a:ext cx="2611318" cy="10156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2B70D0B-0CCD-4FF3-A93F-D922587B5F4E}"/>
                  </a:ext>
                </a:extLst>
              </p:cNvPr>
              <p:cNvSpPr txBox="1"/>
              <p:nvPr/>
            </p:nvSpPr>
            <p:spPr>
              <a:xfrm>
                <a:off x="3247607" y="4315004"/>
                <a:ext cx="8684223" cy="19686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den>
                      </m:f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num>
                        <m:den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den>
                      </m:f>
                    </m:oMath>
                  </m:oMathPara>
                </a14:m>
                <a:endParaRPr lang="en-US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2B70D0B-0CCD-4FF3-A93F-D922587B5F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7607" y="4315004"/>
                <a:ext cx="8684223" cy="1968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EC3A01-64FC-4151-8F21-1239B348B00C}"/>
                  </a:ext>
                </a:extLst>
              </p:cNvPr>
              <p:cNvSpPr txBox="1"/>
              <p:nvPr/>
            </p:nvSpPr>
            <p:spPr>
              <a:xfrm>
                <a:off x="2947456" y="1239849"/>
                <a:ext cx="9244544" cy="19686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   ?</m:t>
                      </m:r>
                    </m:oMath>
                  </m:oMathPara>
                </a14:m>
                <a:endParaRPr lang="en-US" sz="6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EC3A01-64FC-4151-8F21-1239B348B0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7456" y="1239849"/>
                <a:ext cx="9244544" cy="19686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ject 2">
            <a:extLst>
              <a:ext uri="{FF2B5EF4-FFF2-40B4-BE49-F238E27FC236}">
                <a16:creationId xmlns:a16="http://schemas.microsoft.com/office/drawing/2014/main" id="{C92AD61F-827F-4D4F-9BDC-4EE30D148F23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E2A8F1-7BF5-4D85-AE11-AAA7F9372B94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6-misol</a:t>
            </a:r>
          </a:p>
        </p:txBody>
      </p:sp>
    </p:spTree>
    <p:extLst>
      <p:ext uri="{BB962C8B-B14F-4D97-AF65-F5344CB8AC3E}">
        <p14:creationId xmlns:p14="http://schemas.microsoft.com/office/powerpoint/2010/main" val="198800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7724A54-1B58-4C78-AE5B-568177622BAA}"/>
                  </a:ext>
                </a:extLst>
              </p:cNvPr>
              <p:cNvSpPr txBox="1"/>
              <p:nvPr/>
            </p:nvSpPr>
            <p:spPr>
              <a:xfrm>
                <a:off x="590069" y="794254"/>
                <a:ext cx="6241298" cy="19686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60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7724A54-1B58-4C78-AE5B-568177622B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69" y="794254"/>
                <a:ext cx="6241298" cy="19686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8A1527-39D3-4B66-BE14-F91B3E9FA09E}"/>
                  </a:ext>
                </a:extLst>
              </p:cNvPr>
              <p:cNvSpPr txBox="1"/>
              <p:nvPr/>
            </p:nvSpPr>
            <p:spPr>
              <a:xfrm>
                <a:off x="829276" y="3850865"/>
                <a:ext cx="10968965" cy="20596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nor/>
                                </m:rPr>
                                <a:rPr lang="en-US" sz="6000" b="1" i="0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</m:t>
                              </m:r>
                            </m:e>
                            <m:e>
                              <m:r>
                                <a:rPr lang="en-US" sz="6000" b="1" i="0" smtClean="0">
                                  <a:latin typeface="Cambria Math" panose="02040503050406030204" pitchFamily="18" charset="0"/>
                                </a:rPr>
                                <m:t>𝐚𝐧𝐢𝐪𝐥𝐚𝐧𝐦𝐚𝐠𝐚𝐧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nor/>
                                </m:rPr>
                                <a:rPr lang="en-US" sz="6000" b="1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m:rPr>
                                  <m:nor/>
                                </m:rPr>
                                <a:rPr lang="en-US" sz="6000" b="1" i="0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8A1527-39D3-4B66-BE14-F91B3E9FA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276" y="3850865"/>
                <a:ext cx="10968965" cy="20596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09F40CC-A23B-4B3F-BFAF-A1FE67740E38}"/>
                  </a:ext>
                </a:extLst>
              </p:cNvPr>
              <p:cNvSpPr txBox="1"/>
              <p:nvPr/>
            </p:nvSpPr>
            <p:spPr>
              <a:xfrm>
                <a:off x="7037853" y="853084"/>
                <a:ext cx="3983034" cy="18510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60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09F40CC-A23B-4B3F-BFAF-A1FE67740E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853" y="853084"/>
                <a:ext cx="3983034" cy="18510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75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E426D8-6019-4762-95B6-88ECEDB38E51}"/>
              </a:ext>
            </a:extLst>
          </p:cNvPr>
          <p:cNvSpPr txBox="1"/>
          <p:nvPr/>
        </p:nvSpPr>
        <p:spPr>
          <a:xfrm>
            <a:off x="557734" y="1902542"/>
            <a:ext cx="877163" cy="9336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marL="685783" indent="-685783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sz="5467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23CC541D-6035-45B1-A54A-C8AA826E6679}"/>
              </a:ext>
            </a:extLst>
          </p:cNvPr>
          <p:cNvSpPr/>
          <p:nvPr/>
        </p:nvSpPr>
        <p:spPr>
          <a:xfrm>
            <a:off x="20617" y="-27325"/>
            <a:ext cx="12171383" cy="11167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67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8B74BE-2199-4B38-90CF-F9F093C9F20B}"/>
              </a:ext>
            </a:extLst>
          </p:cNvPr>
          <p:cNvSpPr txBox="1"/>
          <p:nvPr/>
        </p:nvSpPr>
        <p:spPr>
          <a:xfrm>
            <a:off x="1434897" y="30025"/>
            <a:ext cx="2276585" cy="1118319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sz="6667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6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66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B4C7D1-20E0-4D5F-8A54-DB3DF9140D22}"/>
              </a:ext>
            </a:extLst>
          </p:cNvPr>
          <p:cNvSpPr txBox="1"/>
          <p:nvPr/>
        </p:nvSpPr>
        <p:spPr>
          <a:xfrm>
            <a:off x="557734" y="1807825"/>
            <a:ext cx="7725192" cy="11848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lnSpc>
                <a:spcPct val="150000"/>
              </a:lnSpc>
              <a:buClr>
                <a:srgbClr val="660066"/>
              </a:buClr>
              <a:buFont typeface="Wingdings" panose="05000000000000000000" pitchFamily="2" charset="2"/>
              <a:buChar char="v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limiti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81738-08A7-40CB-8A0B-396B1BE76D67}"/>
              </a:ext>
            </a:extLst>
          </p:cNvPr>
          <p:cNvSpPr txBox="1"/>
          <p:nvPr/>
        </p:nvSpPr>
        <p:spPr>
          <a:xfrm>
            <a:off x="557734" y="3359623"/>
            <a:ext cx="11376922" cy="2451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lnSpc>
                <a:spcPct val="150000"/>
              </a:lnSpc>
              <a:buClr>
                <a:srgbClr val="660066"/>
              </a:buClr>
              <a:buFont typeface="Wingdings" panose="05000000000000000000" pitchFamily="2" charset="2"/>
              <a:buChar char="v"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>
              <a:lnSpc>
                <a:spcPct val="150000"/>
              </a:lnSpc>
              <a:buClr>
                <a:srgbClr val="660066"/>
              </a:buClr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8869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🕮 Разрезание, Головоломки со взвешиванием, Головоломки с цифрами ...">
            <a:extLst>
              <a:ext uri="{FF2B5EF4-FFF2-40B4-BE49-F238E27FC236}">
                <a16:creationId xmlns:a16="http://schemas.microsoft.com/office/drawing/2014/main" id="{A6D2D445-8974-444A-9A50-740CB096CA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330"/>
          <a:stretch/>
        </p:blipFill>
        <p:spPr bwMode="auto">
          <a:xfrm>
            <a:off x="2404533" y="220137"/>
            <a:ext cx="8161867" cy="64685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339A73BD-0D00-4B81-81EB-C5280422C67C}"/>
              </a:ext>
            </a:extLst>
          </p:cNvPr>
          <p:cNvCxnSpPr>
            <a:cxnSpLocks/>
            <a:endCxn id="19" idx="3"/>
          </p:cNvCxnSpPr>
          <p:nvPr/>
        </p:nvCxnSpPr>
        <p:spPr>
          <a:xfrm flipV="1">
            <a:off x="6183498" y="878204"/>
            <a:ext cx="23696" cy="5267432"/>
          </a:xfrm>
          <a:prstGeom prst="straightConnector1">
            <a:avLst/>
          </a:prstGeom>
          <a:ln w="57150">
            <a:solidFill>
              <a:srgbClr val="00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7EF764B0-CE4D-46E3-AD5C-AA4D2B0FDBFA}"/>
              </a:ext>
            </a:extLst>
          </p:cNvPr>
          <p:cNvCxnSpPr>
            <a:cxnSpLocks/>
          </p:cNvCxnSpPr>
          <p:nvPr/>
        </p:nvCxnSpPr>
        <p:spPr>
          <a:xfrm flipV="1">
            <a:off x="2772269" y="4962310"/>
            <a:ext cx="5841591" cy="1"/>
          </a:xfrm>
          <a:prstGeom prst="straightConnector1">
            <a:avLst/>
          </a:prstGeom>
          <a:ln w="5715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E82E6C1-41D6-41DA-AF05-2D3DF057B19A}"/>
                  </a:ext>
                </a:extLst>
              </p:cNvPr>
              <p:cNvSpPr txBox="1"/>
              <p:nvPr/>
            </p:nvSpPr>
            <p:spPr>
              <a:xfrm>
                <a:off x="5868961" y="631982"/>
                <a:ext cx="33823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E82E6C1-41D6-41DA-AF05-2D3DF057B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961" y="631982"/>
                <a:ext cx="33823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BF4364F-42D7-47BC-8505-1C99563921F5}"/>
                  </a:ext>
                </a:extLst>
              </p:cNvPr>
              <p:cNvSpPr txBox="1"/>
              <p:nvPr/>
            </p:nvSpPr>
            <p:spPr>
              <a:xfrm>
                <a:off x="8763287" y="4724628"/>
                <a:ext cx="33021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BF4364F-42D7-47BC-8505-1C99563921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287" y="4724628"/>
                <a:ext cx="330219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6647C5C-C795-42EE-A9D6-3C117D103DD8}"/>
                  </a:ext>
                </a:extLst>
              </p:cNvPr>
              <p:cNvSpPr txBox="1"/>
              <p:nvPr/>
            </p:nvSpPr>
            <p:spPr>
              <a:xfrm>
                <a:off x="5894573" y="1707617"/>
                <a:ext cx="2965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6647C5C-C795-42EE-A9D6-3C117D103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573" y="1707617"/>
                <a:ext cx="29655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4F74927-9B0A-4D5F-A6E9-B6E3FB66F951}"/>
                  </a:ext>
                </a:extLst>
              </p:cNvPr>
              <p:cNvSpPr txBox="1"/>
              <p:nvPr/>
            </p:nvSpPr>
            <p:spPr>
              <a:xfrm>
                <a:off x="5701392" y="5055355"/>
                <a:ext cx="44242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4F74927-9B0A-4D5F-A6E9-B6E3FB66F9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1392" y="5055355"/>
                <a:ext cx="442429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Круг: прозрачная заливка 29">
            <a:extLst>
              <a:ext uri="{FF2B5EF4-FFF2-40B4-BE49-F238E27FC236}">
                <a16:creationId xmlns:a16="http://schemas.microsoft.com/office/drawing/2014/main" id="{34BCB873-7A23-4A1F-B150-F9428F7EA7BE}"/>
              </a:ext>
            </a:extLst>
          </p:cNvPr>
          <p:cNvSpPr/>
          <p:nvPr/>
        </p:nvSpPr>
        <p:spPr>
          <a:xfrm>
            <a:off x="6006830" y="4785508"/>
            <a:ext cx="379912" cy="370681"/>
          </a:xfrm>
          <a:prstGeom prst="donut">
            <a:avLst>
              <a:gd name="adj" fmla="val 543"/>
            </a:avLst>
          </a:prstGeom>
          <a:solidFill>
            <a:srgbClr val="000066"/>
          </a:solidFill>
          <a:ln w="28575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3961882-275E-411D-B8EA-9483212DF353}"/>
                  </a:ext>
                </a:extLst>
              </p:cNvPr>
              <p:cNvSpPr txBox="1"/>
              <p:nvPr/>
            </p:nvSpPr>
            <p:spPr>
              <a:xfrm>
                <a:off x="2889198" y="4539962"/>
                <a:ext cx="32541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3300"/>
                    </a:solidFill>
                  </a:rPr>
                  <a:t>-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3961882-275E-411D-B8EA-9483212DF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9198" y="4539962"/>
                <a:ext cx="325410" cy="430887"/>
              </a:xfrm>
              <a:prstGeom prst="rect">
                <a:avLst/>
              </a:prstGeom>
              <a:blipFill>
                <a:blip r:embed="rId7"/>
                <a:stretch>
                  <a:fillRect l="-67925" t="-24286" b="-5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7BD16CB6-E161-432D-88D6-D2E2D02004CC}"/>
              </a:ext>
            </a:extLst>
          </p:cNvPr>
          <p:cNvCxnSpPr>
            <a:cxnSpLocks/>
          </p:cNvCxnSpPr>
          <p:nvPr/>
        </p:nvCxnSpPr>
        <p:spPr>
          <a:xfrm flipV="1">
            <a:off x="2488628" y="1443876"/>
            <a:ext cx="4363646" cy="41654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Овал 51">
            <a:extLst>
              <a:ext uri="{FF2B5EF4-FFF2-40B4-BE49-F238E27FC236}">
                <a16:creationId xmlns:a16="http://schemas.microsoft.com/office/drawing/2014/main" id="{488B3471-DE9B-4658-A31D-7FE945E70138}"/>
              </a:ext>
            </a:extLst>
          </p:cNvPr>
          <p:cNvSpPr/>
          <p:nvPr/>
        </p:nvSpPr>
        <p:spPr>
          <a:xfrm>
            <a:off x="6103938" y="1925951"/>
            <a:ext cx="206512" cy="194478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>
                <a:extLst>
                  <a:ext uri="{FF2B5EF4-FFF2-40B4-BE49-F238E27FC236}">
                    <a16:creationId xmlns:a16="http://schemas.microsoft.com/office/drawing/2014/main" id="{F00C9B0B-9B37-4AC1-8B39-6F6A3A7E6BA9}"/>
                  </a:ext>
                </a:extLst>
              </p:cNvPr>
              <p:cNvSpPr/>
              <p:nvPr/>
            </p:nvSpPr>
            <p:spPr>
              <a:xfrm>
                <a:off x="266994" y="1108991"/>
                <a:ext cx="4443268" cy="15934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8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50" name="Прямоугольник 49">
                <a:extLst>
                  <a:ext uri="{FF2B5EF4-FFF2-40B4-BE49-F238E27FC236}">
                    <a16:creationId xmlns:a16="http://schemas.microsoft.com/office/drawing/2014/main" id="{F00C9B0B-9B37-4AC1-8B39-6F6A3A7E6B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994" y="1108991"/>
                <a:ext cx="4443268" cy="15934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4BCD9E4E-EFA7-4E7F-B430-0DC06654FA1D}"/>
              </a:ext>
            </a:extLst>
          </p:cNvPr>
          <p:cNvCxnSpPr>
            <a:cxnSpLocks/>
          </p:cNvCxnSpPr>
          <p:nvPr/>
        </p:nvCxnSpPr>
        <p:spPr>
          <a:xfrm flipH="1" flipV="1">
            <a:off x="6423541" y="2069861"/>
            <a:ext cx="762526" cy="534182"/>
          </a:xfrm>
          <a:prstGeom prst="straightConnector1">
            <a:avLst/>
          </a:prstGeom>
          <a:ln w="57150">
            <a:solidFill>
              <a:srgbClr val="66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2FA054B-FBED-4FE1-961C-553808F6C91C}"/>
              </a:ext>
            </a:extLst>
          </p:cNvPr>
          <p:cNvSpPr txBox="1"/>
          <p:nvPr/>
        </p:nvSpPr>
        <p:spPr>
          <a:xfrm>
            <a:off x="7322579" y="2396646"/>
            <a:ext cx="23775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uzilish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AE065C96-E8A7-4FB1-907E-4479DC0D604B}"/>
                  </a:ext>
                </a:extLst>
              </p:cNvPr>
              <p:cNvSpPr/>
              <p:nvPr/>
            </p:nvSpPr>
            <p:spPr>
              <a:xfrm>
                <a:off x="9013277" y="163238"/>
                <a:ext cx="295144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AE065C96-E8A7-4FB1-907E-4479DC0D60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3277" y="163238"/>
                <a:ext cx="2951449" cy="83099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221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4C7C3AE-F2EE-4A24-A922-2BCDF57B3880}"/>
                  </a:ext>
                </a:extLst>
              </p:cNvPr>
              <p:cNvSpPr txBox="1"/>
              <p:nvPr/>
            </p:nvSpPr>
            <p:spPr>
              <a:xfrm>
                <a:off x="623122" y="619057"/>
                <a:ext cx="5010346" cy="18763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6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ru-RU" sz="6000" b="1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4C7C3AE-F2EE-4A24-A922-2BCDF57B38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22" y="619057"/>
                <a:ext cx="5010346" cy="18763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115276F-D162-486B-8C02-F5E63E299E3A}"/>
                  </a:ext>
                </a:extLst>
              </p:cNvPr>
              <p:cNvSpPr txBox="1"/>
              <p:nvPr/>
            </p:nvSpPr>
            <p:spPr>
              <a:xfrm>
                <a:off x="5796599" y="619057"/>
                <a:ext cx="5620257" cy="17919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60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d>
                                <m:dPr>
                                  <m:ctrlPr>
                                    <a:rPr lang="en-US" sz="6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6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6000" b="1" i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115276F-D162-486B-8C02-F5E63E299E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599" y="619057"/>
                <a:ext cx="5620257" cy="17919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A76255E-4FC9-4A80-B635-7818CDC165B4}"/>
                  </a:ext>
                </a:extLst>
              </p:cNvPr>
              <p:cNvSpPr txBox="1"/>
              <p:nvPr/>
            </p:nvSpPr>
            <p:spPr>
              <a:xfrm>
                <a:off x="2161297" y="3351624"/>
                <a:ext cx="6085640" cy="12073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60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6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6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6000" b="1" i="1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6000" b="1" i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A76255E-4FC9-4A80-B635-7818CDC16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1297" y="3351624"/>
                <a:ext cx="6085640" cy="12073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2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69EE3D5-2FA8-47FC-8834-FCB75B1789E3}"/>
                  </a:ext>
                </a:extLst>
              </p:cNvPr>
              <p:cNvSpPr/>
              <p:nvPr/>
            </p:nvSpPr>
            <p:spPr>
              <a:xfrm>
                <a:off x="137606" y="2739571"/>
                <a:ext cx="5042187" cy="1781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5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5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5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𝟏𝟔</m:t>
                              </m:r>
                            </m:num>
                            <m:den>
                              <m:r>
                                <a:rPr lang="en-US" sz="5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ru-RU" sz="54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e>
                      </m:func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69EE3D5-2FA8-47FC-8834-FCB75B1789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06" y="2739571"/>
                <a:ext cx="5042187" cy="1781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28CE840-E474-452E-950B-C3D3A506A3F1}"/>
                  </a:ext>
                </a:extLst>
              </p:cNvPr>
              <p:cNvSpPr/>
              <p:nvPr/>
            </p:nvSpPr>
            <p:spPr>
              <a:xfrm>
                <a:off x="5168924" y="2856466"/>
                <a:ext cx="7181781" cy="1705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5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5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5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5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ru-RU" sz="5400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e>
                      </m:func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5400" b="1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28CE840-E474-452E-950B-C3D3A506A3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24" y="2856466"/>
                <a:ext cx="7181781" cy="1705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1093955-DB88-4C5F-A1E1-E502245C9582}"/>
                  </a:ext>
                </a:extLst>
              </p:cNvPr>
              <p:cNvSpPr/>
              <p:nvPr/>
            </p:nvSpPr>
            <p:spPr>
              <a:xfrm>
                <a:off x="2202058" y="5404433"/>
                <a:ext cx="6907896" cy="11796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5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54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func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1093955-DB88-4C5F-A1E1-E502245C95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058" y="5404433"/>
                <a:ext cx="6907896" cy="11796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E0AAED4-24FE-440D-A457-BBA9979A1603}"/>
                  </a:ext>
                </a:extLst>
              </p:cNvPr>
              <p:cNvSpPr txBox="1"/>
              <p:nvPr/>
            </p:nvSpPr>
            <p:spPr>
              <a:xfrm>
                <a:off x="847585" y="1252699"/>
                <a:ext cx="6442213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6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6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6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6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6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6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US" sz="6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endParaRPr lang="en-US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E0AAED4-24FE-440D-A457-BBA9979A16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585" y="1252699"/>
                <a:ext cx="6442213" cy="10156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2A64FB4A-DEC0-4430-AD89-9AA2D01DA8D7}"/>
              </a:ext>
            </a:extLst>
          </p:cNvPr>
          <p:cNvCxnSpPr>
            <a:cxnSpLocks/>
          </p:cNvCxnSpPr>
          <p:nvPr/>
        </p:nvCxnSpPr>
        <p:spPr>
          <a:xfrm>
            <a:off x="6781251" y="2929400"/>
            <a:ext cx="1755059" cy="70067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040478B-6060-49CE-97CC-07C936F7C03C}"/>
              </a:ext>
            </a:extLst>
          </p:cNvPr>
          <p:cNvCxnSpPr>
            <a:cxnSpLocks/>
          </p:cNvCxnSpPr>
          <p:nvPr/>
        </p:nvCxnSpPr>
        <p:spPr>
          <a:xfrm>
            <a:off x="7887719" y="3976280"/>
            <a:ext cx="1755059" cy="70067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ject 2">
            <a:extLst>
              <a:ext uri="{FF2B5EF4-FFF2-40B4-BE49-F238E27FC236}">
                <a16:creationId xmlns:a16="http://schemas.microsoft.com/office/drawing/2014/main" id="{E998DBB1-C34A-498E-AE8C-4ECDD26BB1BE}"/>
              </a:ext>
            </a:extLst>
          </p:cNvPr>
          <p:cNvSpPr/>
          <p:nvPr/>
        </p:nvSpPr>
        <p:spPr>
          <a:xfrm>
            <a:off x="0" y="1517"/>
            <a:ext cx="12192000" cy="8697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2BDB1E-E397-4021-9001-A5361089BC1B}"/>
              </a:ext>
            </a:extLst>
          </p:cNvPr>
          <p:cNvSpPr txBox="1"/>
          <p:nvPr/>
        </p:nvSpPr>
        <p:spPr>
          <a:xfrm>
            <a:off x="4910780" y="-25251"/>
            <a:ext cx="33830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7-misol</a:t>
            </a:r>
          </a:p>
        </p:txBody>
      </p:sp>
    </p:spTree>
    <p:extLst>
      <p:ext uri="{BB962C8B-B14F-4D97-AF65-F5344CB8AC3E}">
        <p14:creationId xmlns:p14="http://schemas.microsoft.com/office/powerpoint/2010/main" val="319841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omework - Free education icons">
            <a:extLst>
              <a:ext uri="{FF2B5EF4-FFF2-40B4-BE49-F238E27FC236}">
                <a16:creationId xmlns:a16="http://schemas.microsoft.com/office/drawing/2014/main" id="{E7D217E4-473F-4CE9-9CF3-D30BCA8FF4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A80AC75D-1990-4DC0-AD31-1E90AB54817E}"/>
              </a:ext>
            </a:extLst>
          </p:cNvPr>
          <p:cNvSpPr/>
          <p:nvPr/>
        </p:nvSpPr>
        <p:spPr>
          <a:xfrm>
            <a:off x="155361" y="391837"/>
            <a:ext cx="11312013" cy="110401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D02FADF-FA58-408F-B428-7BCEBA3C1D96}"/>
              </a:ext>
            </a:extLst>
          </p:cNvPr>
          <p:cNvSpPr/>
          <p:nvPr/>
        </p:nvSpPr>
        <p:spPr>
          <a:xfrm>
            <a:off x="10108343" y="124606"/>
            <a:ext cx="1928296" cy="16384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rgbClr val="009999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556688-7434-448E-892C-AEA5428D8D65}"/>
              </a:ext>
            </a:extLst>
          </p:cNvPr>
          <p:cNvSpPr txBox="1"/>
          <p:nvPr/>
        </p:nvSpPr>
        <p:spPr>
          <a:xfrm>
            <a:off x="3347884" y="397543"/>
            <a:ext cx="407055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458D97-68B8-4F22-BADD-23C79AAE0009}"/>
              </a:ext>
            </a:extLst>
          </p:cNvPr>
          <p:cNvSpPr txBox="1"/>
          <p:nvPr/>
        </p:nvSpPr>
        <p:spPr>
          <a:xfrm>
            <a:off x="968727" y="1763079"/>
            <a:ext cx="10244710" cy="4873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14-sahifasida 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8-misolni 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Download Free png Child, children, doing, drawing, homework, kid ...">
            <a:extLst>
              <a:ext uri="{FF2B5EF4-FFF2-40B4-BE49-F238E27FC236}">
                <a16:creationId xmlns:a16="http://schemas.microsoft.com/office/drawing/2014/main" id="{3CF41433-14C9-4EBC-88A7-02E304E14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80400" y="188405"/>
            <a:ext cx="1787088" cy="150657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1235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C886724B-BC08-40B9-914A-0B14A9AF2D4B}"/>
              </a:ext>
            </a:extLst>
          </p:cNvPr>
          <p:cNvSpPr/>
          <p:nvPr/>
        </p:nvSpPr>
        <p:spPr>
          <a:xfrm>
            <a:off x="0" y="-4685"/>
            <a:ext cx="12192000" cy="90665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0D31AF-0B2C-438D-A1C3-6E5B795EC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81469" y="1196481"/>
            <a:ext cx="6810531" cy="56615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E1BCA6E-8F1A-4673-9437-56078D43AC99}"/>
              </a:ext>
            </a:extLst>
          </p:cNvPr>
          <p:cNvSpPr txBox="1"/>
          <p:nvPr/>
        </p:nvSpPr>
        <p:spPr>
          <a:xfrm>
            <a:off x="1042412" y="13888"/>
            <a:ext cx="6384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801BF3-9D1F-48A9-B2A3-19E0CB6F0907}"/>
              </a:ext>
            </a:extLst>
          </p:cNvPr>
          <p:cNvSpPr txBox="1"/>
          <p:nvPr/>
        </p:nvSpPr>
        <p:spPr>
          <a:xfrm>
            <a:off x="7427301" y="73061"/>
            <a:ext cx="39189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7.2 (11-bet)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3AB6AF-1DF9-4ED6-8920-91D8943DC950}"/>
                  </a:ext>
                </a:extLst>
              </p:cNvPr>
              <p:cNvSpPr txBox="1"/>
              <p:nvPr/>
            </p:nvSpPr>
            <p:spPr>
              <a:xfrm>
                <a:off x="390079" y="1798353"/>
                <a:ext cx="22034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3AB6AF-1DF9-4ED6-8920-91D8943DC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79" y="1798353"/>
                <a:ext cx="2203424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94875EE-85D6-4EB2-B82D-1130511CBCB7}"/>
              </a:ext>
            </a:extLst>
          </p:cNvPr>
          <p:cNvCxnSpPr>
            <a:cxnSpLocks/>
          </p:cNvCxnSpPr>
          <p:nvPr/>
        </p:nvCxnSpPr>
        <p:spPr>
          <a:xfrm>
            <a:off x="7345180" y="4362226"/>
            <a:ext cx="0" cy="1832151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C4A593F-B7BD-4871-BD75-2A094DA43DC5}"/>
              </a:ext>
            </a:extLst>
          </p:cNvPr>
          <p:cNvCxnSpPr>
            <a:cxnSpLocks/>
          </p:cNvCxnSpPr>
          <p:nvPr/>
        </p:nvCxnSpPr>
        <p:spPr>
          <a:xfrm>
            <a:off x="6276705" y="4302941"/>
            <a:ext cx="1016980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0B112A-65C6-4909-A943-4E8FC320B176}"/>
              </a:ext>
            </a:extLst>
          </p:cNvPr>
          <p:cNvCxnSpPr>
            <a:cxnSpLocks/>
          </p:cNvCxnSpPr>
          <p:nvPr/>
        </p:nvCxnSpPr>
        <p:spPr>
          <a:xfrm>
            <a:off x="7887325" y="3429000"/>
            <a:ext cx="0" cy="2858492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296693D-D55B-4300-B806-A2DF10C681BE}"/>
              </a:ext>
            </a:extLst>
          </p:cNvPr>
          <p:cNvCxnSpPr>
            <a:cxnSpLocks/>
          </p:cNvCxnSpPr>
          <p:nvPr/>
        </p:nvCxnSpPr>
        <p:spPr>
          <a:xfrm>
            <a:off x="6276705" y="3351727"/>
            <a:ext cx="1553650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6F61CE-A967-4575-9149-267DFC4918FE}"/>
                  </a:ext>
                </a:extLst>
              </p:cNvPr>
              <p:cNvSpPr txBox="1"/>
              <p:nvPr/>
            </p:nvSpPr>
            <p:spPr>
              <a:xfrm>
                <a:off x="390079" y="2996967"/>
                <a:ext cx="22034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6F61CE-A967-4575-9149-267DFC4918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79" y="2996967"/>
                <a:ext cx="2203424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AF0ABE-C270-40DC-9882-D212C544235F}"/>
                  </a:ext>
                </a:extLst>
              </p:cNvPr>
              <p:cNvSpPr txBox="1"/>
              <p:nvPr/>
            </p:nvSpPr>
            <p:spPr>
              <a:xfrm>
                <a:off x="329697" y="4209826"/>
                <a:ext cx="22034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AF0ABE-C270-40DC-9882-D212C54423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97" y="4209826"/>
                <a:ext cx="2203424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4D281B5-439A-4767-BA8F-4718909A4C44}"/>
                  </a:ext>
                </a:extLst>
              </p:cNvPr>
              <p:cNvSpPr txBox="1"/>
              <p:nvPr/>
            </p:nvSpPr>
            <p:spPr>
              <a:xfrm>
                <a:off x="390080" y="5363380"/>
                <a:ext cx="22034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4D281B5-439A-4767-BA8F-4718909A4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80" y="5363380"/>
                <a:ext cx="2203424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795BC136-F304-4F1F-B250-72AA34C50BF2}"/>
              </a:ext>
            </a:extLst>
          </p:cNvPr>
          <p:cNvCxnSpPr>
            <a:cxnSpLocks/>
          </p:cNvCxnSpPr>
          <p:nvPr/>
        </p:nvCxnSpPr>
        <p:spPr>
          <a:xfrm>
            <a:off x="9006376" y="3921079"/>
            <a:ext cx="0" cy="227329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EFBEBC0A-5BA1-4641-8F3B-828EB2939C1D}"/>
              </a:ext>
            </a:extLst>
          </p:cNvPr>
          <p:cNvCxnSpPr>
            <a:cxnSpLocks/>
          </p:cNvCxnSpPr>
          <p:nvPr/>
        </p:nvCxnSpPr>
        <p:spPr>
          <a:xfrm>
            <a:off x="10077531" y="5278301"/>
            <a:ext cx="0" cy="931918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84127C0-7929-468B-9E48-57D588DC39B6}"/>
              </a:ext>
            </a:extLst>
          </p:cNvPr>
          <p:cNvCxnSpPr>
            <a:cxnSpLocks/>
          </p:cNvCxnSpPr>
          <p:nvPr/>
        </p:nvCxnSpPr>
        <p:spPr>
          <a:xfrm>
            <a:off x="6276705" y="3818452"/>
            <a:ext cx="2657745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7C87E6FB-8DA7-4CD6-B191-A6B2F52E3046}"/>
              </a:ext>
            </a:extLst>
          </p:cNvPr>
          <p:cNvCxnSpPr>
            <a:cxnSpLocks/>
          </p:cNvCxnSpPr>
          <p:nvPr/>
        </p:nvCxnSpPr>
        <p:spPr>
          <a:xfrm>
            <a:off x="6276704" y="5267703"/>
            <a:ext cx="3800827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24" name="TextBox 1023">
                <a:extLst>
                  <a:ext uri="{FF2B5EF4-FFF2-40B4-BE49-F238E27FC236}">
                    <a16:creationId xmlns:a16="http://schemas.microsoft.com/office/drawing/2014/main" id="{242C881A-739B-4E34-A019-91B27D7EE649}"/>
                  </a:ext>
                </a:extLst>
              </p:cNvPr>
              <p:cNvSpPr txBox="1"/>
              <p:nvPr/>
            </p:nvSpPr>
            <p:spPr>
              <a:xfrm>
                <a:off x="2736249" y="1798353"/>
                <a:ext cx="448841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1024" name="TextBox 1023">
                <a:extLst>
                  <a:ext uri="{FF2B5EF4-FFF2-40B4-BE49-F238E27FC236}">
                    <a16:creationId xmlns:a16="http://schemas.microsoft.com/office/drawing/2014/main" id="{242C881A-739B-4E34-A019-91B27D7EE6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249" y="1798353"/>
                <a:ext cx="448841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5ACBE64-B6A7-4D07-9F6D-DECC4820DCC1}"/>
                  </a:ext>
                </a:extLst>
              </p:cNvPr>
              <p:cNvSpPr txBox="1"/>
              <p:nvPr/>
            </p:nvSpPr>
            <p:spPr>
              <a:xfrm>
                <a:off x="2704186" y="2987455"/>
                <a:ext cx="448841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5ACBE64-B6A7-4D07-9F6D-DECC4820DC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186" y="2987455"/>
                <a:ext cx="448841" cy="83099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A7E52FD-3AA4-4973-807E-E754DF6B6543}"/>
                  </a:ext>
                </a:extLst>
              </p:cNvPr>
              <p:cNvSpPr txBox="1"/>
              <p:nvPr/>
            </p:nvSpPr>
            <p:spPr>
              <a:xfrm>
                <a:off x="2704186" y="4231414"/>
                <a:ext cx="448841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A7E52FD-3AA4-4973-807E-E754DF6B65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186" y="4231414"/>
                <a:ext cx="448841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59E3452-CBA3-4DFD-9752-C25F9B6E4BF0}"/>
                  </a:ext>
                </a:extLst>
              </p:cNvPr>
              <p:cNvSpPr txBox="1"/>
              <p:nvPr/>
            </p:nvSpPr>
            <p:spPr>
              <a:xfrm>
                <a:off x="2704186" y="5365299"/>
                <a:ext cx="448841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59E3452-CBA3-4DFD-9752-C25F9B6E4B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186" y="5365299"/>
                <a:ext cx="448841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B50EC21-576C-4530-8ABD-9FE8ED8C7217}"/>
                  </a:ext>
                </a:extLst>
              </p:cNvPr>
              <p:cNvSpPr txBox="1"/>
              <p:nvPr/>
            </p:nvSpPr>
            <p:spPr>
              <a:xfrm>
                <a:off x="2643271" y="1798353"/>
                <a:ext cx="57066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B50EC21-576C-4530-8ABD-9FE8ED8C72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271" y="1798353"/>
                <a:ext cx="570669" cy="8309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1070D5C-35CD-4861-902F-ACF3CA297199}"/>
                  </a:ext>
                </a:extLst>
              </p:cNvPr>
              <p:cNvSpPr txBox="1"/>
              <p:nvPr/>
            </p:nvSpPr>
            <p:spPr>
              <a:xfrm>
                <a:off x="2704186" y="2987454"/>
                <a:ext cx="57066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1070D5C-35CD-4861-902F-ACF3CA2971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186" y="2987454"/>
                <a:ext cx="570669" cy="83099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EAD3612-F86C-4EE7-8608-A84A7430CDF8}"/>
                  </a:ext>
                </a:extLst>
              </p:cNvPr>
              <p:cNvSpPr txBox="1"/>
              <p:nvPr/>
            </p:nvSpPr>
            <p:spPr>
              <a:xfrm>
                <a:off x="2576826" y="4216851"/>
                <a:ext cx="767686" cy="8408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EAD3612-F86C-4EE7-8608-A84A7430CD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6826" y="4216851"/>
                <a:ext cx="767686" cy="8408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07F22B3-43BF-4A67-A705-E0D8F547B7E4}"/>
                  </a:ext>
                </a:extLst>
              </p:cNvPr>
              <p:cNvSpPr txBox="1"/>
              <p:nvPr/>
            </p:nvSpPr>
            <p:spPr>
              <a:xfrm>
                <a:off x="2490509" y="5369342"/>
                <a:ext cx="767686" cy="8408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07F22B3-43BF-4A67-A705-E0D8F547B7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509" y="5369342"/>
                <a:ext cx="767686" cy="8408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243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23" grpId="0"/>
      <p:bldP spid="24" grpId="0"/>
      <p:bldP spid="1024" grpId="0"/>
      <p:bldP spid="1024" grpId="1"/>
      <p:bldP spid="34" grpId="0"/>
      <p:bldP spid="34" grpId="1"/>
      <p:bldP spid="35" grpId="0"/>
      <p:bldP spid="35" grpId="1"/>
      <p:bldP spid="36" grpId="0"/>
      <p:bldP spid="36" grpId="1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0D31AF-0B2C-438D-A1C3-6E5B795EC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671" y="598240"/>
            <a:ext cx="6810531" cy="56615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3AB6AF-1DF9-4ED6-8920-91D8943DC950}"/>
                  </a:ext>
                </a:extLst>
              </p:cNvPr>
              <p:cNvSpPr txBox="1"/>
              <p:nvPr/>
            </p:nvSpPr>
            <p:spPr>
              <a:xfrm>
                <a:off x="752235" y="2134599"/>
                <a:ext cx="252883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3AB6AF-1DF9-4ED6-8920-91D8943DC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235" y="2134599"/>
                <a:ext cx="2528834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0B112A-65C6-4909-A943-4E8FC320B176}"/>
              </a:ext>
            </a:extLst>
          </p:cNvPr>
          <p:cNvCxnSpPr>
            <a:cxnSpLocks/>
          </p:cNvCxnSpPr>
          <p:nvPr/>
        </p:nvCxnSpPr>
        <p:spPr>
          <a:xfrm>
            <a:off x="7924475" y="1170598"/>
            <a:ext cx="0" cy="444138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EFBEBC0A-5BA1-4641-8F3B-828EB2939C1D}"/>
              </a:ext>
            </a:extLst>
          </p:cNvPr>
          <p:cNvCxnSpPr>
            <a:cxnSpLocks/>
          </p:cNvCxnSpPr>
          <p:nvPr/>
        </p:nvCxnSpPr>
        <p:spPr>
          <a:xfrm>
            <a:off x="9931801" y="1170598"/>
            <a:ext cx="0" cy="4342906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402B4AB0-5AF5-4076-8B30-4A4AA50C0400}"/>
              </a:ext>
            </a:extLst>
          </p:cNvPr>
          <p:cNvCxnSpPr>
            <a:cxnSpLocks/>
          </p:cNvCxnSpPr>
          <p:nvPr/>
        </p:nvCxnSpPr>
        <p:spPr>
          <a:xfrm flipV="1">
            <a:off x="6791955" y="3264996"/>
            <a:ext cx="386638" cy="502862"/>
          </a:xfrm>
          <a:prstGeom prst="straightConnector1">
            <a:avLst/>
          </a:prstGeom>
          <a:ln w="7620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09FCAC1C-1FC8-425F-A074-2535C2E930DB}"/>
              </a:ext>
            </a:extLst>
          </p:cNvPr>
          <p:cNvCxnSpPr>
            <a:cxnSpLocks/>
          </p:cNvCxnSpPr>
          <p:nvPr/>
        </p:nvCxnSpPr>
        <p:spPr>
          <a:xfrm flipV="1">
            <a:off x="10384075" y="4270719"/>
            <a:ext cx="310078" cy="490025"/>
          </a:xfrm>
          <a:prstGeom prst="straightConnector1">
            <a:avLst/>
          </a:prstGeom>
          <a:ln w="7620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6D2E0F2B-915B-490C-9107-32DDDB9557FD}"/>
              </a:ext>
            </a:extLst>
          </p:cNvPr>
          <p:cNvCxnSpPr>
            <a:cxnSpLocks/>
          </p:cNvCxnSpPr>
          <p:nvPr/>
        </p:nvCxnSpPr>
        <p:spPr>
          <a:xfrm>
            <a:off x="8999282" y="2958716"/>
            <a:ext cx="294409" cy="557711"/>
          </a:xfrm>
          <a:prstGeom prst="straightConnector1">
            <a:avLst/>
          </a:prstGeom>
          <a:ln w="7620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598921C3-F375-4226-BCD0-8948E2DBCD8D}"/>
              </a:ext>
            </a:extLst>
          </p:cNvPr>
          <p:cNvCxnSpPr>
            <a:cxnSpLocks/>
          </p:cNvCxnSpPr>
          <p:nvPr/>
        </p:nvCxnSpPr>
        <p:spPr>
          <a:xfrm flipV="1">
            <a:off x="3649436" y="2298666"/>
            <a:ext cx="386638" cy="502862"/>
          </a:xfrm>
          <a:prstGeom prst="straightConnector1">
            <a:avLst/>
          </a:prstGeom>
          <a:ln w="7620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5CF7003-DAE6-4D40-B1C5-9689B85C3342}"/>
                  </a:ext>
                </a:extLst>
              </p:cNvPr>
              <p:cNvSpPr txBox="1"/>
              <p:nvPr/>
            </p:nvSpPr>
            <p:spPr>
              <a:xfrm>
                <a:off x="770697" y="3283671"/>
                <a:ext cx="252883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5CF7003-DAE6-4D40-B1C5-9689B85C3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697" y="3283671"/>
                <a:ext cx="2528834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1160E5B3-423E-4030-A8B2-EC138F9466FE}"/>
              </a:ext>
            </a:extLst>
          </p:cNvPr>
          <p:cNvCxnSpPr>
            <a:cxnSpLocks/>
          </p:cNvCxnSpPr>
          <p:nvPr/>
        </p:nvCxnSpPr>
        <p:spPr>
          <a:xfrm rot="5400000" flipV="1">
            <a:off x="3667898" y="3447738"/>
            <a:ext cx="386638" cy="502862"/>
          </a:xfrm>
          <a:prstGeom prst="straightConnector1">
            <a:avLst/>
          </a:prstGeom>
          <a:ln w="7620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6088862-FD79-423A-8C94-5DF038ABC3D1}"/>
                  </a:ext>
                </a:extLst>
              </p:cNvPr>
              <p:cNvSpPr txBox="1"/>
              <p:nvPr/>
            </p:nvSpPr>
            <p:spPr>
              <a:xfrm>
                <a:off x="1119293" y="4473137"/>
                <a:ext cx="1857175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5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54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6088862-FD79-423A-8C94-5DF038ABC3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293" y="4473137"/>
                <a:ext cx="1857175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89DA4B7E-32F9-4287-89D1-A3D1E1D2F6D9}"/>
              </a:ext>
            </a:extLst>
          </p:cNvPr>
          <p:cNvCxnSpPr>
            <a:cxnSpLocks/>
          </p:cNvCxnSpPr>
          <p:nvPr/>
        </p:nvCxnSpPr>
        <p:spPr>
          <a:xfrm flipV="1">
            <a:off x="3649256" y="4658598"/>
            <a:ext cx="386638" cy="502862"/>
          </a:xfrm>
          <a:prstGeom prst="straightConnector1">
            <a:avLst/>
          </a:prstGeom>
          <a:ln w="76200">
            <a:solidFill>
              <a:srgbClr val="003A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43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0D31AF-0B2C-438D-A1C3-6E5B795ECB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2168"/>
          <a:stretch/>
        </p:blipFill>
        <p:spPr>
          <a:xfrm>
            <a:off x="5253978" y="379181"/>
            <a:ext cx="6662816" cy="56615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3AB6AF-1DF9-4ED6-8920-91D8943DC950}"/>
                  </a:ext>
                </a:extLst>
              </p:cNvPr>
              <p:cNvSpPr txBox="1"/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3AB6AF-1DF9-4ED6-8920-91D8943DC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0B112A-65C6-4909-A943-4E8FC320B176}"/>
              </a:ext>
            </a:extLst>
          </p:cNvPr>
          <p:cNvCxnSpPr>
            <a:cxnSpLocks/>
          </p:cNvCxnSpPr>
          <p:nvPr/>
        </p:nvCxnSpPr>
        <p:spPr>
          <a:xfrm>
            <a:off x="7736406" y="2621132"/>
            <a:ext cx="0" cy="2674345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296693D-D55B-4300-B806-A2DF10C681BE}"/>
              </a:ext>
            </a:extLst>
          </p:cNvPr>
          <p:cNvCxnSpPr>
            <a:cxnSpLocks/>
          </p:cNvCxnSpPr>
          <p:nvPr/>
        </p:nvCxnSpPr>
        <p:spPr>
          <a:xfrm>
            <a:off x="6144717" y="2543859"/>
            <a:ext cx="1553650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3093078-85B1-4517-AB38-1D4F4304CB95}"/>
              </a:ext>
            </a:extLst>
          </p:cNvPr>
          <p:cNvCxnSpPr>
            <a:cxnSpLocks/>
          </p:cNvCxnSpPr>
          <p:nvPr/>
        </p:nvCxnSpPr>
        <p:spPr>
          <a:xfrm>
            <a:off x="6669781" y="4475677"/>
            <a:ext cx="0" cy="92667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C9871667-66BE-4507-90A1-3029909D03AE}"/>
              </a:ext>
            </a:extLst>
          </p:cNvPr>
          <p:cNvCxnSpPr>
            <a:cxnSpLocks/>
          </p:cNvCxnSpPr>
          <p:nvPr/>
        </p:nvCxnSpPr>
        <p:spPr>
          <a:xfrm>
            <a:off x="6144717" y="4391402"/>
            <a:ext cx="525064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AFBC415-F660-4889-9542-94ED7C02347B}"/>
                  </a:ext>
                </a:extLst>
              </p:cNvPr>
              <p:cNvSpPr txBox="1"/>
              <p:nvPr/>
            </p:nvSpPr>
            <p:spPr>
              <a:xfrm>
                <a:off x="523394" y="3545277"/>
                <a:ext cx="4264501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AFBC415-F660-4889-9542-94ED7C0234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3545277"/>
                <a:ext cx="4264501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426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0D31AF-0B2C-438D-A1C3-6E5B795ECB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1774"/>
          <a:stretch/>
        </p:blipFill>
        <p:spPr>
          <a:xfrm>
            <a:off x="5502289" y="423569"/>
            <a:ext cx="6689711" cy="5661519"/>
          </a:xfrm>
          <a:prstGeom prst="rect">
            <a:avLst/>
          </a:prstGeom>
        </p:spPr>
      </p:pic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0B112A-65C6-4909-A943-4E8FC320B176}"/>
              </a:ext>
            </a:extLst>
          </p:cNvPr>
          <p:cNvCxnSpPr>
            <a:cxnSpLocks/>
          </p:cNvCxnSpPr>
          <p:nvPr/>
        </p:nvCxnSpPr>
        <p:spPr>
          <a:xfrm>
            <a:off x="9106243" y="3108599"/>
            <a:ext cx="0" cy="233814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296693D-D55B-4300-B806-A2DF10C681BE}"/>
              </a:ext>
            </a:extLst>
          </p:cNvPr>
          <p:cNvCxnSpPr>
            <a:cxnSpLocks/>
          </p:cNvCxnSpPr>
          <p:nvPr/>
        </p:nvCxnSpPr>
        <p:spPr>
          <a:xfrm>
            <a:off x="6431822" y="3049683"/>
            <a:ext cx="2607698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3093078-85B1-4517-AB38-1D4F4304CB95}"/>
              </a:ext>
            </a:extLst>
          </p:cNvPr>
          <p:cNvCxnSpPr>
            <a:cxnSpLocks/>
          </p:cNvCxnSpPr>
          <p:nvPr/>
        </p:nvCxnSpPr>
        <p:spPr>
          <a:xfrm>
            <a:off x="8556393" y="2665520"/>
            <a:ext cx="0" cy="269694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193DD1-E69C-4184-BA35-DD34BAF0F72F}"/>
                  </a:ext>
                </a:extLst>
              </p:cNvPr>
              <p:cNvSpPr txBox="1"/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193DD1-E69C-4184-BA35-DD34BAF0F7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E2B0E2-EB75-49EA-9251-DE215DECBA4F}"/>
                  </a:ext>
                </a:extLst>
              </p:cNvPr>
              <p:cNvSpPr txBox="1"/>
              <p:nvPr/>
            </p:nvSpPr>
            <p:spPr>
              <a:xfrm>
                <a:off x="523394" y="3545277"/>
                <a:ext cx="4839979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E2B0E2-EB75-49EA-9251-DE215DECB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3545277"/>
                <a:ext cx="4839979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BE9A36D-3A17-4EFD-962F-A7B0A7AB2045}"/>
              </a:ext>
            </a:extLst>
          </p:cNvPr>
          <p:cNvCxnSpPr>
            <a:cxnSpLocks/>
          </p:cNvCxnSpPr>
          <p:nvPr/>
        </p:nvCxnSpPr>
        <p:spPr>
          <a:xfrm>
            <a:off x="6393029" y="2578283"/>
            <a:ext cx="2108934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18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0D31AF-0B2C-438D-A1C3-6E5B795ECB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2168"/>
          <a:stretch/>
        </p:blipFill>
        <p:spPr>
          <a:xfrm>
            <a:off x="5374850" y="432447"/>
            <a:ext cx="6662816" cy="5661519"/>
          </a:xfrm>
          <a:prstGeom prst="rect">
            <a:avLst/>
          </a:prstGeom>
        </p:spPr>
      </p:pic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0B112A-65C6-4909-A943-4E8FC320B176}"/>
              </a:ext>
            </a:extLst>
          </p:cNvPr>
          <p:cNvCxnSpPr>
            <a:cxnSpLocks/>
          </p:cNvCxnSpPr>
          <p:nvPr/>
        </p:nvCxnSpPr>
        <p:spPr>
          <a:xfrm>
            <a:off x="9503736" y="4037532"/>
            <a:ext cx="0" cy="1291436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296693D-D55B-4300-B806-A2DF10C681BE}"/>
              </a:ext>
            </a:extLst>
          </p:cNvPr>
          <p:cNvCxnSpPr>
            <a:cxnSpLocks/>
          </p:cNvCxnSpPr>
          <p:nvPr/>
        </p:nvCxnSpPr>
        <p:spPr>
          <a:xfrm>
            <a:off x="6304382" y="4037532"/>
            <a:ext cx="3199354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3093078-85B1-4517-AB38-1D4F4304CB95}"/>
              </a:ext>
            </a:extLst>
          </p:cNvPr>
          <p:cNvCxnSpPr>
            <a:cxnSpLocks/>
          </p:cNvCxnSpPr>
          <p:nvPr/>
        </p:nvCxnSpPr>
        <p:spPr>
          <a:xfrm>
            <a:off x="10074873" y="4500444"/>
            <a:ext cx="0" cy="955173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193DD1-E69C-4184-BA35-DD34BAF0F72F}"/>
                  </a:ext>
                </a:extLst>
              </p:cNvPr>
              <p:cNvSpPr txBox="1"/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193DD1-E69C-4184-BA35-DD34BAF0F7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E2B0E2-EB75-49EA-9251-DE215DECBA4F}"/>
                  </a:ext>
                </a:extLst>
              </p:cNvPr>
              <p:cNvSpPr txBox="1"/>
              <p:nvPr/>
            </p:nvSpPr>
            <p:spPr>
              <a:xfrm>
                <a:off x="523394" y="3545277"/>
                <a:ext cx="4839979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E2B0E2-EB75-49EA-9251-DE215DECB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3545277"/>
                <a:ext cx="4839979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BE9A36D-3A17-4EFD-962F-A7B0A7AB2045}"/>
              </a:ext>
            </a:extLst>
          </p:cNvPr>
          <p:cNvCxnSpPr>
            <a:cxnSpLocks/>
          </p:cNvCxnSpPr>
          <p:nvPr/>
        </p:nvCxnSpPr>
        <p:spPr>
          <a:xfrm>
            <a:off x="6304382" y="4471046"/>
            <a:ext cx="3687818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08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90D31AF-0B2C-438D-A1C3-6E5B795ECB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2168"/>
          <a:stretch/>
        </p:blipFill>
        <p:spPr>
          <a:xfrm>
            <a:off x="5449286" y="459080"/>
            <a:ext cx="6662816" cy="5661519"/>
          </a:xfrm>
          <a:prstGeom prst="rect">
            <a:avLst/>
          </a:prstGeom>
        </p:spPr>
      </p:pic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20B112A-65C6-4909-A943-4E8FC320B176}"/>
              </a:ext>
            </a:extLst>
          </p:cNvPr>
          <p:cNvCxnSpPr>
            <a:cxnSpLocks/>
          </p:cNvCxnSpPr>
          <p:nvPr/>
        </p:nvCxnSpPr>
        <p:spPr>
          <a:xfrm>
            <a:off x="9578172" y="4064165"/>
            <a:ext cx="0" cy="1291436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296693D-D55B-4300-B806-A2DF10C681BE}"/>
              </a:ext>
            </a:extLst>
          </p:cNvPr>
          <p:cNvCxnSpPr>
            <a:cxnSpLocks/>
          </p:cNvCxnSpPr>
          <p:nvPr/>
        </p:nvCxnSpPr>
        <p:spPr>
          <a:xfrm>
            <a:off x="6378818" y="4064165"/>
            <a:ext cx="3199354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3093078-85B1-4517-AB38-1D4F4304CB95}"/>
              </a:ext>
            </a:extLst>
          </p:cNvPr>
          <p:cNvCxnSpPr>
            <a:cxnSpLocks/>
          </p:cNvCxnSpPr>
          <p:nvPr/>
        </p:nvCxnSpPr>
        <p:spPr>
          <a:xfrm>
            <a:off x="10674242" y="4064165"/>
            <a:ext cx="0" cy="1388687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193DD1-E69C-4184-BA35-DD34BAF0F72F}"/>
                  </a:ext>
                </a:extLst>
              </p:cNvPr>
              <p:cNvSpPr txBox="1"/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𝒔</m:t>
                      </m:r>
                      <m:d>
                        <m:dPr>
                          <m:ctrlPr>
                            <a:rPr lang="en-US" sz="6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d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F193DD1-E69C-4184-BA35-DD34BAF0F7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1904498"/>
                <a:ext cx="4851456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E2B0E2-EB75-49EA-9251-DE215DECBA4F}"/>
                  </a:ext>
                </a:extLst>
              </p:cNvPr>
              <p:cNvSpPr txBox="1"/>
              <p:nvPr/>
            </p:nvSpPr>
            <p:spPr>
              <a:xfrm>
                <a:off x="523394" y="3545277"/>
                <a:ext cx="4264501" cy="923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6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E2B0E2-EB75-49EA-9251-DE215DECB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94" y="3545277"/>
                <a:ext cx="4264501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BE9A36D-3A17-4EFD-962F-A7B0A7AB2045}"/>
              </a:ext>
            </a:extLst>
          </p:cNvPr>
          <p:cNvCxnSpPr>
            <a:cxnSpLocks/>
          </p:cNvCxnSpPr>
          <p:nvPr/>
        </p:nvCxnSpPr>
        <p:spPr>
          <a:xfrm>
            <a:off x="6378818" y="4064165"/>
            <a:ext cx="4295424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81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2A119-8459-4508-BE91-D8EF8E7CE410}"/>
                  </a:ext>
                </a:extLst>
              </p:cNvPr>
              <p:cNvSpPr txBox="1"/>
              <p:nvPr/>
            </p:nvSpPr>
            <p:spPr>
              <a:xfrm>
                <a:off x="1789938" y="594751"/>
                <a:ext cx="7206588" cy="9420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2A119-8459-4508-BE91-D8EF8E7CE4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938" y="594751"/>
                <a:ext cx="7206588" cy="9420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7">
                <a:extLst>
                  <a:ext uri="{FF2B5EF4-FFF2-40B4-BE49-F238E27FC236}">
                    <a16:creationId xmlns:a16="http://schemas.microsoft.com/office/drawing/2014/main" id="{F27E83DB-9451-4334-B5B9-D0E9400E8EF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8406426"/>
                  </p:ext>
                </p:extLst>
              </p:nvPr>
            </p:nvGraphicFramePr>
            <p:xfrm>
              <a:off x="484238" y="2548803"/>
              <a:ext cx="11223523" cy="17603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2480">
                      <a:extLst>
                        <a:ext uri="{9D8B030D-6E8A-4147-A177-3AD203B41FA5}">
                          <a16:colId xmlns:a16="http://schemas.microsoft.com/office/drawing/2014/main" val="2490453852"/>
                        </a:ext>
                      </a:extLst>
                    </a:gridCol>
                    <a:gridCol w="827766">
                      <a:extLst>
                        <a:ext uri="{9D8B030D-6E8A-4147-A177-3AD203B41FA5}">
                          <a16:colId xmlns:a16="http://schemas.microsoft.com/office/drawing/2014/main" val="2429567471"/>
                        </a:ext>
                      </a:extLst>
                    </a:gridCol>
                    <a:gridCol w="1533832">
                      <a:extLst>
                        <a:ext uri="{9D8B030D-6E8A-4147-A177-3AD203B41FA5}">
                          <a16:colId xmlns:a16="http://schemas.microsoft.com/office/drawing/2014/main" val="1463034809"/>
                        </a:ext>
                      </a:extLst>
                    </a:gridCol>
                    <a:gridCol w="1976284">
                      <a:extLst>
                        <a:ext uri="{9D8B030D-6E8A-4147-A177-3AD203B41FA5}">
                          <a16:colId xmlns:a16="http://schemas.microsoft.com/office/drawing/2014/main" val="3701541048"/>
                        </a:ext>
                      </a:extLst>
                    </a:gridCol>
                    <a:gridCol w="2728452">
                      <a:extLst>
                        <a:ext uri="{9D8B030D-6E8A-4147-A177-3AD203B41FA5}">
                          <a16:colId xmlns:a16="http://schemas.microsoft.com/office/drawing/2014/main" val="2456429926"/>
                        </a:ext>
                      </a:extLst>
                    </a:gridCol>
                    <a:gridCol w="2654709">
                      <a:extLst>
                        <a:ext uri="{9D8B030D-6E8A-4147-A177-3AD203B41FA5}">
                          <a16:colId xmlns:a16="http://schemas.microsoft.com/office/drawing/2014/main" val="562640463"/>
                        </a:ext>
                      </a:extLst>
                    </a:gridCol>
                  </a:tblGrid>
                  <a:tr h="88019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𝟗𝟗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𝟗𝟗𝟗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𝟗𝟗𝟗𝟗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9086339"/>
                      </a:ext>
                    </a:extLst>
                  </a:tr>
                  <a:tr h="88019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sz="4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4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𝟔𝟏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𝟗𝟔𝟎𝟏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𝟗𝟗𝟔𝟎𝟎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4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𝟗𝟗𝟗𝟔𝟎</m:t>
                                </m:r>
                              </m:oMath>
                            </m:oMathPara>
                          </a14:m>
                          <a:endParaRPr lang="ru-RU" sz="40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03188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7">
                <a:extLst>
                  <a:ext uri="{FF2B5EF4-FFF2-40B4-BE49-F238E27FC236}">
                    <a16:creationId xmlns:a16="http://schemas.microsoft.com/office/drawing/2014/main" id="{F27E83DB-9451-4334-B5B9-D0E9400E8EF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8406426"/>
                  </p:ext>
                </p:extLst>
              </p:nvPr>
            </p:nvGraphicFramePr>
            <p:xfrm>
              <a:off x="484238" y="2548803"/>
              <a:ext cx="11223523" cy="176039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2480">
                      <a:extLst>
                        <a:ext uri="{9D8B030D-6E8A-4147-A177-3AD203B41FA5}">
                          <a16:colId xmlns:a16="http://schemas.microsoft.com/office/drawing/2014/main" val="2490453852"/>
                        </a:ext>
                      </a:extLst>
                    </a:gridCol>
                    <a:gridCol w="827766">
                      <a:extLst>
                        <a:ext uri="{9D8B030D-6E8A-4147-A177-3AD203B41FA5}">
                          <a16:colId xmlns:a16="http://schemas.microsoft.com/office/drawing/2014/main" val="2429567471"/>
                        </a:ext>
                      </a:extLst>
                    </a:gridCol>
                    <a:gridCol w="1533832">
                      <a:extLst>
                        <a:ext uri="{9D8B030D-6E8A-4147-A177-3AD203B41FA5}">
                          <a16:colId xmlns:a16="http://schemas.microsoft.com/office/drawing/2014/main" val="1463034809"/>
                        </a:ext>
                      </a:extLst>
                    </a:gridCol>
                    <a:gridCol w="1976284">
                      <a:extLst>
                        <a:ext uri="{9D8B030D-6E8A-4147-A177-3AD203B41FA5}">
                          <a16:colId xmlns:a16="http://schemas.microsoft.com/office/drawing/2014/main" val="3701541048"/>
                        </a:ext>
                      </a:extLst>
                    </a:gridCol>
                    <a:gridCol w="2728452">
                      <a:extLst>
                        <a:ext uri="{9D8B030D-6E8A-4147-A177-3AD203B41FA5}">
                          <a16:colId xmlns:a16="http://schemas.microsoft.com/office/drawing/2014/main" val="2456429926"/>
                        </a:ext>
                      </a:extLst>
                    </a:gridCol>
                    <a:gridCol w="2654709">
                      <a:extLst>
                        <a:ext uri="{9D8B030D-6E8A-4147-A177-3AD203B41FA5}">
                          <a16:colId xmlns:a16="http://schemas.microsoft.com/office/drawing/2014/main" val="562640463"/>
                        </a:ext>
                      </a:extLst>
                    </a:gridCol>
                  </a:tblGrid>
                  <a:tr h="8801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5" t="-690" r="-646559" b="-10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3704" t="-690" r="-1082963" b="-10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984" t="-690" r="-480159" b="-10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5385" t="-690" r="-272308" b="-10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4765" t="-690" r="-97987" b="-10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22706" t="-690" r="-459" b="-1006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19086339"/>
                      </a:ext>
                    </a:extLst>
                  </a:tr>
                  <a:tr h="8801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5" t="-101389" r="-646559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3704" t="-101389" r="-1082963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1984" t="-101389" r="-480159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5385" t="-101389" r="-272308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4765" t="-101389" r="-97987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808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22706" t="-101389" r="-459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031885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C55983-39B6-438E-BC03-F1A530702C03}"/>
                  </a:ext>
                </a:extLst>
              </p:cNvPr>
              <p:cNvSpPr txBox="1"/>
              <p:nvPr/>
            </p:nvSpPr>
            <p:spPr>
              <a:xfrm>
                <a:off x="1905348" y="4922668"/>
                <a:ext cx="682039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5400" b="1" i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5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C55983-39B6-438E-BC03-F1A530702C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8" y="4922668"/>
                <a:ext cx="6820393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9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Широкоэкранный</PresentationFormat>
  <Paragraphs>121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108</cp:revision>
  <dcterms:created xsi:type="dcterms:W3CDTF">2020-06-03T14:00:39Z</dcterms:created>
  <dcterms:modified xsi:type="dcterms:W3CDTF">2021-11-11T17:33:48Z</dcterms:modified>
</cp:coreProperties>
</file>