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1403" r:id="rId2"/>
    <p:sldId id="1396" r:id="rId3"/>
    <p:sldId id="280" r:id="rId4"/>
    <p:sldId id="269" r:id="rId5"/>
    <p:sldId id="270" r:id="rId6"/>
    <p:sldId id="1397" r:id="rId7"/>
    <p:sldId id="285" r:id="rId8"/>
    <p:sldId id="1398" r:id="rId9"/>
    <p:sldId id="286" r:id="rId10"/>
    <p:sldId id="271" r:id="rId11"/>
    <p:sldId id="272" r:id="rId12"/>
    <p:sldId id="273" r:id="rId13"/>
    <p:sldId id="275" r:id="rId14"/>
    <p:sldId id="287" r:id="rId15"/>
    <p:sldId id="289" r:id="rId16"/>
    <p:sldId id="288" r:id="rId17"/>
    <p:sldId id="290" r:id="rId18"/>
    <p:sldId id="291" r:id="rId19"/>
    <p:sldId id="292" r:id="rId20"/>
    <p:sldId id="1399" r:id="rId21"/>
    <p:sldId id="1400" r:id="rId22"/>
    <p:sldId id="302" r:id="rId23"/>
    <p:sldId id="1401" r:id="rId24"/>
    <p:sldId id="299" r:id="rId25"/>
    <p:sldId id="1402" r:id="rId26"/>
    <p:sldId id="304" r:id="rId27"/>
    <p:sldId id="276" r:id="rId28"/>
    <p:sldId id="294" r:id="rId29"/>
    <p:sldId id="282" r:id="rId30"/>
    <p:sldId id="301" r:id="rId3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6600"/>
    <a:srgbClr val="800080"/>
    <a:srgbClr val="D0E3F4"/>
    <a:srgbClr val="5BD4FF"/>
    <a:srgbClr val="CC0066"/>
    <a:srgbClr val="005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42A934-6D38-45E7-98A2-B5FFD25850DE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1D720-C301-4CBA-BFF0-A064EE6227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542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0F0289-23AD-41A5-A693-3E3DD7F2DBA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41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BF483F-C859-4C9E-8486-4C41B0FB1F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FF4745B-F847-4D77-A1DA-8C9FF0DBF5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7FC076-BA9F-4E9B-9A07-B52DDBF1E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51F4-3F62-42E1-AA8F-BB7DE51929FF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645A18-2003-4915-AB11-EC82D27E0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4173C7-25D0-4D92-AFF1-032D595BC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731-967E-4BD5-B24D-8AE790E9D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74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4B4C0E-A04A-42EB-AF15-95D359A0E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0EF92E8-5F9A-43F6-96CC-4BA1DF5A7B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1D4F1E-4022-43E3-8F8F-E79F44868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51F4-3F62-42E1-AA8F-BB7DE51929FF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28BE66-8B9B-4CBA-B8DD-02DCDBC1B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8E2C16-A5A3-4AE1-8E09-060516DA7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731-967E-4BD5-B24D-8AE790E9D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705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1AAAB93-EFC5-44CA-8461-BA7B3D7061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67E453-3F1F-47D4-B5AB-BE45CA13FE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3A33F9-E9AE-4609-9FB9-0FC31C1B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51F4-3F62-42E1-AA8F-BB7DE51929FF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6AFF03-4928-4370-86AE-53FC9DEF2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DC4B5D-DDE3-48A7-82BE-00F994325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731-967E-4BD5-B24D-8AE790E9D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895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60396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546957-DFEB-4C05-AA08-55AA5B97E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FDEC36-F4A9-42BF-8652-8DBB3F0AB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7D4042-D874-4375-A497-CD23DD3FB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51F4-3F62-42E1-AA8F-BB7DE51929FF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013E82-8AF8-482C-BC9B-22F1367E7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FDB578-9A5C-4767-BE0D-4E48B7844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731-967E-4BD5-B24D-8AE790E9D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12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CE7CE9-AAD0-4B19-81CB-0083918A5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B3E80A6-FE92-4D1E-A8EF-EAB900A1A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A79906-5B40-455B-A6AA-B1E0D68D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51F4-3F62-42E1-AA8F-BB7DE51929FF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884052-8274-4163-B78A-9150FD238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25DCC8-7C6E-4774-9D60-620EE7EE4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731-967E-4BD5-B24D-8AE790E9D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806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BCEDDC-BBF3-4FFE-A8F9-0D8F02312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D63854-7121-49A1-BDD1-A4159FD154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DF4704D-DF32-4874-BBA6-D7DA08DCF0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7E95366-B8E5-4597-B92D-1A9865ED2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51F4-3F62-42E1-AA8F-BB7DE51929FF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1AE4AC7-57A2-49DA-98E0-7AF78A9FE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41CCC4E-D487-464E-881D-C5BDB173B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731-967E-4BD5-B24D-8AE790E9D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467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C39E25-750C-4D26-AFEC-2800F6001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532845-F331-4639-BE72-D06D384ED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B59117D-5731-453A-9E39-8EAD8A7AB8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2B86AB7-2EA7-4457-B578-74EA919AAE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1AD101C-EEA0-4A9E-9A62-5CD7715909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0B2447A-8C70-4E81-A8DE-AE6180344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51F4-3F62-42E1-AA8F-BB7DE51929FF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CC50355-EAB7-4A14-A772-63CFF6F5E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228837F-6A38-46E9-ABA7-B56C3388A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731-967E-4BD5-B24D-8AE790E9D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73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9C80DF-43FA-45EF-8F45-2BB106803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137B2C4-43FF-4A28-AAD1-79199D1F6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51F4-3F62-42E1-AA8F-BB7DE51929FF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0177B16-DF39-4CB9-BE63-07D6F4ED7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BA7CFF6-9762-4E4D-946B-3C9CD8C36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731-967E-4BD5-B24D-8AE790E9D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289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57208D4-9404-47EF-B765-7B38ECE5D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51F4-3F62-42E1-AA8F-BB7DE51929FF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8CDA642-828D-4F05-9AD7-FF7435A99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AF48FC6-6677-4CB7-B3F6-2D70C6147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731-967E-4BD5-B24D-8AE790E9D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317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2651CC-3849-408D-8E86-DD100DBB0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486728-BB84-4EF2-AED4-2B4AE9F74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20A9A7C-6245-4D32-A946-745A95928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830ADD2-6813-448C-ADAA-E058D362C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51F4-3F62-42E1-AA8F-BB7DE51929FF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B35309B-8CD9-49B9-B8BB-C0B79D7A9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240FCAB-9434-4132-94A4-DC1260C6A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731-967E-4BD5-B24D-8AE790E9D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122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54E7E8-3B97-4FE7-9926-E950F067D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8E32483-1A6A-46AE-BAD6-155BACD8B9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4C825AF-EEB2-44AE-B558-24D91A7F87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53F7BA2-5C2B-44FB-983C-1BD867D75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51F4-3F62-42E1-AA8F-BB7DE51929FF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F7922F9-F36D-49E9-902B-A81AC319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999E97-2843-45BE-A7D2-89A244CAC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731-967E-4BD5-B24D-8AE790E9D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354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E1A110-1E14-4DDA-AA30-89F4AB46E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9E3C8F-9A96-497A-B5CB-04C8727E4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7747B1-D417-43BB-9F02-83DB980365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A51F4-3F62-42E1-AA8F-BB7DE51929FF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15CB64-1151-492D-BD2E-A4A48BF5E1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CE9AFC-6A8D-4F5E-9232-E401FF17EE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E6731-967E-4BD5-B24D-8AE790E9D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12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image" Target="../media/image301.png"/><Relationship Id="rId2" Type="http://schemas.openxmlformats.org/officeDocument/2006/relationships/image" Target="../media/image2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0.png"/><Relationship Id="rId5" Type="http://schemas.openxmlformats.org/officeDocument/2006/relationships/image" Target="../media/image280.png"/><Relationship Id="rId4" Type="http://schemas.openxmlformats.org/officeDocument/2006/relationships/image" Target="../media/image27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1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1.png"/><Relationship Id="rId2" Type="http://schemas.openxmlformats.org/officeDocument/2006/relationships/image" Target="../media/image3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0.png"/><Relationship Id="rId13" Type="http://schemas.openxmlformats.org/officeDocument/2006/relationships/image" Target="../media/image38.png"/><Relationship Id="rId18" Type="http://schemas.openxmlformats.org/officeDocument/2006/relationships/image" Target="../media/image43.png"/><Relationship Id="rId26" Type="http://schemas.openxmlformats.org/officeDocument/2006/relationships/image" Target="../media/image51.png"/><Relationship Id="rId3" Type="http://schemas.openxmlformats.org/officeDocument/2006/relationships/image" Target="../media/image331.png"/><Relationship Id="rId21" Type="http://schemas.openxmlformats.org/officeDocument/2006/relationships/image" Target="../media/image46.png"/><Relationship Id="rId7" Type="http://schemas.openxmlformats.org/officeDocument/2006/relationships/image" Target="../media/image320.png"/><Relationship Id="rId12" Type="http://schemas.openxmlformats.org/officeDocument/2006/relationships/image" Target="../media/image37.png"/><Relationship Id="rId17" Type="http://schemas.openxmlformats.org/officeDocument/2006/relationships/image" Target="../media/image42.png"/><Relationship Id="rId25" Type="http://schemas.openxmlformats.org/officeDocument/2006/relationships/image" Target="../media/image50.png"/><Relationship Id="rId2" Type="http://schemas.openxmlformats.org/officeDocument/2006/relationships/image" Target="../media/image2.png"/><Relationship Id="rId16" Type="http://schemas.openxmlformats.org/officeDocument/2006/relationships/image" Target="../media/image41.png"/><Relationship Id="rId20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0.png"/><Relationship Id="rId11" Type="http://schemas.openxmlformats.org/officeDocument/2006/relationships/image" Target="../media/image36.png"/><Relationship Id="rId24" Type="http://schemas.openxmlformats.org/officeDocument/2006/relationships/image" Target="../media/image34.png"/><Relationship Id="rId5" Type="http://schemas.openxmlformats.org/officeDocument/2006/relationships/image" Target="../media/image300.png"/><Relationship Id="rId15" Type="http://schemas.openxmlformats.org/officeDocument/2006/relationships/image" Target="../media/image40.png"/><Relationship Id="rId23" Type="http://schemas.openxmlformats.org/officeDocument/2006/relationships/image" Target="../media/image48.png"/><Relationship Id="rId28" Type="http://schemas.openxmlformats.org/officeDocument/2006/relationships/image" Target="../media/image53.png"/><Relationship Id="rId10" Type="http://schemas.openxmlformats.org/officeDocument/2006/relationships/image" Target="../media/image35.png"/><Relationship Id="rId19" Type="http://schemas.openxmlformats.org/officeDocument/2006/relationships/image" Target="../media/image44.png"/><Relationship Id="rId9" Type="http://schemas.openxmlformats.org/officeDocument/2006/relationships/image" Target="../media/image340.png"/><Relationship Id="rId14" Type="http://schemas.openxmlformats.org/officeDocument/2006/relationships/image" Target="../media/image39.png"/><Relationship Id="rId22" Type="http://schemas.openxmlformats.org/officeDocument/2006/relationships/image" Target="../media/image47.png"/><Relationship Id="rId27" Type="http://schemas.openxmlformats.org/officeDocument/2006/relationships/image" Target="../media/image5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4.png"/><Relationship Id="rId18" Type="http://schemas.openxmlformats.org/officeDocument/2006/relationships/image" Target="../media/image69.png"/><Relationship Id="rId26" Type="http://schemas.openxmlformats.org/officeDocument/2006/relationships/image" Target="../media/image76.png"/><Relationship Id="rId3" Type="http://schemas.openxmlformats.org/officeDocument/2006/relationships/image" Target="../media/image54.png"/><Relationship Id="rId21" Type="http://schemas.openxmlformats.org/officeDocument/2006/relationships/image" Target="../media/image72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17" Type="http://schemas.openxmlformats.org/officeDocument/2006/relationships/image" Target="../media/image68.png"/><Relationship Id="rId2" Type="http://schemas.openxmlformats.org/officeDocument/2006/relationships/image" Target="../media/image2.png"/><Relationship Id="rId16" Type="http://schemas.openxmlformats.org/officeDocument/2006/relationships/image" Target="../media/image67.png"/><Relationship Id="rId20" Type="http://schemas.openxmlformats.org/officeDocument/2006/relationships/image" Target="../media/image71.png"/><Relationship Id="rId29" Type="http://schemas.openxmlformats.org/officeDocument/2006/relationships/image" Target="../media/image7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24" Type="http://schemas.openxmlformats.org/officeDocument/2006/relationships/image" Target="../media/image49.png"/><Relationship Id="rId5" Type="http://schemas.openxmlformats.org/officeDocument/2006/relationships/image" Target="../media/image56.png"/><Relationship Id="rId15" Type="http://schemas.openxmlformats.org/officeDocument/2006/relationships/image" Target="../media/image66.png"/><Relationship Id="rId23" Type="http://schemas.openxmlformats.org/officeDocument/2006/relationships/image" Target="../media/image74.png"/><Relationship Id="rId28" Type="http://schemas.openxmlformats.org/officeDocument/2006/relationships/image" Target="../media/image78.png"/><Relationship Id="rId10" Type="http://schemas.openxmlformats.org/officeDocument/2006/relationships/image" Target="../media/image61.png"/><Relationship Id="rId19" Type="http://schemas.openxmlformats.org/officeDocument/2006/relationships/image" Target="../media/image70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Relationship Id="rId14" Type="http://schemas.openxmlformats.org/officeDocument/2006/relationships/image" Target="../media/image65.png"/><Relationship Id="rId22" Type="http://schemas.openxmlformats.org/officeDocument/2006/relationships/image" Target="../media/image73.png"/><Relationship Id="rId27" Type="http://schemas.openxmlformats.org/officeDocument/2006/relationships/image" Target="../media/image7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7" Type="http://schemas.openxmlformats.org/officeDocument/2006/relationships/image" Target="../media/image80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0.png"/><Relationship Id="rId11" Type="http://schemas.openxmlformats.org/officeDocument/2006/relationships/image" Target="../media/image84.png"/><Relationship Id="rId5" Type="http://schemas.openxmlformats.org/officeDocument/2006/relationships/image" Target="../media/image780.png"/><Relationship Id="rId10" Type="http://schemas.openxmlformats.org/officeDocument/2006/relationships/image" Target="../media/image83.png"/><Relationship Id="rId4" Type="http://schemas.openxmlformats.org/officeDocument/2006/relationships/image" Target="../media/image770.png"/><Relationship Id="rId9" Type="http://schemas.openxmlformats.org/officeDocument/2006/relationships/image" Target="../media/image8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63.png"/><Relationship Id="rId18" Type="http://schemas.openxmlformats.org/officeDocument/2006/relationships/image" Target="../media/image68.png"/><Relationship Id="rId26" Type="http://schemas.openxmlformats.org/officeDocument/2006/relationships/image" Target="../media/image871.png"/><Relationship Id="rId21" Type="http://schemas.openxmlformats.org/officeDocument/2006/relationships/image" Target="../media/image71.png"/><Relationship Id="rId7" Type="http://schemas.openxmlformats.org/officeDocument/2006/relationships/image" Target="../media/image57.png"/><Relationship Id="rId12" Type="http://schemas.openxmlformats.org/officeDocument/2006/relationships/image" Target="../media/image62.png"/><Relationship Id="rId17" Type="http://schemas.openxmlformats.org/officeDocument/2006/relationships/image" Target="../media/image67.png"/><Relationship Id="rId25" Type="http://schemas.openxmlformats.org/officeDocument/2006/relationships/image" Target="../media/image87.png"/><Relationship Id="rId2" Type="http://schemas.openxmlformats.org/officeDocument/2006/relationships/image" Target="../media/image2.png"/><Relationship Id="rId16" Type="http://schemas.openxmlformats.org/officeDocument/2006/relationships/image" Target="../media/image66.png"/><Relationship Id="rId20" Type="http://schemas.openxmlformats.org/officeDocument/2006/relationships/image" Target="../media/image70.png"/><Relationship Id="rId29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11" Type="http://schemas.openxmlformats.org/officeDocument/2006/relationships/image" Target="../media/image61.png"/><Relationship Id="rId24" Type="http://schemas.openxmlformats.org/officeDocument/2006/relationships/image" Target="../media/image86.png"/><Relationship Id="rId5" Type="http://schemas.openxmlformats.org/officeDocument/2006/relationships/image" Target="../media/image55.png"/><Relationship Id="rId15" Type="http://schemas.openxmlformats.org/officeDocument/2006/relationships/image" Target="../media/image65.png"/><Relationship Id="rId23" Type="http://schemas.openxmlformats.org/officeDocument/2006/relationships/image" Target="../media/image85.png"/><Relationship Id="rId28" Type="http://schemas.openxmlformats.org/officeDocument/2006/relationships/image" Target="../media/image89.png"/><Relationship Id="rId10" Type="http://schemas.openxmlformats.org/officeDocument/2006/relationships/image" Target="../media/image60.png"/><Relationship Id="rId19" Type="http://schemas.openxmlformats.org/officeDocument/2006/relationships/image" Target="../media/image69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Relationship Id="rId14" Type="http://schemas.openxmlformats.org/officeDocument/2006/relationships/image" Target="../media/image64.png"/><Relationship Id="rId22" Type="http://schemas.openxmlformats.org/officeDocument/2006/relationships/image" Target="../media/image72.png"/><Relationship Id="rId27" Type="http://schemas.openxmlformats.org/officeDocument/2006/relationships/image" Target="../media/image8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7" Type="http://schemas.openxmlformats.org/officeDocument/2006/relationships/image" Target="../media/image890.png"/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80.png"/><Relationship Id="rId11" Type="http://schemas.openxmlformats.org/officeDocument/2006/relationships/image" Target="../media/image93.png"/><Relationship Id="rId5" Type="http://schemas.openxmlformats.org/officeDocument/2006/relationships/image" Target="../media/image870.png"/><Relationship Id="rId10" Type="http://schemas.openxmlformats.org/officeDocument/2006/relationships/image" Target="../media/image920.png"/><Relationship Id="rId4" Type="http://schemas.openxmlformats.org/officeDocument/2006/relationships/image" Target="../media/image770.png"/><Relationship Id="rId9" Type="http://schemas.openxmlformats.org/officeDocument/2006/relationships/image" Target="../media/image91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63.png"/><Relationship Id="rId18" Type="http://schemas.openxmlformats.org/officeDocument/2006/relationships/image" Target="../media/image68.png"/><Relationship Id="rId26" Type="http://schemas.openxmlformats.org/officeDocument/2006/relationships/image" Target="../media/image95.png"/><Relationship Id="rId21" Type="http://schemas.openxmlformats.org/officeDocument/2006/relationships/image" Target="../media/image71.png"/><Relationship Id="rId7" Type="http://schemas.openxmlformats.org/officeDocument/2006/relationships/image" Target="../media/image57.png"/><Relationship Id="rId12" Type="http://schemas.openxmlformats.org/officeDocument/2006/relationships/image" Target="../media/image62.png"/><Relationship Id="rId17" Type="http://schemas.openxmlformats.org/officeDocument/2006/relationships/image" Target="../media/image67.png"/><Relationship Id="rId25" Type="http://schemas.openxmlformats.org/officeDocument/2006/relationships/image" Target="../media/image94.png"/><Relationship Id="rId2" Type="http://schemas.openxmlformats.org/officeDocument/2006/relationships/image" Target="../media/image2.png"/><Relationship Id="rId16" Type="http://schemas.openxmlformats.org/officeDocument/2006/relationships/image" Target="../media/image66.png"/><Relationship Id="rId20" Type="http://schemas.openxmlformats.org/officeDocument/2006/relationships/image" Target="../media/image70.png"/><Relationship Id="rId29" Type="http://schemas.openxmlformats.org/officeDocument/2006/relationships/image" Target="../media/image9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11" Type="http://schemas.openxmlformats.org/officeDocument/2006/relationships/image" Target="../media/image61.png"/><Relationship Id="rId24" Type="http://schemas.openxmlformats.org/officeDocument/2006/relationships/image" Target="../media/image74.png"/><Relationship Id="rId5" Type="http://schemas.openxmlformats.org/officeDocument/2006/relationships/image" Target="../media/image55.png"/><Relationship Id="rId15" Type="http://schemas.openxmlformats.org/officeDocument/2006/relationships/image" Target="../media/image65.png"/><Relationship Id="rId23" Type="http://schemas.openxmlformats.org/officeDocument/2006/relationships/image" Target="../media/image73.png"/><Relationship Id="rId28" Type="http://schemas.openxmlformats.org/officeDocument/2006/relationships/image" Target="../media/image98.png"/><Relationship Id="rId10" Type="http://schemas.openxmlformats.org/officeDocument/2006/relationships/image" Target="../media/image60.png"/><Relationship Id="rId19" Type="http://schemas.openxmlformats.org/officeDocument/2006/relationships/image" Target="../media/image69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Relationship Id="rId14" Type="http://schemas.openxmlformats.org/officeDocument/2006/relationships/image" Target="../media/image64.png"/><Relationship Id="rId22" Type="http://schemas.openxmlformats.org/officeDocument/2006/relationships/image" Target="../media/image72.png"/><Relationship Id="rId27" Type="http://schemas.openxmlformats.org/officeDocument/2006/relationships/image" Target="../media/image9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7" Type="http://schemas.openxmlformats.org/officeDocument/2006/relationships/image" Target="../media/image99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0.png"/><Relationship Id="rId11" Type="http://schemas.openxmlformats.org/officeDocument/2006/relationships/image" Target="../media/image102.png"/><Relationship Id="rId5" Type="http://schemas.openxmlformats.org/officeDocument/2006/relationships/image" Target="../media/image970.png"/><Relationship Id="rId10" Type="http://schemas.openxmlformats.org/officeDocument/2006/relationships/image" Target="../media/image920.png"/><Relationship Id="rId4" Type="http://schemas.openxmlformats.org/officeDocument/2006/relationships/image" Target="../media/image950.png"/><Relationship Id="rId9" Type="http://schemas.openxmlformats.org/officeDocument/2006/relationships/image" Target="../media/image100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png"/><Relationship Id="rId13" Type="http://schemas.openxmlformats.org/officeDocument/2006/relationships/image" Target="../media/image113.png"/><Relationship Id="rId3" Type="http://schemas.openxmlformats.org/officeDocument/2006/relationships/image" Target="../media/image103.png"/><Relationship Id="rId7" Type="http://schemas.openxmlformats.org/officeDocument/2006/relationships/image" Target="../media/image107.png"/><Relationship Id="rId12" Type="http://schemas.openxmlformats.org/officeDocument/2006/relationships/image" Target="../media/image112.png"/><Relationship Id="rId17" Type="http://schemas.openxmlformats.org/officeDocument/2006/relationships/image" Target="../media/image117.png"/><Relationship Id="rId2" Type="http://schemas.openxmlformats.org/officeDocument/2006/relationships/image" Target="../media/image2.png"/><Relationship Id="rId16" Type="http://schemas.openxmlformats.org/officeDocument/2006/relationships/image" Target="../media/image1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png"/><Relationship Id="rId11" Type="http://schemas.openxmlformats.org/officeDocument/2006/relationships/image" Target="../media/image111.png"/><Relationship Id="rId5" Type="http://schemas.openxmlformats.org/officeDocument/2006/relationships/image" Target="../media/image105.png"/><Relationship Id="rId15" Type="http://schemas.openxmlformats.org/officeDocument/2006/relationships/image" Target="../media/image115.png"/><Relationship Id="rId10" Type="http://schemas.openxmlformats.org/officeDocument/2006/relationships/image" Target="../media/image110.png"/><Relationship Id="rId4" Type="http://schemas.openxmlformats.org/officeDocument/2006/relationships/image" Target="../media/image104.png"/><Relationship Id="rId9" Type="http://schemas.openxmlformats.org/officeDocument/2006/relationships/image" Target="../media/image109.png"/><Relationship Id="rId14" Type="http://schemas.openxmlformats.org/officeDocument/2006/relationships/image" Target="../media/image11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png"/><Relationship Id="rId13" Type="http://schemas.openxmlformats.org/officeDocument/2006/relationships/image" Target="../media/image113.png"/><Relationship Id="rId18" Type="http://schemas.openxmlformats.org/officeDocument/2006/relationships/image" Target="../media/image121.png"/><Relationship Id="rId3" Type="http://schemas.openxmlformats.org/officeDocument/2006/relationships/image" Target="../media/image103.png"/><Relationship Id="rId7" Type="http://schemas.openxmlformats.org/officeDocument/2006/relationships/image" Target="../media/image107.png"/><Relationship Id="rId12" Type="http://schemas.openxmlformats.org/officeDocument/2006/relationships/image" Target="../media/image112.png"/><Relationship Id="rId17" Type="http://schemas.openxmlformats.org/officeDocument/2006/relationships/image" Target="../media/image120.png"/><Relationship Id="rId2" Type="http://schemas.openxmlformats.org/officeDocument/2006/relationships/image" Target="../media/image2.png"/><Relationship Id="rId16" Type="http://schemas.openxmlformats.org/officeDocument/2006/relationships/image" Target="../media/image1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png"/><Relationship Id="rId11" Type="http://schemas.openxmlformats.org/officeDocument/2006/relationships/image" Target="../media/image111.png"/><Relationship Id="rId5" Type="http://schemas.openxmlformats.org/officeDocument/2006/relationships/image" Target="../media/image105.png"/><Relationship Id="rId15" Type="http://schemas.openxmlformats.org/officeDocument/2006/relationships/image" Target="../media/image118.png"/><Relationship Id="rId10" Type="http://schemas.openxmlformats.org/officeDocument/2006/relationships/image" Target="../media/image110.png"/><Relationship Id="rId19" Type="http://schemas.openxmlformats.org/officeDocument/2006/relationships/image" Target="../media/image122.png"/><Relationship Id="rId4" Type="http://schemas.openxmlformats.org/officeDocument/2006/relationships/image" Target="../media/image104.png"/><Relationship Id="rId9" Type="http://schemas.openxmlformats.org/officeDocument/2006/relationships/image" Target="../media/image109.png"/><Relationship Id="rId14" Type="http://schemas.openxmlformats.org/officeDocument/2006/relationships/image" Target="../media/image114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1.png"/><Relationship Id="rId3" Type="http://schemas.openxmlformats.org/officeDocument/2006/relationships/image" Target="../media/image1111.png"/><Relationship Id="rId7" Type="http://schemas.openxmlformats.org/officeDocument/2006/relationships/image" Target="../media/image1110.png"/><Relationship Id="rId2" Type="http://schemas.openxmlformats.org/officeDocument/2006/relationships/image" Target="../media/image110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1.png"/><Relationship Id="rId11" Type="http://schemas.openxmlformats.org/officeDocument/2006/relationships/image" Target="../media/image1141.png"/><Relationship Id="rId10" Type="http://schemas.openxmlformats.org/officeDocument/2006/relationships/image" Target="../media/image1131.png"/><Relationship Id="rId4" Type="http://schemas.openxmlformats.org/officeDocument/2006/relationships/image" Target="../media/image1121.png"/><Relationship Id="rId9" Type="http://schemas.openxmlformats.org/officeDocument/2006/relationships/image" Target="../media/image1120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png"/><Relationship Id="rId13" Type="http://schemas.openxmlformats.org/officeDocument/2006/relationships/image" Target="../media/image113.png"/><Relationship Id="rId18" Type="http://schemas.openxmlformats.org/officeDocument/2006/relationships/image" Target="../media/image126.png"/><Relationship Id="rId3" Type="http://schemas.openxmlformats.org/officeDocument/2006/relationships/image" Target="../media/image103.png"/><Relationship Id="rId7" Type="http://schemas.openxmlformats.org/officeDocument/2006/relationships/image" Target="../media/image107.png"/><Relationship Id="rId12" Type="http://schemas.openxmlformats.org/officeDocument/2006/relationships/image" Target="../media/image112.png"/><Relationship Id="rId17" Type="http://schemas.openxmlformats.org/officeDocument/2006/relationships/image" Target="../media/image125.png"/><Relationship Id="rId2" Type="http://schemas.openxmlformats.org/officeDocument/2006/relationships/image" Target="../media/image2.png"/><Relationship Id="rId16" Type="http://schemas.openxmlformats.org/officeDocument/2006/relationships/image" Target="../media/image1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png"/><Relationship Id="rId11" Type="http://schemas.openxmlformats.org/officeDocument/2006/relationships/image" Target="../media/image111.png"/><Relationship Id="rId5" Type="http://schemas.openxmlformats.org/officeDocument/2006/relationships/image" Target="../media/image105.png"/><Relationship Id="rId15" Type="http://schemas.openxmlformats.org/officeDocument/2006/relationships/image" Target="../media/image123.png"/><Relationship Id="rId10" Type="http://schemas.openxmlformats.org/officeDocument/2006/relationships/image" Target="../media/image110.png"/><Relationship Id="rId19" Type="http://schemas.openxmlformats.org/officeDocument/2006/relationships/image" Target="../media/image127.png"/><Relationship Id="rId4" Type="http://schemas.openxmlformats.org/officeDocument/2006/relationships/image" Target="../media/image104.png"/><Relationship Id="rId9" Type="http://schemas.openxmlformats.org/officeDocument/2006/relationships/image" Target="../media/image109.png"/><Relationship Id="rId14" Type="http://schemas.openxmlformats.org/officeDocument/2006/relationships/image" Target="../media/image114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0.png"/><Relationship Id="rId3" Type="http://schemas.openxmlformats.org/officeDocument/2006/relationships/image" Target="../media/image1201.png"/><Relationship Id="rId7" Type="http://schemas.openxmlformats.org/officeDocument/2006/relationships/image" Target="../media/image1171.png"/><Relationship Id="rId2" Type="http://schemas.openxmlformats.org/officeDocument/2006/relationships/image" Target="../media/image119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90.png"/><Relationship Id="rId11" Type="http://schemas.openxmlformats.org/officeDocument/2006/relationships/image" Target="../media/image1231.png"/><Relationship Id="rId10" Type="http://schemas.openxmlformats.org/officeDocument/2006/relationships/image" Target="../media/image1220.png"/><Relationship Id="rId4" Type="http://schemas.openxmlformats.org/officeDocument/2006/relationships/image" Target="../media/image1211.png"/><Relationship Id="rId9" Type="http://schemas.openxmlformats.org/officeDocument/2006/relationships/image" Target="../media/image1210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png"/><Relationship Id="rId13" Type="http://schemas.openxmlformats.org/officeDocument/2006/relationships/image" Target="../media/image113.png"/><Relationship Id="rId18" Type="http://schemas.openxmlformats.org/officeDocument/2006/relationships/image" Target="../media/image131.png"/><Relationship Id="rId3" Type="http://schemas.openxmlformats.org/officeDocument/2006/relationships/image" Target="../media/image103.png"/><Relationship Id="rId7" Type="http://schemas.openxmlformats.org/officeDocument/2006/relationships/image" Target="../media/image107.png"/><Relationship Id="rId12" Type="http://schemas.openxmlformats.org/officeDocument/2006/relationships/image" Target="../media/image112.png"/><Relationship Id="rId17" Type="http://schemas.openxmlformats.org/officeDocument/2006/relationships/image" Target="../media/image130.png"/><Relationship Id="rId2" Type="http://schemas.openxmlformats.org/officeDocument/2006/relationships/image" Target="../media/image2.png"/><Relationship Id="rId16" Type="http://schemas.openxmlformats.org/officeDocument/2006/relationships/image" Target="../media/image1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png"/><Relationship Id="rId11" Type="http://schemas.openxmlformats.org/officeDocument/2006/relationships/image" Target="../media/image111.png"/><Relationship Id="rId5" Type="http://schemas.openxmlformats.org/officeDocument/2006/relationships/image" Target="../media/image105.png"/><Relationship Id="rId15" Type="http://schemas.openxmlformats.org/officeDocument/2006/relationships/image" Target="../media/image128.png"/><Relationship Id="rId10" Type="http://schemas.openxmlformats.org/officeDocument/2006/relationships/image" Target="../media/image110.png"/><Relationship Id="rId19" Type="http://schemas.openxmlformats.org/officeDocument/2006/relationships/image" Target="../media/image132.png"/><Relationship Id="rId4" Type="http://schemas.openxmlformats.org/officeDocument/2006/relationships/image" Target="../media/image104.png"/><Relationship Id="rId9" Type="http://schemas.openxmlformats.org/officeDocument/2006/relationships/image" Target="../media/image109.png"/><Relationship Id="rId14" Type="http://schemas.openxmlformats.org/officeDocument/2006/relationships/image" Target="../media/image114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1.png"/><Relationship Id="rId7" Type="http://schemas.openxmlformats.org/officeDocument/2006/relationships/image" Target="../media/image1260.png"/><Relationship Id="rId2" Type="http://schemas.openxmlformats.org/officeDocument/2006/relationships/image" Target="../media/image128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50.png"/><Relationship Id="rId11" Type="http://schemas.openxmlformats.org/officeDocument/2006/relationships/image" Target="../media/image1290.png"/><Relationship Id="rId5" Type="http://schemas.openxmlformats.org/officeDocument/2006/relationships/image" Target="../media/image1240.png"/><Relationship Id="rId10" Type="http://schemas.openxmlformats.org/officeDocument/2006/relationships/image" Target="../media/image1280.png"/><Relationship Id="rId4" Type="http://schemas.openxmlformats.org/officeDocument/2006/relationships/image" Target="../media/image1230.png"/><Relationship Id="rId9" Type="http://schemas.openxmlformats.org/officeDocument/2006/relationships/image" Target="../media/image127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10.png"/><Relationship Id="rId2" Type="http://schemas.openxmlformats.org/officeDocument/2006/relationships/image" Target="../media/image130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80.png"/><Relationship Id="rId7" Type="http://schemas.openxmlformats.org/officeDocument/2006/relationships/image" Target="../media/image1330.png"/><Relationship Id="rId2" Type="http://schemas.openxmlformats.org/officeDocument/2006/relationships/image" Target="../media/image10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20.png"/><Relationship Id="rId5" Type="http://schemas.openxmlformats.org/officeDocument/2006/relationships/image" Target="../media/image134.png"/><Relationship Id="rId4" Type="http://schemas.openxmlformats.org/officeDocument/2006/relationships/image" Target="../media/image13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5.png"/><Relationship Id="rId7" Type="http://schemas.openxmlformats.org/officeDocument/2006/relationships/image" Target="../media/image1360.png"/><Relationship Id="rId2" Type="http://schemas.openxmlformats.org/officeDocument/2006/relationships/image" Target="../media/image11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50.png"/><Relationship Id="rId5" Type="http://schemas.openxmlformats.org/officeDocument/2006/relationships/image" Target="../media/image1340.png"/><Relationship Id="rId4" Type="http://schemas.openxmlformats.org/officeDocument/2006/relationships/image" Target="../media/image13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png"/><Relationship Id="rId13" Type="http://schemas.openxmlformats.org/officeDocument/2006/relationships/image" Target="../media/image9.png"/><Relationship Id="rId3" Type="http://schemas.openxmlformats.org/officeDocument/2006/relationships/image" Target="../media/image410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0.png"/><Relationship Id="rId11" Type="http://schemas.openxmlformats.org/officeDocument/2006/relationships/image" Target="../media/image12.png"/><Relationship Id="rId5" Type="http://schemas.openxmlformats.org/officeDocument/2006/relationships/image" Target="../media/image610.png"/><Relationship Id="rId10" Type="http://schemas.openxmlformats.org/officeDocument/2006/relationships/image" Target="../media/image11.png"/><Relationship Id="rId4" Type="http://schemas.openxmlformats.org/officeDocument/2006/relationships/image" Target="../media/image510.png"/><Relationship Id="rId9" Type="http://schemas.openxmlformats.org/officeDocument/2006/relationships/image" Target="../media/image10.png"/><Relationship Id="rId1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18" Type="http://schemas.openxmlformats.org/officeDocument/2006/relationships/image" Target="../media/image2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17" Type="http://schemas.openxmlformats.org/officeDocument/2006/relationships/image" Target="../media/image28.png"/><Relationship Id="rId2" Type="http://schemas.openxmlformats.org/officeDocument/2006/relationships/image" Target="../media/image2.png"/><Relationship Id="rId16" Type="http://schemas.openxmlformats.org/officeDocument/2006/relationships/image" Target="../media/image27.png"/><Relationship Id="rId20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5" Type="http://schemas.openxmlformats.org/officeDocument/2006/relationships/image" Target="../media/image26.png"/><Relationship Id="rId10" Type="http://schemas.openxmlformats.org/officeDocument/2006/relationships/image" Target="../media/image21.png"/><Relationship Id="rId19" Type="http://schemas.openxmlformats.org/officeDocument/2006/relationships/image" Target="../media/image30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18" Type="http://schemas.openxmlformats.org/officeDocument/2006/relationships/image" Target="../media/image32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17" Type="http://schemas.openxmlformats.org/officeDocument/2006/relationships/image" Target="../media/image28.png"/><Relationship Id="rId2" Type="http://schemas.openxmlformats.org/officeDocument/2006/relationships/image" Target="../media/image2.pn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5" Type="http://schemas.openxmlformats.org/officeDocument/2006/relationships/image" Target="../media/image26.png"/><Relationship Id="rId10" Type="http://schemas.openxmlformats.org/officeDocument/2006/relationships/image" Target="../media/image21.png"/><Relationship Id="rId19" Type="http://schemas.openxmlformats.org/officeDocument/2006/relationships/image" Target="../media/image33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0.png"/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6" y="3249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022494" y="683260"/>
            <a:ext cx="2540028" cy="8904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040774" y="683260"/>
            <a:ext cx="2540028" cy="8904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383572" y="702054"/>
            <a:ext cx="2197230" cy="77254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6" b="1" spc="21" dirty="0" smtClean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4800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408717DB-347A-4486-96FB-CACBD2A62387}"/>
              </a:ext>
            </a:extLst>
          </p:cNvPr>
          <p:cNvSpPr txBox="1">
            <a:spLocks/>
          </p:cNvSpPr>
          <p:nvPr/>
        </p:nvSpPr>
        <p:spPr>
          <a:xfrm>
            <a:off x="3116193" y="498014"/>
            <a:ext cx="5058993" cy="1139208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en-US" sz="7200" spc="11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0B303D5E-5453-437D-9E60-089FD8AC87C0}"/>
              </a:ext>
            </a:extLst>
          </p:cNvPr>
          <p:cNvSpPr/>
          <p:nvPr/>
        </p:nvSpPr>
        <p:spPr>
          <a:xfrm>
            <a:off x="930919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1FA292D3-F289-4A9C-ABA0-81BD581DDF46}"/>
              </a:ext>
            </a:extLst>
          </p:cNvPr>
          <p:cNvSpPr/>
          <p:nvPr/>
        </p:nvSpPr>
        <p:spPr>
          <a:xfrm>
            <a:off x="965808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8844C329-4CF8-4F15-89E8-4B1F80DDA4EB}"/>
              </a:ext>
            </a:extLst>
          </p:cNvPr>
          <p:cNvSpPr/>
          <p:nvPr/>
        </p:nvSpPr>
        <p:spPr>
          <a:xfrm>
            <a:off x="930919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9FCF6BDA-97B4-40D2-8A8F-6C339636E176}"/>
              </a:ext>
            </a:extLst>
          </p:cNvPr>
          <p:cNvSpPr/>
          <p:nvPr/>
        </p:nvSpPr>
        <p:spPr>
          <a:xfrm>
            <a:off x="1628722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2A1C6A16-B1AA-4BC3-92E0-70812B712F39}"/>
              </a:ext>
            </a:extLst>
          </p:cNvPr>
          <p:cNvSpPr/>
          <p:nvPr/>
        </p:nvSpPr>
        <p:spPr>
          <a:xfrm>
            <a:off x="1733395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10092EF9-9379-4C15-9A5A-0DE0B5D7C237}"/>
              </a:ext>
            </a:extLst>
          </p:cNvPr>
          <p:cNvSpPr/>
          <p:nvPr/>
        </p:nvSpPr>
        <p:spPr>
          <a:xfrm>
            <a:off x="1628722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BAF2035F-500F-469C-8AB8-80BF0392272F}"/>
              </a:ext>
            </a:extLst>
          </p:cNvPr>
          <p:cNvSpPr/>
          <p:nvPr/>
        </p:nvSpPr>
        <p:spPr>
          <a:xfrm>
            <a:off x="1140265" y="821626"/>
            <a:ext cx="419343" cy="559124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660286" y="2523028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666183" y="4594957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8" name="Рамка 17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05342" y="2245484"/>
            <a:ext cx="11952288" cy="451167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8722" y="4566305"/>
            <a:ext cx="3745367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altLang="ru-RU" sz="4000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ru-RU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608" y="5295851"/>
            <a:ext cx="9833883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Turg‘unova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Mohizabon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Mahmudjon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81972" y="2340955"/>
            <a:ext cx="6817603" cy="953142"/>
          </a:xfrm>
          <a:prstGeom prst="rect">
            <a:avLst/>
          </a:prstGeom>
        </p:spPr>
        <p:txBody>
          <a:bodyPr vert="horz" wrap="square" lIns="0" tIns="29524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orttirmasi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25E0D89B-AFC4-4F91-8E5F-DC5CCE8AE9FA}"/>
              </a:ext>
            </a:extLst>
          </p:cNvPr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1" r="4371"/>
          <a:stretch>
            <a:fillRect/>
          </a:stretch>
        </p:blipFill>
        <p:spPr bwMode="auto">
          <a:xfrm>
            <a:off x="8824967" y="2523027"/>
            <a:ext cx="2734155" cy="2688643"/>
          </a:xfrm>
          <a:prstGeom prst="rect">
            <a:avLst/>
          </a:prstGeom>
          <a:solidFill>
            <a:srgbClr val="0070C0"/>
          </a:solidFill>
        </p:spPr>
      </p:pic>
    </p:spTree>
    <p:extLst>
      <p:ext uri="{BB962C8B-B14F-4D97-AF65-F5344CB8AC3E}">
        <p14:creationId xmlns:p14="http://schemas.microsoft.com/office/powerpoint/2010/main" val="9659790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Homework - Free education icons">
            <a:extLst>
              <a:ext uri="{FF2B5EF4-FFF2-40B4-BE49-F238E27FC236}">
                <a16:creationId xmlns:a16="http://schemas.microsoft.com/office/drawing/2014/main" id="{249B3BD3-4534-4361-A5F1-12043B664B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8F26AD-5BBF-4911-AF49-7C956ECA4F33}"/>
                  </a:ext>
                </a:extLst>
              </p:cNvPr>
              <p:cNvSpPr txBox="1"/>
              <p:nvPr/>
            </p:nvSpPr>
            <p:spPr>
              <a:xfrm>
                <a:off x="4367981" y="2805431"/>
                <a:ext cx="3760838" cy="16073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d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8F26AD-5BBF-4911-AF49-7C956ECA4F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7981" y="2805431"/>
                <a:ext cx="3760838" cy="16073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bject 2">
            <a:extLst>
              <a:ext uri="{FF2B5EF4-FFF2-40B4-BE49-F238E27FC236}">
                <a16:creationId xmlns:a16="http://schemas.microsoft.com/office/drawing/2014/main" id="{FA5ABF77-5D30-4979-B05C-CB4BE0373530}"/>
              </a:ext>
            </a:extLst>
          </p:cNvPr>
          <p:cNvSpPr/>
          <p:nvPr/>
        </p:nvSpPr>
        <p:spPr>
          <a:xfrm>
            <a:off x="0" y="5276"/>
            <a:ext cx="12192000" cy="8309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658CD9-814B-4522-9A33-C9044F849E7A}"/>
              </a:ext>
            </a:extLst>
          </p:cNvPr>
          <p:cNvSpPr txBox="1"/>
          <p:nvPr/>
        </p:nvSpPr>
        <p:spPr>
          <a:xfrm>
            <a:off x="2001410" y="0"/>
            <a:ext cx="932912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002060"/>
              </a:buClr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O‘zgarishning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endParaRPr lang="ru-RU" sz="48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48846DC-B790-45DD-B993-C2CCBEA05174}"/>
                  </a:ext>
                </a:extLst>
              </p:cNvPr>
              <p:cNvSpPr txBox="1"/>
              <p:nvPr/>
            </p:nvSpPr>
            <p:spPr>
              <a:xfrm>
                <a:off x="2141021" y="1393245"/>
                <a:ext cx="3214020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48846DC-B790-45DD-B993-C2CCBEA051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1021" y="1393245"/>
                <a:ext cx="3214020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A0E53D5-A93A-4B6B-9D2D-EAD737B5B36C}"/>
                  </a:ext>
                </a:extLst>
              </p:cNvPr>
              <p:cNvSpPr txBox="1"/>
              <p:nvPr/>
            </p:nvSpPr>
            <p:spPr>
              <a:xfrm>
                <a:off x="298633" y="4798505"/>
                <a:ext cx="4044745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A0E53D5-A93A-4B6B-9D2D-EAD737B5B3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633" y="4798505"/>
                <a:ext cx="4044745" cy="9233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EF51031A-1033-4588-995C-832BA22FF2E0}"/>
              </a:ext>
            </a:extLst>
          </p:cNvPr>
          <p:cNvCxnSpPr>
            <a:cxnSpLocks/>
          </p:cNvCxnSpPr>
          <p:nvPr/>
        </p:nvCxnSpPr>
        <p:spPr>
          <a:xfrm>
            <a:off x="4269327" y="5260170"/>
            <a:ext cx="607143" cy="0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EF4C073C-86F9-4F51-AE4C-FC06010C61CC}"/>
              </a:ext>
            </a:extLst>
          </p:cNvPr>
          <p:cNvSpPr txBox="1"/>
          <p:nvPr/>
        </p:nvSpPr>
        <p:spPr>
          <a:xfrm>
            <a:off x="5120114" y="4798505"/>
            <a:ext cx="67633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orttirmasi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0CAE536-9B03-4CBD-A55B-4D55EE16E5F8}"/>
                  </a:ext>
                </a:extLst>
              </p:cNvPr>
              <p:cNvSpPr txBox="1"/>
              <p:nvPr/>
            </p:nvSpPr>
            <p:spPr>
              <a:xfrm>
                <a:off x="408573" y="5845078"/>
                <a:ext cx="1936645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0CAE536-9B03-4CBD-A55B-4D55EE16E5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573" y="5845078"/>
                <a:ext cx="1936645" cy="92333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76D399A0-3B30-41D3-B390-7930C200D039}"/>
              </a:ext>
            </a:extLst>
          </p:cNvPr>
          <p:cNvCxnSpPr>
            <a:cxnSpLocks/>
          </p:cNvCxnSpPr>
          <p:nvPr/>
        </p:nvCxnSpPr>
        <p:spPr>
          <a:xfrm>
            <a:off x="2791108" y="6324546"/>
            <a:ext cx="607143" cy="0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F29F088-BAC8-4193-A7DE-FDCE46600359}"/>
              </a:ext>
            </a:extLst>
          </p:cNvPr>
          <p:cNvSpPr txBox="1"/>
          <p:nvPr/>
        </p:nvSpPr>
        <p:spPr>
          <a:xfrm>
            <a:off x="4031653" y="5809224"/>
            <a:ext cx="69172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argument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orttirmasi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0B02144-081A-4309-B2C7-FC848E904489}"/>
                  </a:ext>
                </a:extLst>
              </p:cNvPr>
              <p:cNvSpPr txBox="1"/>
              <p:nvPr/>
            </p:nvSpPr>
            <p:spPr>
              <a:xfrm>
                <a:off x="7490292" y="1284409"/>
                <a:ext cx="283660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0B02144-081A-4309-B2C7-FC848E9044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0292" y="1284409"/>
                <a:ext cx="2836609" cy="8309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970872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4" grpId="0"/>
      <p:bldP spid="15" grpId="0"/>
      <p:bldP spid="17" grpId="0"/>
      <p:bldP spid="18" grpId="0"/>
      <p:bldP spid="20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Homework - Free education icons">
            <a:extLst>
              <a:ext uri="{FF2B5EF4-FFF2-40B4-BE49-F238E27FC236}">
                <a16:creationId xmlns:a16="http://schemas.microsoft.com/office/drawing/2014/main" id="{249B3BD3-4534-4361-A5F1-12043B664B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099CEF9-BDCC-47C8-97FD-0A304C9BAEC1}"/>
                  </a:ext>
                </a:extLst>
              </p:cNvPr>
              <p:cNvSpPr txBox="1"/>
              <p:nvPr/>
            </p:nvSpPr>
            <p:spPr>
              <a:xfrm>
                <a:off x="1849858" y="715773"/>
                <a:ext cx="3276599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099CEF9-BDCC-47C8-97FD-0A304C9BAE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9858" y="715773"/>
                <a:ext cx="3276599" cy="92333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918A428-45DF-4DDA-A354-D6F470514962}"/>
                  </a:ext>
                </a:extLst>
              </p:cNvPr>
              <p:cNvSpPr txBox="1"/>
              <p:nvPr/>
            </p:nvSpPr>
            <p:spPr>
              <a:xfrm>
                <a:off x="6570955" y="2470225"/>
                <a:ext cx="5033622" cy="1612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</m:d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d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den>
                      </m:f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918A428-45DF-4DDA-A354-D6F4705149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0955" y="2470225"/>
                <a:ext cx="5033622" cy="16127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0678569-597C-4D3D-9374-65C105F7002D}"/>
                  </a:ext>
                </a:extLst>
              </p:cNvPr>
              <p:cNvSpPr txBox="1"/>
              <p:nvPr/>
            </p:nvSpPr>
            <p:spPr>
              <a:xfrm>
                <a:off x="472499" y="2475611"/>
                <a:ext cx="3760838" cy="16073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d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0678569-597C-4D3D-9374-65C105F700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99" y="2475611"/>
                <a:ext cx="3760838" cy="16073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2F9D7B0B-500B-4ADA-949B-BFAE61F504CB}"/>
              </a:ext>
            </a:extLst>
          </p:cNvPr>
          <p:cNvCxnSpPr>
            <a:cxnSpLocks/>
          </p:cNvCxnSpPr>
          <p:nvPr/>
        </p:nvCxnSpPr>
        <p:spPr>
          <a:xfrm>
            <a:off x="5126457" y="3431692"/>
            <a:ext cx="607143" cy="0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607028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Homework - Free education icons">
            <a:extLst>
              <a:ext uri="{FF2B5EF4-FFF2-40B4-BE49-F238E27FC236}">
                <a16:creationId xmlns:a16="http://schemas.microsoft.com/office/drawing/2014/main" id="{249B3BD3-4534-4361-A5F1-12043B664B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7375F8E-A299-4B4F-AB2A-E919B3C2DE6F}"/>
                  </a:ext>
                </a:extLst>
              </p:cNvPr>
              <p:cNvSpPr txBox="1"/>
              <p:nvPr/>
            </p:nvSpPr>
            <p:spPr>
              <a:xfrm>
                <a:off x="723936" y="4128675"/>
                <a:ext cx="5176070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</m:d>
                      <m:r>
                        <a:rPr lang="en-US" sz="54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5400" b="1" i="1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7375F8E-A299-4B4F-AB2A-E919B3C2DE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36" y="4128675"/>
                <a:ext cx="5176070" cy="92333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918A428-45DF-4DDA-A354-D6F470514962}"/>
                  </a:ext>
                </a:extLst>
              </p:cNvPr>
              <p:cNvSpPr txBox="1"/>
              <p:nvPr/>
            </p:nvSpPr>
            <p:spPr>
              <a:xfrm>
                <a:off x="945277" y="1155552"/>
                <a:ext cx="5033622" cy="1612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</m:d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d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den>
                      </m:f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918A428-45DF-4DDA-A354-D6F4705149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277" y="1155552"/>
                <a:ext cx="5033622" cy="16127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32C149C7-C6B7-4E65-84E1-A519AF56F983}"/>
              </a:ext>
            </a:extLst>
          </p:cNvPr>
          <p:cNvCxnSpPr>
            <a:cxnSpLocks/>
          </p:cNvCxnSpPr>
          <p:nvPr/>
        </p:nvCxnSpPr>
        <p:spPr>
          <a:xfrm>
            <a:off x="6357206" y="4594389"/>
            <a:ext cx="607143" cy="0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7AA69091-C3B1-499C-9774-DFDE5BBB8EB1}"/>
              </a:ext>
            </a:extLst>
          </p:cNvPr>
          <p:cNvSpPr txBox="1"/>
          <p:nvPr/>
        </p:nvSpPr>
        <p:spPr>
          <a:xfrm>
            <a:off x="7421549" y="4089699"/>
            <a:ext cx="37625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orttirmasi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941CF26A-F4EA-46FD-8A68-D9C41454B3AE}"/>
              </a:ext>
            </a:extLst>
          </p:cNvPr>
          <p:cNvCxnSpPr>
            <a:cxnSpLocks/>
          </p:cNvCxnSpPr>
          <p:nvPr/>
        </p:nvCxnSpPr>
        <p:spPr>
          <a:xfrm>
            <a:off x="6436098" y="1961926"/>
            <a:ext cx="607143" cy="0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2802BCB1-0AB6-4551-95D1-CD912242ACE3}"/>
              </a:ext>
            </a:extLst>
          </p:cNvPr>
          <p:cNvSpPr txBox="1"/>
          <p:nvPr/>
        </p:nvSpPr>
        <p:spPr>
          <a:xfrm>
            <a:off x="7455190" y="1013975"/>
            <a:ext cx="337784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ayirmali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nisbat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мка 4">
            <a:extLst>
              <a:ext uri="{FF2B5EF4-FFF2-40B4-BE49-F238E27FC236}">
                <a16:creationId xmlns:a16="http://schemas.microsoft.com/office/drawing/2014/main" id="{5E8698FE-6C3B-4551-8BCA-01FB58EAC3CB}"/>
              </a:ext>
            </a:extLst>
          </p:cNvPr>
          <p:cNvSpPr/>
          <p:nvPr/>
        </p:nvSpPr>
        <p:spPr>
          <a:xfrm>
            <a:off x="735548" y="1073271"/>
            <a:ext cx="5243351" cy="923330"/>
          </a:xfrm>
          <a:prstGeom prst="frame">
            <a:avLst>
              <a:gd name="adj1" fmla="val 4286"/>
            </a:avLst>
          </a:prstGeom>
          <a:solidFill>
            <a:srgbClr val="002060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16272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2" grpId="0"/>
      <p:bldP spid="24" grpId="0"/>
      <p:bldP spid="27" grpId="0"/>
      <p:bldP spid="5" grpId="0" animBg="1"/>
      <p:bldP spid="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FB6ADDFF-25E1-4C24-9091-3E66384522E4}"/>
              </a:ext>
            </a:extLst>
          </p:cNvPr>
          <p:cNvSpPr/>
          <p:nvPr/>
        </p:nvSpPr>
        <p:spPr>
          <a:xfrm>
            <a:off x="0" y="-11742"/>
            <a:ext cx="12192000" cy="7137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DD582C-3F45-43BC-BEBC-B0E15C031134}"/>
              </a:ext>
            </a:extLst>
          </p:cNvPr>
          <p:cNvSpPr txBox="1"/>
          <p:nvPr/>
        </p:nvSpPr>
        <p:spPr>
          <a:xfrm>
            <a:off x="4689021" y="-130670"/>
            <a:ext cx="2608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2-misol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7DE9170-25B9-4669-89D3-8957B6C21E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66"/>
          <a:stretch/>
        </p:blipFill>
        <p:spPr>
          <a:xfrm>
            <a:off x="5033972" y="1633525"/>
            <a:ext cx="6853441" cy="4822547"/>
          </a:xfrm>
          <a:prstGeom prst="rect">
            <a:avLst/>
          </a:prstGeom>
        </p:spPr>
      </p:pic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203A3D94-0C95-4076-9B29-3CD299BA3325}"/>
              </a:ext>
            </a:extLst>
          </p:cNvPr>
          <p:cNvCxnSpPr>
            <a:cxnSpLocks/>
          </p:cNvCxnSpPr>
          <p:nvPr/>
        </p:nvCxnSpPr>
        <p:spPr>
          <a:xfrm flipV="1">
            <a:off x="6012095" y="1657320"/>
            <a:ext cx="0" cy="4344661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3B736E5B-DEEF-43DC-B634-D6B725122502}"/>
              </a:ext>
            </a:extLst>
          </p:cNvPr>
          <p:cNvCxnSpPr>
            <a:cxnSpLocks/>
          </p:cNvCxnSpPr>
          <p:nvPr/>
        </p:nvCxnSpPr>
        <p:spPr>
          <a:xfrm>
            <a:off x="5993224" y="5995732"/>
            <a:ext cx="4958846" cy="0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6FAB812-C9B6-4456-A3F1-13AADFEBE898}"/>
                  </a:ext>
                </a:extLst>
              </p:cNvPr>
              <p:cNvSpPr txBox="1"/>
              <p:nvPr/>
            </p:nvSpPr>
            <p:spPr>
              <a:xfrm>
                <a:off x="11059808" y="5780288"/>
                <a:ext cx="71013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𝒔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6FAB812-C9B6-4456-A3F1-13AADFEBE8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9808" y="5780288"/>
                <a:ext cx="710131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00D7CB2-E1C2-47B7-A719-26A948204B86}"/>
                  </a:ext>
                </a:extLst>
              </p:cNvPr>
              <p:cNvSpPr txBox="1"/>
              <p:nvPr/>
            </p:nvSpPr>
            <p:spPr>
              <a:xfrm>
                <a:off x="10283027" y="602650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00D7CB2-E1C2-47B7-A719-26A948204B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3027" y="6026509"/>
                <a:ext cx="253274" cy="369332"/>
              </a:xfrm>
              <a:prstGeom prst="rect">
                <a:avLst/>
              </a:prstGeom>
              <a:blipFill>
                <a:blip r:embed="rId5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96260CB-6F68-4E00-800C-20BD5487614C}"/>
                  </a:ext>
                </a:extLst>
              </p:cNvPr>
              <p:cNvSpPr txBox="1"/>
              <p:nvPr/>
            </p:nvSpPr>
            <p:spPr>
              <a:xfrm>
                <a:off x="9806220" y="602650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96260CB-6F68-4E00-800C-20BD548761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6220" y="6026509"/>
                <a:ext cx="253274" cy="369332"/>
              </a:xfrm>
              <a:prstGeom prst="rect">
                <a:avLst/>
              </a:prstGeom>
              <a:blipFill>
                <a:blip r:embed="rId6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9F9DA51-8197-424C-AAEB-29A165A6226A}"/>
                  </a:ext>
                </a:extLst>
              </p:cNvPr>
              <p:cNvSpPr txBox="1"/>
              <p:nvPr/>
            </p:nvSpPr>
            <p:spPr>
              <a:xfrm>
                <a:off x="9320197" y="602650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9F9DA51-8197-424C-AAEB-29A165A622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0197" y="6026509"/>
                <a:ext cx="253274" cy="369332"/>
              </a:xfrm>
              <a:prstGeom prst="rect">
                <a:avLst/>
              </a:prstGeom>
              <a:blipFill>
                <a:blip r:embed="rId7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21909DA-36C1-4124-B89E-B646868412FC}"/>
                  </a:ext>
                </a:extLst>
              </p:cNvPr>
              <p:cNvSpPr txBox="1"/>
              <p:nvPr/>
            </p:nvSpPr>
            <p:spPr>
              <a:xfrm>
                <a:off x="8823912" y="602650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21909DA-36C1-4124-B89E-B646868412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3912" y="6026509"/>
                <a:ext cx="253274" cy="369332"/>
              </a:xfrm>
              <a:prstGeom prst="rect">
                <a:avLst/>
              </a:prstGeom>
              <a:blipFill>
                <a:blip r:embed="rId8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42B110A-0CA3-4721-9135-9F25060D3B97}"/>
                  </a:ext>
                </a:extLst>
              </p:cNvPr>
              <p:cNvSpPr txBox="1"/>
              <p:nvPr/>
            </p:nvSpPr>
            <p:spPr>
              <a:xfrm>
                <a:off x="8336365" y="602650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42B110A-0CA3-4721-9135-9F25060D3B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6365" y="6026509"/>
                <a:ext cx="253274" cy="369332"/>
              </a:xfrm>
              <a:prstGeom prst="rect">
                <a:avLst/>
              </a:prstGeom>
              <a:blipFill>
                <a:blip r:embed="rId9"/>
                <a:stretch>
                  <a:fillRect l="-31707" r="-31707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EA15FB6-FE6A-470C-A289-120F9F60D254}"/>
                  </a:ext>
                </a:extLst>
              </p:cNvPr>
              <p:cNvSpPr txBox="1"/>
              <p:nvPr/>
            </p:nvSpPr>
            <p:spPr>
              <a:xfrm>
                <a:off x="7854308" y="602650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EA15FB6-FE6A-470C-A289-120F9F60D2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4308" y="6026509"/>
                <a:ext cx="253274" cy="369332"/>
              </a:xfrm>
              <a:prstGeom prst="rect">
                <a:avLst/>
              </a:prstGeom>
              <a:blipFill>
                <a:blip r:embed="rId10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8846336-8BEF-4CE8-91B9-249B8BFEFE08}"/>
                  </a:ext>
                </a:extLst>
              </p:cNvPr>
              <p:cNvSpPr txBox="1"/>
              <p:nvPr/>
            </p:nvSpPr>
            <p:spPr>
              <a:xfrm>
                <a:off x="7360006" y="602650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8846336-8BEF-4CE8-91B9-249B8BFEFE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0006" y="6026509"/>
                <a:ext cx="253274" cy="369332"/>
              </a:xfrm>
              <a:prstGeom prst="rect">
                <a:avLst/>
              </a:prstGeom>
              <a:blipFill>
                <a:blip r:embed="rId11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496D9A6-8DDF-42EC-9DE3-B8A54EB23B40}"/>
                  </a:ext>
                </a:extLst>
              </p:cNvPr>
              <p:cNvSpPr txBox="1"/>
              <p:nvPr/>
            </p:nvSpPr>
            <p:spPr>
              <a:xfrm>
                <a:off x="6894588" y="6025916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496D9A6-8DDF-42EC-9DE3-B8A54EB23B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4588" y="6025916"/>
                <a:ext cx="253274" cy="369332"/>
              </a:xfrm>
              <a:prstGeom prst="rect">
                <a:avLst/>
              </a:prstGeom>
              <a:blipFill>
                <a:blip r:embed="rId12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B62A580E-CDBC-4641-ABE2-5C14130ABDC9}"/>
                  </a:ext>
                </a:extLst>
              </p:cNvPr>
              <p:cNvSpPr txBox="1"/>
              <p:nvPr/>
            </p:nvSpPr>
            <p:spPr>
              <a:xfrm>
                <a:off x="6377801" y="6025916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B62A580E-CDBC-4641-ABE2-5C14130ABD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7801" y="6025916"/>
                <a:ext cx="253274" cy="369332"/>
              </a:xfrm>
              <a:prstGeom prst="rect">
                <a:avLst/>
              </a:prstGeom>
              <a:blipFill>
                <a:blip r:embed="rId13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07F602D-2FAD-478D-BB91-5C33AAA021F0}"/>
                  </a:ext>
                </a:extLst>
              </p:cNvPr>
              <p:cNvSpPr txBox="1"/>
              <p:nvPr/>
            </p:nvSpPr>
            <p:spPr>
              <a:xfrm>
                <a:off x="5632314" y="5995775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07F602D-2FAD-478D-BB91-5C33AAA021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2314" y="5995775"/>
                <a:ext cx="253274" cy="369332"/>
              </a:xfrm>
              <a:prstGeom prst="rect">
                <a:avLst/>
              </a:prstGeom>
              <a:blipFill>
                <a:blip r:embed="rId14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DD9A901-3BA3-40D1-97E8-586B6A91D005}"/>
                  </a:ext>
                </a:extLst>
              </p:cNvPr>
              <p:cNvSpPr txBox="1"/>
              <p:nvPr/>
            </p:nvSpPr>
            <p:spPr>
              <a:xfrm>
                <a:off x="5632314" y="537325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DD9A901-3BA3-40D1-97E8-586B6A91D0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2314" y="5373259"/>
                <a:ext cx="253274" cy="369332"/>
              </a:xfrm>
              <a:prstGeom prst="rect">
                <a:avLst/>
              </a:prstGeom>
              <a:blipFill>
                <a:blip r:embed="rId15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41A173E-9894-4C56-881F-C681EB3BBAF6}"/>
                  </a:ext>
                </a:extLst>
              </p:cNvPr>
              <p:cNvSpPr txBox="1"/>
              <p:nvPr/>
            </p:nvSpPr>
            <p:spPr>
              <a:xfrm>
                <a:off x="5623098" y="493540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41A173E-9894-4C56-881F-C681EB3BBA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3098" y="4935409"/>
                <a:ext cx="253274" cy="369332"/>
              </a:xfrm>
              <a:prstGeom prst="rect">
                <a:avLst/>
              </a:prstGeom>
              <a:blipFill>
                <a:blip r:embed="rId16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C778020-C955-47AC-B971-478059F9945C}"/>
                  </a:ext>
                </a:extLst>
              </p:cNvPr>
              <p:cNvSpPr txBox="1"/>
              <p:nvPr/>
            </p:nvSpPr>
            <p:spPr>
              <a:xfrm>
                <a:off x="5632314" y="445256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C778020-C955-47AC-B971-478059F994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2314" y="4452561"/>
                <a:ext cx="253274" cy="369332"/>
              </a:xfrm>
              <a:prstGeom prst="rect">
                <a:avLst/>
              </a:prstGeom>
              <a:blipFill>
                <a:blip r:embed="rId17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654B708-028E-4FE1-A7D5-5743A0E7070C}"/>
                  </a:ext>
                </a:extLst>
              </p:cNvPr>
              <p:cNvSpPr txBox="1"/>
              <p:nvPr/>
            </p:nvSpPr>
            <p:spPr>
              <a:xfrm>
                <a:off x="5632314" y="4038586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654B708-028E-4FE1-A7D5-5743A0E707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2314" y="4038586"/>
                <a:ext cx="253274" cy="369332"/>
              </a:xfrm>
              <a:prstGeom prst="rect">
                <a:avLst/>
              </a:prstGeom>
              <a:blipFill>
                <a:blip r:embed="rId18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78659DAD-14B5-4287-A287-873437894DC9}"/>
                  </a:ext>
                </a:extLst>
              </p:cNvPr>
              <p:cNvSpPr txBox="1"/>
              <p:nvPr/>
            </p:nvSpPr>
            <p:spPr>
              <a:xfrm>
                <a:off x="5639944" y="3606832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78659DAD-14B5-4287-A287-873437894D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9944" y="3606832"/>
                <a:ext cx="253274" cy="369332"/>
              </a:xfrm>
              <a:prstGeom prst="rect">
                <a:avLst/>
              </a:prstGeom>
              <a:blipFill>
                <a:blip r:embed="rId19"/>
                <a:stretch>
                  <a:fillRect l="-28571" r="-30952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14A52C2-9B4D-4F0F-8F2A-64C0266A135F}"/>
                  </a:ext>
                </a:extLst>
              </p:cNvPr>
              <p:cNvSpPr txBox="1"/>
              <p:nvPr/>
            </p:nvSpPr>
            <p:spPr>
              <a:xfrm>
                <a:off x="5632314" y="315842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14A52C2-9B4D-4F0F-8F2A-64C0266A13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2314" y="3158421"/>
                <a:ext cx="253274" cy="369332"/>
              </a:xfrm>
              <a:prstGeom prst="rect">
                <a:avLst/>
              </a:prstGeom>
              <a:blipFill>
                <a:blip r:embed="rId20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829DCE8-D184-4C17-B243-EF724264B6B6}"/>
                  </a:ext>
                </a:extLst>
              </p:cNvPr>
              <p:cNvSpPr txBox="1"/>
              <p:nvPr/>
            </p:nvSpPr>
            <p:spPr>
              <a:xfrm>
                <a:off x="5632314" y="2745714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829DCE8-D184-4C17-B243-EF724264B6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2314" y="2745714"/>
                <a:ext cx="253274" cy="369332"/>
              </a:xfrm>
              <a:prstGeom prst="rect">
                <a:avLst/>
              </a:prstGeom>
              <a:blipFill>
                <a:blip r:embed="rId21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C5B27778-A4A4-472E-8D2A-D37F83A007C4}"/>
                  </a:ext>
                </a:extLst>
              </p:cNvPr>
              <p:cNvSpPr txBox="1"/>
              <p:nvPr/>
            </p:nvSpPr>
            <p:spPr>
              <a:xfrm>
                <a:off x="5632314" y="233724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C5B27778-A4A4-472E-8D2A-D37F83A007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2314" y="2337249"/>
                <a:ext cx="253274" cy="369332"/>
              </a:xfrm>
              <a:prstGeom prst="rect">
                <a:avLst/>
              </a:prstGeom>
              <a:blipFill>
                <a:blip r:embed="rId22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789CC33D-A055-466B-8162-C55D3657DD72}"/>
                  </a:ext>
                </a:extLst>
              </p:cNvPr>
              <p:cNvSpPr txBox="1"/>
              <p:nvPr/>
            </p:nvSpPr>
            <p:spPr>
              <a:xfrm>
                <a:off x="5632314" y="1841325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789CC33D-A055-466B-8162-C55D3657DD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2314" y="1841325"/>
                <a:ext cx="253274" cy="369332"/>
              </a:xfrm>
              <a:prstGeom prst="rect">
                <a:avLst/>
              </a:prstGeom>
              <a:blipFill>
                <a:blip r:embed="rId23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53EF6AF-1C26-4D3E-9249-385C1DEF7494}"/>
                  </a:ext>
                </a:extLst>
              </p:cNvPr>
              <p:cNvSpPr txBox="1"/>
              <p:nvPr/>
            </p:nvSpPr>
            <p:spPr>
              <a:xfrm>
                <a:off x="6152128" y="1496488"/>
                <a:ext cx="91691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53EF6AF-1C26-4D3E-9249-385C1DEF74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2128" y="1496488"/>
                <a:ext cx="916918" cy="430887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Круг: прозрачная заливка 38">
            <a:extLst>
              <a:ext uri="{FF2B5EF4-FFF2-40B4-BE49-F238E27FC236}">
                <a16:creationId xmlns:a16="http://schemas.microsoft.com/office/drawing/2014/main" id="{BD85C90C-26FE-4BF7-9A7A-50FFCCF5DA30}"/>
              </a:ext>
            </a:extLst>
          </p:cNvPr>
          <p:cNvSpPr/>
          <p:nvPr/>
        </p:nvSpPr>
        <p:spPr>
          <a:xfrm>
            <a:off x="5901170" y="5874480"/>
            <a:ext cx="207951" cy="192938"/>
          </a:xfrm>
          <a:prstGeom prst="donut">
            <a:avLst>
              <a:gd name="adj" fmla="val 2264"/>
            </a:avLst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F73B54EE-670C-4EEA-9150-5F7334733244}"/>
              </a:ext>
            </a:extLst>
          </p:cNvPr>
          <p:cNvCxnSpPr>
            <a:cxnSpLocks/>
            <a:endCxn id="51" idx="0"/>
          </p:cNvCxnSpPr>
          <p:nvPr/>
        </p:nvCxnSpPr>
        <p:spPr>
          <a:xfrm>
            <a:off x="6004314" y="5124703"/>
            <a:ext cx="985905" cy="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олилиния: фигура 50">
            <a:extLst>
              <a:ext uri="{FF2B5EF4-FFF2-40B4-BE49-F238E27FC236}">
                <a16:creationId xmlns:a16="http://schemas.microsoft.com/office/drawing/2014/main" id="{AE22E873-0E57-4F10-8A7C-DDDA51FAFA12}"/>
              </a:ext>
            </a:extLst>
          </p:cNvPr>
          <p:cNvSpPr/>
          <p:nvPr/>
        </p:nvSpPr>
        <p:spPr>
          <a:xfrm>
            <a:off x="6990219" y="3353053"/>
            <a:ext cx="2934856" cy="1771650"/>
          </a:xfrm>
          <a:custGeom>
            <a:avLst/>
            <a:gdLst>
              <a:gd name="connsiteX0" fmla="*/ 0 w 2973231"/>
              <a:gd name="connsiteY0" fmla="*/ 1771650 h 1771650"/>
              <a:gd name="connsiteX1" fmla="*/ 657225 w 2973231"/>
              <a:gd name="connsiteY1" fmla="*/ 1657350 h 1771650"/>
              <a:gd name="connsiteX2" fmla="*/ 1400175 w 2973231"/>
              <a:gd name="connsiteY2" fmla="*/ 1400175 h 1771650"/>
              <a:gd name="connsiteX3" fmla="*/ 2181225 w 2973231"/>
              <a:gd name="connsiteY3" fmla="*/ 990600 h 1771650"/>
              <a:gd name="connsiteX4" fmla="*/ 2733675 w 2973231"/>
              <a:gd name="connsiteY4" fmla="*/ 523875 h 1771650"/>
              <a:gd name="connsiteX5" fmla="*/ 2943225 w 2973231"/>
              <a:gd name="connsiteY5" fmla="*/ 171450 h 1771650"/>
              <a:gd name="connsiteX6" fmla="*/ 2971800 w 2973231"/>
              <a:gd name="connsiteY6" fmla="*/ 0 h 1771650"/>
              <a:gd name="connsiteX7" fmla="*/ 2971800 w 2973231"/>
              <a:gd name="connsiteY7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73231" h="1771650">
                <a:moveTo>
                  <a:pt x="0" y="1771650"/>
                </a:moveTo>
                <a:cubicBezTo>
                  <a:pt x="211931" y="1745456"/>
                  <a:pt x="423863" y="1719262"/>
                  <a:pt x="657225" y="1657350"/>
                </a:cubicBezTo>
                <a:cubicBezTo>
                  <a:pt x="890587" y="1595438"/>
                  <a:pt x="1146175" y="1511300"/>
                  <a:pt x="1400175" y="1400175"/>
                </a:cubicBezTo>
                <a:cubicBezTo>
                  <a:pt x="1654175" y="1289050"/>
                  <a:pt x="1958975" y="1136650"/>
                  <a:pt x="2181225" y="990600"/>
                </a:cubicBezTo>
                <a:cubicBezTo>
                  <a:pt x="2403475" y="844550"/>
                  <a:pt x="2606675" y="660400"/>
                  <a:pt x="2733675" y="523875"/>
                </a:cubicBezTo>
                <a:cubicBezTo>
                  <a:pt x="2860675" y="387350"/>
                  <a:pt x="2903538" y="258762"/>
                  <a:pt x="2943225" y="171450"/>
                </a:cubicBezTo>
                <a:cubicBezTo>
                  <a:pt x="2982912" y="84138"/>
                  <a:pt x="2971800" y="0"/>
                  <a:pt x="2971800" y="0"/>
                </a:cubicBezTo>
                <a:lnTo>
                  <a:pt x="2971800" y="0"/>
                </a:lnTo>
              </a:path>
            </a:pathLst>
          </a:custGeom>
          <a:noFill/>
          <a:ln w="381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719C6B4-D083-4903-8C2A-BF8E88FE09BC}"/>
                  </a:ext>
                </a:extLst>
              </p:cNvPr>
              <p:cNvSpPr txBox="1"/>
              <p:nvPr/>
            </p:nvSpPr>
            <p:spPr>
              <a:xfrm>
                <a:off x="562827" y="1588350"/>
                <a:ext cx="3353482" cy="12311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Dastlabki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sekund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719C6B4-D083-4903-8C2A-BF8E88FE09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827" y="1588350"/>
                <a:ext cx="3353482" cy="1231106"/>
              </a:xfrm>
              <a:prstGeom prst="rect">
                <a:avLst/>
              </a:prstGeom>
              <a:blipFill>
                <a:blip r:embed="rId25"/>
                <a:stretch>
                  <a:fillRect t="-12871" b="-237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16138AC8-E10B-40FA-8929-713DA5102BD0}"/>
                  </a:ext>
                </a:extLst>
              </p:cNvPr>
              <p:cNvSpPr txBox="1"/>
              <p:nvPr/>
            </p:nvSpPr>
            <p:spPr>
              <a:xfrm>
                <a:off x="582185" y="2922327"/>
                <a:ext cx="2955937" cy="12311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So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‘nggi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sekund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16138AC8-E10B-40FA-8929-713DA5102B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185" y="2922327"/>
                <a:ext cx="2955937" cy="1231106"/>
              </a:xfrm>
              <a:prstGeom prst="rect">
                <a:avLst/>
              </a:prstGeom>
              <a:blipFill>
                <a:blip r:embed="rId26"/>
                <a:stretch>
                  <a:fillRect t="-12376" r="-9504" b="-242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956A0A35-AD00-4F38-BE85-EBD2C6EE9449}"/>
                  </a:ext>
                </a:extLst>
              </p:cNvPr>
              <p:cNvSpPr txBox="1"/>
              <p:nvPr/>
            </p:nvSpPr>
            <p:spPr>
              <a:xfrm>
                <a:off x="562961" y="4225610"/>
                <a:ext cx="3874459" cy="12311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𝒄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sekund</a:t>
                </a:r>
              </a:p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mobaynidagi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956A0A35-AD00-4F38-BE85-EBD2C6EE94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61" y="4225610"/>
                <a:ext cx="3874459" cy="1231106"/>
              </a:xfrm>
              <a:prstGeom prst="rect">
                <a:avLst/>
              </a:prstGeom>
              <a:blipFill>
                <a:blip r:embed="rId27"/>
                <a:stretch>
                  <a:fillRect t="-12376" r="-6761" b="-242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32AFFF9-3F6D-4660-B9D6-73791B4F2DEF}"/>
                  </a:ext>
                </a:extLst>
              </p:cNvPr>
              <p:cNvSpPr txBox="1"/>
              <p:nvPr/>
            </p:nvSpPr>
            <p:spPr>
              <a:xfrm>
                <a:off x="1255692" y="5757457"/>
                <a:ext cx="2239844" cy="6737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𝝑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en-US" sz="40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o</m:t>
                          </m:r>
                          <m:r>
                            <m:rPr>
                              <m:nor/>
                            </m:rPr>
                            <a:rPr lang="en-US" sz="40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m:rPr>
                              <m:nor/>
                            </m:rPr>
                            <a:rPr lang="en-US" sz="40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rt</m:t>
                          </m:r>
                          <m:r>
                            <m:rPr>
                              <m:nor/>
                            </m:rPr>
                            <a:rPr lang="ru-RU" sz="4000" dirty="0"/>
                            <m:t> 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− ?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32AFFF9-3F6D-4660-B9D6-73791B4F2D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692" y="5757457"/>
                <a:ext cx="2239844" cy="673774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04986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50" decel="1000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50" decel="100000" fill="hold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50" decel="1000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50" decel="100000" fill="hold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5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4" grpId="0" build="p"/>
      <p:bldP spid="65" grpId="0" build="p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FD090E8C-53D0-45E0-92EC-A3BBE7441C38}"/>
              </a:ext>
            </a:extLst>
          </p:cNvPr>
          <p:cNvSpPr/>
          <p:nvPr/>
        </p:nvSpPr>
        <p:spPr>
          <a:xfrm>
            <a:off x="5964" y="1551"/>
            <a:ext cx="12186036" cy="7137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64E3ECD-3714-4E4E-A95C-BAC02BCA2A9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66"/>
          <a:stretch/>
        </p:blipFill>
        <p:spPr>
          <a:xfrm>
            <a:off x="2929253" y="1397022"/>
            <a:ext cx="6853441" cy="4822547"/>
          </a:xfrm>
          <a:prstGeom prst="rect">
            <a:avLst/>
          </a:prstGeom>
        </p:spPr>
      </p:pic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891276A2-C5FE-4700-B6EC-2D900963FB1C}"/>
              </a:ext>
            </a:extLst>
          </p:cNvPr>
          <p:cNvCxnSpPr>
            <a:cxnSpLocks/>
          </p:cNvCxnSpPr>
          <p:nvPr/>
        </p:nvCxnSpPr>
        <p:spPr>
          <a:xfrm flipV="1">
            <a:off x="2929253" y="1397021"/>
            <a:ext cx="0" cy="4822548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7E545EED-1347-4994-A176-E4640E6AA39A}"/>
              </a:ext>
            </a:extLst>
          </p:cNvPr>
          <p:cNvCxnSpPr>
            <a:cxnSpLocks/>
          </p:cNvCxnSpPr>
          <p:nvPr/>
        </p:nvCxnSpPr>
        <p:spPr>
          <a:xfrm>
            <a:off x="2905783" y="6207642"/>
            <a:ext cx="6872312" cy="6249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564C2C7-DCA1-4FC6-8C62-7264F1F857CF}"/>
                  </a:ext>
                </a:extLst>
              </p:cNvPr>
              <p:cNvSpPr txBox="1"/>
              <p:nvPr/>
            </p:nvSpPr>
            <p:spPr>
              <a:xfrm>
                <a:off x="2540921" y="603177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564C2C7-DCA1-4FC6-8C62-7264F1F857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6031779"/>
                <a:ext cx="253274" cy="369332"/>
              </a:xfrm>
              <a:prstGeom prst="rect">
                <a:avLst/>
              </a:prstGeom>
              <a:blipFill>
                <a:blip r:embed="rId3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FA41559-F1EE-40CC-B5E1-0C092003BB32}"/>
                  </a:ext>
                </a:extLst>
              </p:cNvPr>
              <p:cNvSpPr txBox="1"/>
              <p:nvPr/>
            </p:nvSpPr>
            <p:spPr>
              <a:xfrm>
                <a:off x="2584471" y="560791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FA41559-F1EE-40CC-B5E1-0C092003BB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4471" y="5607919"/>
                <a:ext cx="253274" cy="369332"/>
              </a:xfrm>
              <a:prstGeom prst="rect">
                <a:avLst/>
              </a:prstGeom>
              <a:blipFill>
                <a:blip r:embed="rId4"/>
                <a:stretch>
                  <a:fillRect l="-28571" r="-26190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E6B88A7-24FC-4EEE-83C6-511B6404B72B}"/>
                  </a:ext>
                </a:extLst>
              </p:cNvPr>
              <p:cNvSpPr txBox="1"/>
              <p:nvPr/>
            </p:nvSpPr>
            <p:spPr>
              <a:xfrm>
                <a:off x="2563753" y="5162130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E6B88A7-24FC-4EEE-83C6-511B6404B7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3753" y="5162130"/>
                <a:ext cx="253274" cy="369332"/>
              </a:xfrm>
              <a:prstGeom prst="rect">
                <a:avLst/>
              </a:prstGeom>
              <a:blipFill>
                <a:blip r:embed="rId5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F69C2EB-BF9D-4D2A-896D-DDEAB0787EF0}"/>
                  </a:ext>
                </a:extLst>
              </p:cNvPr>
              <p:cNvSpPr txBox="1"/>
              <p:nvPr/>
            </p:nvSpPr>
            <p:spPr>
              <a:xfrm>
                <a:off x="2563753" y="4683852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F69C2EB-BF9D-4D2A-896D-DDEAB0787E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3753" y="4683852"/>
                <a:ext cx="253274" cy="369332"/>
              </a:xfrm>
              <a:prstGeom prst="rect">
                <a:avLst/>
              </a:prstGeom>
              <a:blipFill>
                <a:blip r:embed="rId6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D5DB30A-C53D-4203-9DF8-3AB3EB3B9265}"/>
                  </a:ext>
                </a:extLst>
              </p:cNvPr>
              <p:cNvSpPr txBox="1"/>
              <p:nvPr/>
            </p:nvSpPr>
            <p:spPr>
              <a:xfrm>
                <a:off x="2540921" y="4249028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D5DB30A-C53D-4203-9DF8-3AB3EB3B92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4249028"/>
                <a:ext cx="253274" cy="369332"/>
              </a:xfrm>
              <a:prstGeom prst="rect">
                <a:avLst/>
              </a:prstGeom>
              <a:blipFill>
                <a:blip r:embed="rId7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AEE8073-ACE5-4EAF-984E-BFF816B2151B}"/>
                  </a:ext>
                </a:extLst>
              </p:cNvPr>
              <p:cNvSpPr txBox="1"/>
              <p:nvPr/>
            </p:nvSpPr>
            <p:spPr>
              <a:xfrm>
                <a:off x="2540921" y="380951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AEE8073-ACE5-4EAF-984E-BFF816B215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3809513"/>
                <a:ext cx="253274" cy="369332"/>
              </a:xfrm>
              <a:prstGeom prst="rect">
                <a:avLst/>
              </a:prstGeom>
              <a:blipFill>
                <a:blip r:embed="rId8"/>
                <a:stretch>
                  <a:fillRect l="-31707" r="-31707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F5CA610-A9D9-491E-8F49-1F01386B53A3}"/>
                  </a:ext>
                </a:extLst>
              </p:cNvPr>
              <p:cNvSpPr txBox="1"/>
              <p:nvPr/>
            </p:nvSpPr>
            <p:spPr>
              <a:xfrm>
                <a:off x="2540921" y="3351848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F5CA610-A9D9-491E-8F49-1F01386B53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3351848"/>
                <a:ext cx="253274" cy="369332"/>
              </a:xfrm>
              <a:prstGeom prst="rect">
                <a:avLst/>
              </a:prstGeom>
              <a:blipFill>
                <a:blip r:embed="rId9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E11A141-B5CF-4D8A-8E58-41D1F1AC0F39}"/>
                  </a:ext>
                </a:extLst>
              </p:cNvPr>
              <p:cNvSpPr txBox="1"/>
              <p:nvPr/>
            </p:nvSpPr>
            <p:spPr>
              <a:xfrm>
                <a:off x="2540921" y="2924726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E11A141-B5CF-4D8A-8E58-41D1F1AC0F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2924726"/>
                <a:ext cx="253274" cy="369332"/>
              </a:xfrm>
              <a:prstGeom prst="rect">
                <a:avLst/>
              </a:prstGeom>
              <a:blipFill>
                <a:blip r:embed="rId10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33D2F3E-CC85-4538-8562-48F1ED8DDEC6}"/>
                  </a:ext>
                </a:extLst>
              </p:cNvPr>
              <p:cNvSpPr txBox="1"/>
              <p:nvPr/>
            </p:nvSpPr>
            <p:spPr>
              <a:xfrm>
                <a:off x="2544224" y="2497604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33D2F3E-CC85-4538-8562-48F1ED8DDE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4224" y="2497604"/>
                <a:ext cx="253274" cy="369332"/>
              </a:xfrm>
              <a:prstGeom prst="rect">
                <a:avLst/>
              </a:prstGeom>
              <a:blipFill>
                <a:blip r:embed="rId11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05C47CF-E140-42C1-BBB2-3A5EE883507D}"/>
                  </a:ext>
                </a:extLst>
              </p:cNvPr>
              <p:cNvSpPr txBox="1"/>
              <p:nvPr/>
            </p:nvSpPr>
            <p:spPr>
              <a:xfrm>
                <a:off x="2540921" y="2070482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05C47CF-E140-42C1-BBB2-3A5EE88350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2070482"/>
                <a:ext cx="253274" cy="369332"/>
              </a:xfrm>
              <a:prstGeom prst="rect">
                <a:avLst/>
              </a:prstGeom>
              <a:blipFill>
                <a:blip r:embed="rId12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7F5D90F-BB8E-4E67-8452-B85546D5184F}"/>
                  </a:ext>
                </a:extLst>
              </p:cNvPr>
              <p:cNvSpPr txBox="1"/>
              <p:nvPr/>
            </p:nvSpPr>
            <p:spPr>
              <a:xfrm>
                <a:off x="7196927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7F5D90F-BB8E-4E67-8452-B85546D518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6927" y="6378783"/>
                <a:ext cx="253274" cy="369332"/>
              </a:xfrm>
              <a:prstGeom prst="rect">
                <a:avLst/>
              </a:prstGeom>
              <a:blipFill>
                <a:blip r:embed="rId13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26CBBEA3-76A2-4A5E-83B5-F8F298C0E16A}"/>
                  </a:ext>
                </a:extLst>
              </p:cNvPr>
              <p:cNvSpPr txBox="1"/>
              <p:nvPr/>
            </p:nvSpPr>
            <p:spPr>
              <a:xfrm>
                <a:off x="6720120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26CBBEA3-76A2-4A5E-83B5-F8F298C0E1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0120" y="6378783"/>
                <a:ext cx="253274" cy="369332"/>
              </a:xfrm>
              <a:prstGeom prst="rect">
                <a:avLst/>
              </a:prstGeom>
              <a:blipFill>
                <a:blip r:embed="rId14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E9F3AA3-581D-4EA6-8FF0-FE6C4B7EE4E6}"/>
                  </a:ext>
                </a:extLst>
              </p:cNvPr>
              <p:cNvSpPr txBox="1"/>
              <p:nvPr/>
            </p:nvSpPr>
            <p:spPr>
              <a:xfrm>
                <a:off x="6234097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E9F3AA3-581D-4EA6-8FF0-FE6C4B7EE4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4097" y="6378783"/>
                <a:ext cx="253274" cy="369332"/>
              </a:xfrm>
              <a:prstGeom prst="rect">
                <a:avLst/>
              </a:prstGeom>
              <a:blipFill>
                <a:blip r:embed="rId15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2BF9162-2E80-4DAB-B7C3-D22095763C65}"/>
                  </a:ext>
                </a:extLst>
              </p:cNvPr>
              <p:cNvSpPr txBox="1"/>
              <p:nvPr/>
            </p:nvSpPr>
            <p:spPr>
              <a:xfrm>
                <a:off x="5737812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2BF9162-2E80-4DAB-B7C3-D22095763C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7812" y="6378783"/>
                <a:ext cx="253274" cy="369332"/>
              </a:xfrm>
              <a:prstGeom prst="rect">
                <a:avLst/>
              </a:prstGeom>
              <a:blipFill>
                <a:blip r:embed="rId16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4548031-8104-420C-B7F1-81320961DC62}"/>
                  </a:ext>
                </a:extLst>
              </p:cNvPr>
              <p:cNvSpPr txBox="1"/>
              <p:nvPr/>
            </p:nvSpPr>
            <p:spPr>
              <a:xfrm>
                <a:off x="5250265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4548031-8104-420C-B7F1-81320961DC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0265" y="6378783"/>
                <a:ext cx="253274" cy="369332"/>
              </a:xfrm>
              <a:prstGeom prst="rect">
                <a:avLst/>
              </a:prstGeom>
              <a:blipFill>
                <a:blip r:embed="rId17"/>
                <a:stretch>
                  <a:fillRect l="-28571" r="-30952"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CF0883C-8A8D-480E-A375-D58A8AE0DDE2}"/>
                  </a:ext>
                </a:extLst>
              </p:cNvPr>
              <p:cNvSpPr txBox="1"/>
              <p:nvPr/>
            </p:nvSpPr>
            <p:spPr>
              <a:xfrm>
                <a:off x="4768208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CF0883C-8A8D-480E-A375-D58A8AE0DD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8208" y="6378783"/>
                <a:ext cx="253274" cy="369332"/>
              </a:xfrm>
              <a:prstGeom prst="rect">
                <a:avLst/>
              </a:prstGeom>
              <a:blipFill>
                <a:blip r:embed="rId18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18F3678D-3905-486E-836F-A40E3932339A}"/>
                  </a:ext>
                </a:extLst>
              </p:cNvPr>
              <p:cNvSpPr txBox="1"/>
              <p:nvPr/>
            </p:nvSpPr>
            <p:spPr>
              <a:xfrm>
                <a:off x="4273906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18F3678D-3905-486E-836F-A40E393233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3906" y="6378783"/>
                <a:ext cx="253274" cy="369332"/>
              </a:xfrm>
              <a:prstGeom prst="rect">
                <a:avLst/>
              </a:prstGeom>
              <a:blipFill>
                <a:blip r:embed="rId19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50496EBD-9B7F-4AB4-ADBA-DE6E0B85120C}"/>
                  </a:ext>
                </a:extLst>
              </p:cNvPr>
              <p:cNvSpPr txBox="1"/>
              <p:nvPr/>
            </p:nvSpPr>
            <p:spPr>
              <a:xfrm>
                <a:off x="3808488" y="6378190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50496EBD-9B7F-4AB4-ADBA-DE6E0B8512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8488" y="6378190"/>
                <a:ext cx="253274" cy="369332"/>
              </a:xfrm>
              <a:prstGeom prst="rect">
                <a:avLst/>
              </a:prstGeom>
              <a:blipFill>
                <a:blip r:embed="rId20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D935611-AEDC-4F95-9642-C6862A22A46B}"/>
                  </a:ext>
                </a:extLst>
              </p:cNvPr>
              <p:cNvSpPr txBox="1"/>
              <p:nvPr/>
            </p:nvSpPr>
            <p:spPr>
              <a:xfrm>
                <a:off x="3291701" y="6378190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D935611-AEDC-4F95-9642-C6862A22A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1701" y="6378190"/>
                <a:ext cx="253274" cy="369332"/>
              </a:xfrm>
              <a:prstGeom prst="rect">
                <a:avLst/>
              </a:prstGeom>
              <a:blipFill>
                <a:blip r:embed="rId21"/>
                <a:stretch>
                  <a:fillRect l="-28571" r="-26190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62ECFD7-EB64-4A73-88E6-CDF93BEE0568}"/>
                  </a:ext>
                </a:extLst>
              </p:cNvPr>
              <p:cNvSpPr txBox="1"/>
              <p:nvPr/>
            </p:nvSpPr>
            <p:spPr>
              <a:xfrm>
                <a:off x="9890321" y="5989213"/>
                <a:ext cx="23243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62ECFD7-EB64-4A73-88E6-CDF93BEE05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0321" y="5989213"/>
                <a:ext cx="232436" cy="430887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A4A5E1C-0405-4052-A04F-58AEF1FF0BEE}"/>
                  </a:ext>
                </a:extLst>
              </p:cNvPr>
              <p:cNvSpPr txBox="1"/>
              <p:nvPr/>
            </p:nvSpPr>
            <p:spPr>
              <a:xfrm>
                <a:off x="3036300" y="1233946"/>
                <a:ext cx="28533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𝑺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A4A5E1C-0405-4052-A04F-58AEF1FF0B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6300" y="1233946"/>
                <a:ext cx="285335" cy="430887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Круг: прозрачная заливка 34">
            <a:extLst>
              <a:ext uri="{FF2B5EF4-FFF2-40B4-BE49-F238E27FC236}">
                <a16:creationId xmlns:a16="http://schemas.microsoft.com/office/drawing/2014/main" id="{5027991E-5D69-46D6-BEF1-5F7EF9D7826B}"/>
              </a:ext>
            </a:extLst>
          </p:cNvPr>
          <p:cNvSpPr/>
          <p:nvPr/>
        </p:nvSpPr>
        <p:spPr>
          <a:xfrm>
            <a:off x="2837745" y="6108188"/>
            <a:ext cx="207951" cy="192938"/>
          </a:xfrm>
          <a:prstGeom prst="donut">
            <a:avLst>
              <a:gd name="adj" fmla="val 2264"/>
            </a:avLst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29EF7828-0C09-4380-B6B9-58456613DC92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2948782" y="5321817"/>
            <a:ext cx="985905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олилиния: фигура 36">
            <a:extLst>
              <a:ext uri="{FF2B5EF4-FFF2-40B4-BE49-F238E27FC236}">
                <a16:creationId xmlns:a16="http://schemas.microsoft.com/office/drawing/2014/main" id="{DC644BDB-62F1-4AC2-9312-6795C5BA8213}"/>
              </a:ext>
            </a:extLst>
          </p:cNvPr>
          <p:cNvSpPr/>
          <p:nvPr/>
        </p:nvSpPr>
        <p:spPr>
          <a:xfrm>
            <a:off x="3934687" y="3550167"/>
            <a:ext cx="2934856" cy="1771650"/>
          </a:xfrm>
          <a:custGeom>
            <a:avLst/>
            <a:gdLst>
              <a:gd name="connsiteX0" fmla="*/ 0 w 2973231"/>
              <a:gd name="connsiteY0" fmla="*/ 1771650 h 1771650"/>
              <a:gd name="connsiteX1" fmla="*/ 657225 w 2973231"/>
              <a:gd name="connsiteY1" fmla="*/ 1657350 h 1771650"/>
              <a:gd name="connsiteX2" fmla="*/ 1400175 w 2973231"/>
              <a:gd name="connsiteY2" fmla="*/ 1400175 h 1771650"/>
              <a:gd name="connsiteX3" fmla="*/ 2181225 w 2973231"/>
              <a:gd name="connsiteY3" fmla="*/ 990600 h 1771650"/>
              <a:gd name="connsiteX4" fmla="*/ 2733675 w 2973231"/>
              <a:gd name="connsiteY4" fmla="*/ 523875 h 1771650"/>
              <a:gd name="connsiteX5" fmla="*/ 2943225 w 2973231"/>
              <a:gd name="connsiteY5" fmla="*/ 171450 h 1771650"/>
              <a:gd name="connsiteX6" fmla="*/ 2971800 w 2973231"/>
              <a:gd name="connsiteY6" fmla="*/ 0 h 1771650"/>
              <a:gd name="connsiteX7" fmla="*/ 2971800 w 2973231"/>
              <a:gd name="connsiteY7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73231" h="1771650">
                <a:moveTo>
                  <a:pt x="0" y="1771650"/>
                </a:moveTo>
                <a:cubicBezTo>
                  <a:pt x="211931" y="1745456"/>
                  <a:pt x="423863" y="1719262"/>
                  <a:pt x="657225" y="1657350"/>
                </a:cubicBezTo>
                <a:cubicBezTo>
                  <a:pt x="890587" y="1595438"/>
                  <a:pt x="1146175" y="1511300"/>
                  <a:pt x="1400175" y="1400175"/>
                </a:cubicBezTo>
                <a:cubicBezTo>
                  <a:pt x="1654175" y="1289050"/>
                  <a:pt x="1958975" y="1136650"/>
                  <a:pt x="2181225" y="990600"/>
                </a:cubicBezTo>
                <a:cubicBezTo>
                  <a:pt x="2403475" y="844550"/>
                  <a:pt x="2606675" y="660400"/>
                  <a:pt x="2733675" y="523875"/>
                </a:cubicBezTo>
                <a:cubicBezTo>
                  <a:pt x="2860675" y="387350"/>
                  <a:pt x="2903538" y="258762"/>
                  <a:pt x="2943225" y="171450"/>
                </a:cubicBezTo>
                <a:cubicBezTo>
                  <a:pt x="2982912" y="84138"/>
                  <a:pt x="2971800" y="0"/>
                  <a:pt x="2971800" y="0"/>
                </a:cubicBezTo>
                <a:lnTo>
                  <a:pt x="2971800" y="0"/>
                </a:lnTo>
              </a:path>
            </a:pathLst>
          </a:custGeom>
          <a:noFill/>
          <a:ln w="762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F516E2D0-884D-49FC-AD37-FDE4269F6999}"/>
              </a:ext>
            </a:extLst>
          </p:cNvPr>
          <p:cNvCxnSpPr>
            <a:cxnSpLocks/>
          </p:cNvCxnSpPr>
          <p:nvPr/>
        </p:nvCxnSpPr>
        <p:spPr>
          <a:xfrm>
            <a:off x="4894845" y="5162130"/>
            <a:ext cx="0" cy="995785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2DCD5569-A6F5-412B-9299-892E8B3D8DB8}"/>
              </a:ext>
            </a:extLst>
          </p:cNvPr>
          <p:cNvCxnSpPr>
            <a:cxnSpLocks/>
          </p:cNvCxnSpPr>
          <p:nvPr/>
        </p:nvCxnSpPr>
        <p:spPr>
          <a:xfrm>
            <a:off x="2941218" y="5101982"/>
            <a:ext cx="1953627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9129EEF8-0E62-472F-9C2B-DF93D5589133}"/>
                  </a:ext>
                </a:extLst>
              </p:cNvPr>
              <p:cNvSpPr txBox="1"/>
              <p:nvPr/>
            </p:nvSpPr>
            <p:spPr>
              <a:xfrm>
                <a:off x="2155796" y="58113"/>
                <a:ext cx="9635195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4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Dastlabki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US" sz="4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sekunddagi</a:t>
                </a:r>
                <a:r>
                  <a:rPr lang="en-US" sz="4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o‘rtacha</a:t>
                </a:r>
                <a:r>
                  <a:rPr lang="en-US" sz="4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endParaRPr lang="ru-RU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9129EEF8-0E62-472F-9C2B-DF93D55891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796" y="58113"/>
                <a:ext cx="9635195" cy="615553"/>
              </a:xfrm>
              <a:prstGeom prst="rect">
                <a:avLst/>
              </a:prstGeom>
              <a:blipFill>
                <a:blip r:embed="rId24"/>
                <a:stretch>
                  <a:fillRect l="-3228" t="-25743" r="-63" b="-48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B05A5FA2-C69D-4173-9FFD-CE5194DFE903}"/>
                  </a:ext>
                </a:extLst>
              </p:cNvPr>
              <p:cNvSpPr txBox="1"/>
              <p:nvPr/>
            </p:nvSpPr>
            <p:spPr>
              <a:xfrm>
                <a:off x="9081885" y="1401860"/>
                <a:ext cx="140865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B05A5FA2-C69D-4173-9FFD-CE5194DFE9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1885" y="1401860"/>
                <a:ext cx="1408655" cy="615553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4EF91B86-DFA6-4235-AAB2-966FC10A8D07}"/>
                  </a:ext>
                </a:extLst>
              </p:cNvPr>
              <p:cNvSpPr txBox="1"/>
              <p:nvPr/>
            </p:nvSpPr>
            <p:spPr>
              <a:xfrm>
                <a:off x="9105844" y="2841269"/>
                <a:ext cx="140064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4EF91B86-DFA6-4235-AAB2-966FC10A8D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5844" y="2841269"/>
                <a:ext cx="1400640" cy="615553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C935FD90-1582-4210-A592-BCCF3F100F12}"/>
                  </a:ext>
                </a:extLst>
              </p:cNvPr>
              <p:cNvSpPr txBox="1"/>
              <p:nvPr/>
            </p:nvSpPr>
            <p:spPr>
              <a:xfrm>
                <a:off x="9060959" y="2097717"/>
                <a:ext cx="212359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C935FD90-1582-4210-A592-BCCF3F100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959" y="2097717"/>
                <a:ext cx="2123595" cy="615553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B031816-FAD9-4DFC-9003-1A70C49EAEC3}"/>
                  </a:ext>
                </a:extLst>
              </p:cNvPr>
              <p:cNvSpPr txBox="1"/>
              <p:nvPr/>
            </p:nvSpPr>
            <p:spPr>
              <a:xfrm>
                <a:off x="9060959" y="3550167"/>
                <a:ext cx="261238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B031816-FAD9-4DFC-9003-1A70C49EAE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959" y="3550167"/>
                <a:ext cx="2612382" cy="615553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02172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F8977535-CEBE-462F-A741-50A12B22992E}"/>
              </a:ext>
            </a:extLst>
          </p:cNvPr>
          <p:cNvSpPr/>
          <p:nvPr/>
        </p:nvSpPr>
        <p:spPr>
          <a:xfrm>
            <a:off x="0" y="0"/>
            <a:ext cx="12192000" cy="8309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D44E6EA-3F47-4B5D-93C0-CC6B74409279}"/>
                  </a:ext>
                </a:extLst>
              </p:cNvPr>
              <p:cNvSpPr txBox="1"/>
              <p:nvPr/>
            </p:nvSpPr>
            <p:spPr>
              <a:xfrm>
                <a:off x="830016" y="1200098"/>
                <a:ext cx="1902765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D44E6EA-3F47-4B5D-93C0-CC6B744092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016" y="1200098"/>
                <a:ext cx="1902765" cy="830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DB7DFD4-366B-416F-A736-DF44EB3E2ACE}"/>
                  </a:ext>
                </a:extLst>
              </p:cNvPr>
              <p:cNvSpPr txBox="1"/>
              <p:nvPr/>
            </p:nvSpPr>
            <p:spPr>
              <a:xfrm>
                <a:off x="239152" y="4231611"/>
                <a:ext cx="3760838" cy="1612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d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DB7DFD4-366B-416F-A736-DF44EB3E2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152" y="4231611"/>
                <a:ext cx="3760838" cy="16127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ABA207C-C179-4C43-A1DB-D36FE85101C3}"/>
                  </a:ext>
                </a:extLst>
              </p:cNvPr>
              <p:cNvSpPr txBox="1"/>
              <p:nvPr/>
            </p:nvSpPr>
            <p:spPr>
              <a:xfrm>
                <a:off x="3950033" y="4227278"/>
                <a:ext cx="3901709" cy="15780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den>
                      </m:f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ABA207C-C179-4C43-A1DB-D36FE85101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033" y="4227278"/>
                <a:ext cx="3901709" cy="15780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DDF1AA3-D70D-4942-92CB-61300B7BB537}"/>
                  </a:ext>
                </a:extLst>
              </p:cNvPr>
              <p:cNvSpPr txBox="1"/>
              <p:nvPr/>
            </p:nvSpPr>
            <p:spPr>
              <a:xfrm>
                <a:off x="7917532" y="4227278"/>
                <a:ext cx="1952458" cy="15726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DDF1AA3-D70D-4942-92CB-61300B7BB5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7532" y="4227278"/>
                <a:ext cx="1952458" cy="15726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06435AF-DC76-44F1-A903-6FE890E09AF8}"/>
                  </a:ext>
                </a:extLst>
              </p:cNvPr>
              <p:cNvSpPr txBox="1"/>
              <p:nvPr/>
            </p:nvSpPr>
            <p:spPr>
              <a:xfrm>
                <a:off x="9935780" y="4622486"/>
                <a:ext cx="206947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𝟏𝟐𝟓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06435AF-DC76-44F1-A903-6FE890E09A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5780" y="4622486"/>
                <a:ext cx="2069477" cy="8309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9E77ED1-7376-4B5B-B824-CC9549EA38D1}"/>
                  </a:ext>
                </a:extLst>
              </p:cNvPr>
              <p:cNvSpPr txBox="1"/>
              <p:nvPr/>
            </p:nvSpPr>
            <p:spPr>
              <a:xfrm>
                <a:off x="4140233" y="1200098"/>
                <a:ext cx="189314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9E77ED1-7376-4B5B-B824-CC9549EA38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0233" y="1200098"/>
                <a:ext cx="1893147" cy="83099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E411D9C-5EDE-40E7-8E82-775FCE743A43}"/>
                  </a:ext>
                </a:extLst>
              </p:cNvPr>
              <p:cNvSpPr txBox="1"/>
              <p:nvPr/>
            </p:nvSpPr>
            <p:spPr>
              <a:xfrm>
                <a:off x="784089" y="2715855"/>
                <a:ext cx="286616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E411D9C-5EDE-40E7-8E82-775FCE743A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089" y="2715855"/>
                <a:ext cx="2866169" cy="83099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B7C348-E016-4095-81F8-79CD1B0F11F3}"/>
                  </a:ext>
                </a:extLst>
              </p:cNvPr>
              <p:cNvSpPr txBox="1"/>
              <p:nvPr/>
            </p:nvSpPr>
            <p:spPr>
              <a:xfrm>
                <a:off x="5334753" y="2715854"/>
                <a:ext cx="3529108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B7C348-E016-4095-81F8-79CD1B0F11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753" y="2715854"/>
                <a:ext cx="3529108" cy="83099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ECFC82C-57C3-4B63-BFF5-EB8916258FA3}"/>
                  </a:ext>
                </a:extLst>
              </p:cNvPr>
              <p:cNvSpPr txBox="1"/>
              <p:nvPr/>
            </p:nvSpPr>
            <p:spPr>
              <a:xfrm>
                <a:off x="4140233" y="-24070"/>
                <a:ext cx="3214020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5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ECFC82C-57C3-4B63-BFF5-EB8916258F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0233" y="-24070"/>
                <a:ext cx="3214020" cy="83099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9719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FD090E8C-53D0-45E0-92EC-A3BBE7441C38}"/>
              </a:ext>
            </a:extLst>
          </p:cNvPr>
          <p:cNvSpPr/>
          <p:nvPr/>
        </p:nvSpPr>
        <p:spPr>
          <a:xfrm>
            <a:off x="5964" y="2314"/>
            <a:ext cx="12186036" cy="7137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64E3ECD-3714-4E4E-A95C-BAC02BCA2A9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66"/>
          <a:stretch/>
        </p:blipFill>
        <p:spPr>
          <a:xfrm>
            <a:off x="2929253" y="1397022"/>
            <a:ext cx="6853441" cy="4822547"/>
          </a:xfrm>
          <a:prstGeom prst="rect">
            <a:avLst/>
          </a:prstGeom>
        </p:spPr>
      </p:pic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891276A2-C5FE-4700-B6EC-2D900963FB1C}"/>
              </a:ext>
            </a:extLst>
          </p:cNvPr>
          <p:cNvCxnSpPr>
            <a:cxnSpLocks/>
          </p:cNvCxnSpPr>
          <p:nvPr/>
        </p:nvCxnSpPr>
        <p:spPr>
          <a:xfrm flipV="1">
            <a:off x="2929253" y="1397021"/>
            <a:ext cx="0" cy="4822548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7E545EED-1347-4994-A176-E4640E6AA39A}"/>
              </a:ext>
            </a:extLst>
          </p:cNvPr>
          <p:cNvCxnSpPr>
            <a:cxnSpLocks/>
          </p:cNvCxnSpPr>
          <p:nvPr/>
        </p:nvCxnSpPr>
        <p:spPr>
          <a:xfrm>
            <a:off x="2905783" y="6207642"/>
            <a:ext cx="6872312" cy="6249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564C2C7-DCA1-4FC6-8C62-7264F1F857CF}"/>
                  </a:ext>
                </a:extLst>
              </p:cNvPr>
              <p:cNvSpPr txBox="1"/>
              <p:nvPr/>
            </p:nvSpPr>
            <p:spPr>
              <a:xfrm>
                <a:off x="2540921" y="603177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564C2C7-DCA1-4FC6-8C62-7264F1F857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6031779"/>
                <a:ext cx="253274" cy="369332"/>
              </a:xfrm>
              <a:prstGeom prst="rect">
                <a:avLst/>
              </a:prstGeom>
              <a:blipFill>
                <a:blip r:embed="rId4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FA41559-F1EE-40CC-B5E1-0C092003BB32}"/>
                  </a:ext>
                </a:extLst>
              </p:cNvPr>
              <p:cNvSpPr txBox="1"/>
              <p:nvPr/>
            </p:nvSpPr>
            <p:spPr>
              <a:xfrm>
                <a:off x="2584471" y="560791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FA41559-F1EE-40CC-B5E1-0C092003BB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4471" y="5607919"/>
                <a:ext cx="253274" cy="369332"/>
              </a:xfrm>
              <a:prstGeom prst="rect">
                <a:avLst/>
              </a:prstGeom>
              <a:blipFill>
                <a:blip r:embed="rId5"/>
                <a:stretch>
                  <a:fillRect l="-28571" r="-26190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E6B88A7-24FC-4EEE-83C6-511B6404B72B}"/>
                  </a:ext>
                </a:extLst>
              </p:cNvPr>
              <p:cNvSpPr txBox="1"/>
              <p:nvPr/>
            </p:nvSpPr>
            <p:spPr>
              <a:xfrm>
                <a:off x="2563753" y="5162130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E6B88A7-24FC-4EEE-83C6-511B6404B7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3753" y="5162130"/>
                <a:ext cx="253274" cy="369332"/>
              </a:xfrm>
              <a:prstGeom prst="rect">
                <a:avLst/>
              </a:prstGeom>
              <a:blipFill>
                <a:blip r:embed="rId6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F69C2EB-BF9D-4D2A-896D-DDEAB0787EF0}"/>
                  </a:ext>
                </a:extLst>
              </p:cNvPr>
              <p:cNvSpPr txBox="1"/>
              <p:nvPr/>
            </p:nvSpPr>
            <p:spPr>
              <a:xfrm>
                <a:off x="2563753" y="4683852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F69C2EB-BF9D-4D2A-896D-DDEAB0787E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3753" y="4683852"/>
                <a:ext cx="253274" cy="369332"/>
              </a:xfrm>
              <a:prstGeom prst="rect">
                <a:avLst/>
              </a:prstGeom>
              <a:blipFill>
                <a:blip r:embed="rId7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D5DB30A-C53D-4203-9DF8-3AB3EB3B9265}"/>
                  </a:ext>
                </a:extLst>
              </p:cNvPr>
              <p:cNvSpPr txBox="1"/>
              <p:nvPr/>
            </p:nvSpPr>
            <p:spPr>
              <a:xfrm>
                <a:off x="2540921" y="4249028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D5DB30A-C53D-4203-9DF8-3AB3EB3B92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4249028"/>
                <a:ext cx="253274" cy="369332"/>
              </a:xfrm>
              <a:prstGeom prst="rect">
                <a:avLst/>
              </a:prstGeom>
              <a:blipFill>
                <a:blip r:embed="rId8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AEE8073-ACE5-4EAF-984E-BFF816B2151B}"/>
                  </a:ext>
                </a:extLst>
              </p:cNvPr>
              <p:cNvSpPr txBox="1"/>
              <p:nvPr/>
            </p:nvSpPr>
            <p:spPr>
              <a:xfrm>
                <a:off x="2540921" y="380951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AEE8073-ACE5-4EAF-984E-BFF816B215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3809513"/>
                <a:ext cx="253274" cy="369332"/>
              </a:xfrm>
              <a:prstGeom prst="rect">
                <a:avLst/>
              </a:prstGeom>
              <a:blipFill>
                <a:blip r:embed="rId9"/>
                <a:stretch>
                  <a:fillRect l="-31707" r="-31707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F5CA610-A9D9-491E-8F49-1F01386B53A3}"/>
                  </a:ext>
                </a:extLst>
              </p:cNvPr>
              <p:cNvSpPr txBox="1"/>
              <p:nvPr/>
            </p:nvSpPr>
            <p:spPr>
              <a:xfrm>
                <a:off x="2540921" y="3351848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F5CA610-A9D9-491E-8F49-1F01386B53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3351848"/>
                <a:ext cx="253274" cy="369332"/>
              </a:xfrm>
              <a:prstGeom prst="rect">
                <a:avLst/>
              </a:prstGeom>
              <a:blipFill>
                <a:blip r:embed="rId10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E11A141-B5CF-4D8A-8E58-41D1F1AC0F39}"/>
                  </a:ext>
                </a:extLst>
              </p:cNvPr>
              <p:cNvSpPr txBox="1"/>
              <p:nvPr/>
            </p:nvSpPr>
            <p:spPr>
              <a:xfrm>
                <a:off x="2540921" y="2924726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E11A141-B5CF-4D8A-8E58-41D1F1AC0F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2924726"/>
                <a:ext cx="253274" cy="369332"/>
              </a:xfrm>
              <a:prstGeom prst="rect">
                <a:avLst/>
              </a:prstGeom>
              <a:blipFill>
                <a:blip r:embed="rId11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33D2F3E-CC85-4538-8562-48F1ED8DDEC6}"/>
                  </a:ext>
                </a:extLst>
              </p:cNvPr>
              <p:cNvSpPr txBox="1"/>
              <p:nvPr/>
            </p:nvSpPr>
            <p:spPr>
              <a:xfrm>
                <a:off x="2544224" y="2497604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33D2F3E-CC85-4538-8562-48F1ED8DDE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4224" y="2497604"/>
                <a:ext cx="253274" cy="369332"/>
              </a:xfrm>
              <a:prstGeom prst="rect">
                <a:avLst/>
              </a:prstGeom>
              <a:blipFill>
                <a:blip r:embed="rId12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05C47CF-E140-42C1-BBB2-3A5EE883507D}"/>
                  </a:ext>
                </a:extLst>
              </p:cNvPr>
              <p:cNvSpPr txBox="1"/>
              <p:nvPr/>
            </p:nvSpPr>
            <p:spPr>
              <a:xfrm>
                <a:off x="2540921" y="2070482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05C47CF-E140-42C1-BBB2-3A5EE88350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2070482"/>
                <a:ext cx="253274" cy="369332"/>
              </a:xfrm>
              <a:prstGeom prst="rect">
                <a:avLst/>
              </a:prstGeom>
              <a:blipFill>
                <a:blip r:embed="rId13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7F5D90F-BB8E-4E67-8452-B85546D5184F}"/>
                  </a:ext>
                </a:extLst>
              </p:cNvPr>
              <p:cNvSpPr txBox="1"/>
              <p:nvPr/>
            </p:nvSpPr>
            <p:spPr>
              <a:xfrm>
                <a:off x="7196927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7F5D90F-BB8E-4E67-8452-B85546D518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6927" y="6378783"/>
                <a:ext cx="253274" cy="369332"/>
              </a:xfrm>
              <a:prstGeom prst="rect">
                <a:avLst/>
              </a:prstGeom>
              <a:blipFill>
                <a:blip r:embed="rId14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26CBBEA3-76A2-4A5E-83B5-F8F298C0E16A}"/>
                  </a:ext>
                </a:extLst>
              </p:cNvPr>
              <p:cNvSpPr txBox="1"/>
              <p:nvPr/>
            </p:nvSpPr>
            <p:spPr>
              <a:xfrm>
                <a:off x="6720120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26CBBEA3-76A2-4A5E-83B5-F8F298C0E1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0120" y="6378783"/>
                <a:ext cx="253274" cy="369332"/>
              </a:xfrm>
              <a:prstGeom prst="rect">
                <a:avLst/>
              </a:prstGeom>
              <a:blipFill>
                <a:blip r:embed="rId15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E9F3AA3-581D-4EA6-8FF0-FE6C4B7EE4E6}"/>
                  </a:ext>
                </a:extLst>
              </p:cNvPr>
              <p:cNvSpPr txBox="1"/>
              <p:nvPr/>
            </p:nvSpPr>
            <p:spPr>
              <a:xfrm>
                <a:off x="6234097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E9F3AA3-581D-4EA6-8FF0-FE6C4B7EE4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4097" y="6378783"/>
                <a:ext cx="253274" cy="369332"/>
              </a:xfrm>
              <a:prstGeom prst="rect">
                <a:avLst/>
              </a:prstGeom>
              <a:blipFill>
                <a:blip r:embed="rId16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2BF9162-2E80-4DAB-B7C3-D22095763C65}"/>
                  </a:ext>
                </a:extLst>
              </p:cNvPr>
              <p:cNvSpPr txBox="1"/>
              <p:nvPr/>
            </p:nvSpPr>
            <p:spPr>
              <a:xfrm>
                <a:off x="5737812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2BF9162-2E80-4DAB-B7C3-D22095763C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7812" y="6378783"/>
                <a:ext cx="253274" cy="369332"/>
              </a:xfrm>
              <a:prstGeom prst="rect">
                <a:avLst/>
              </a:prstGeom>
              <a:blipFill>
                <a:blip r:embed="rId17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4548031-8104-420C-B7F1-81320961DC62}"/>
                  </a:ext>
                </a:extLst>
              </p:cNvPr>
              <p:cNvSpPr txBox="1"/>
              <p:nvPr/>
            </p:nvSpPr>
            <p:spPr>
              <a:xfrm>
                <a:off x="5250265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4548031-8104-420C-B7F1-81320961DC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0265" y="6378783"/>
                <a:ext cx="253274" cy="369332"/>
              </a:xfrm>
              <a:prstGeom prst="rect">
                <a:avLst/>
              </a:prstGeom>
              <a:blipFill>
                <a:blip r:embed="rId18"/>
                <a:stretch>
                  <a:fillRect l="-28571" r="-30952"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CF0883C-8A8D-480E-A375-D58A8AE0DDE2}"/>
                  </a:ext>
                </a:extLst>
              </p:cNvPr>
              <p:cNvSpPr txBox="1"/>
              <p:nvPr/>
            </p:nvSpPr>
            <p:spPr>
              <a:xfrm>
                <a:off x="4768208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CF0883C-8A8D-480E-A375-D58A8AE0DD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8208" y="6378783"/>
                <a:ext cx="253274" cy="369332"/>
              </a:xfrm>
              <a:prstGeom prst="rect">
                <a:avLst/>
              </a:prstGeom>
              <a:blipFill>
                <a:blip r:embed="rId19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18F3678D-3905-486E-836F-A40E3932339A}"/>
                  </a:ext>
                </a:extLst>
              </p:cNvPr>
              <p:cNvSpPr txBox="1"/>
              <p:nvPr/>
            </p:nvSpPr>
            <p:spPr>
              <a:xfrm>
                <a:off x="4273906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18F3678D-3905-486E-836F-A40E393233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3906" y="6378783"/>
                <a:ext cx="253274" cy="369332"/>
              </a:xfrm>
              <a:prstGeom prst="rect">
                <a:avLst/>
              </a:prstGeom>
              <a:blipFill>
                <a:blip r:embed="rId20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50496EBD-9B7F-4AB4-ADBA-DE6E0B85120C}"/>
                  </a:ext>
                </a:extLst>
              </p:cNvPr>
              <p:cNvSpPr txBox="1"/>
              <p:nvPr/>
            </p:nvSpPr>
            <p:spPr>
              <a:xfrm>
                <a:off x="3808488" y="6378190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50496EBD-9B7F-4AB4-ADBA-DE6E0B8512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8488" y="6378190"/>
                <a:ext cx="253274" cy="369332"/>
              </a:xfrm>
              <a:prstGeom prst="rect">
                <a:avLst/>
              </a:prstGeom>
              <a:blipFill>
                <a:blip r:embed="rId21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D935611-AEDC-4F95-9642-C6862A22A46B}"/>
                  </a:ext>
                </a:extLst>
              </p:cNvPr>
              <p:cNvSpPr txBox="1"/>
              <p:nvPr/>
            </p:nvSpPr>
            <p:spPr>
              <a:xfrm>
                <a:off x="3291701" y="6378190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D935611-AEDC-4F95-9642-C6862A22A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1701" y="6378190"/>
                <a:ext cx="253274" cy="369332"/>
              </a:xfrm>
              <a:prstGeom prst="rect">
                <a:avLst/>
              </a:prstGeom>
              <a:blipFill>
                <a:blip r:embed="rId22"/>
                <a:stretch>
                  <a:fillRect l="-28571" r="-26190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62ECFD7-EB64-4A73-88E6-CDF93BEE0568}"/>
                  </a:ext>
                </a:extLst>
              </p:cNvPr>
              <p:cNvSpPr txBox="1"/>
              <p:nvPr/>
            </p:nvSpPr>
            <p:spPr>
              <a:xfrm>
                <a:off x="9890321" y="5989213"/>
                <a:ext cx="51777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2800" b="1" dirty="0"/>
                  <a:t>(s)</a:t>
                </a:r>
                <a:endParaRPr lang="ru-RU" sz="28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62ECFD7-EB64-4A73-88E6-CDF93BEE05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0321" y="5989213"/>
                <a:ext cx="517770" cy="430887"/>
              </a:xfrm>
              <a:prstGeom prst="rect">
                <a:avLst/>
              </a:prstGeom>
              <a:blipFill>
                <a:blip r:embed="rId23"/>
                <a:stretch>
                  <a:fillRect l="-12941" t="-23944" r="-40000" b="-507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A4A5E1C-0405-4052-A04F-58AEF1FF0BEE}"/>
                  </a:ext>
                </a:extLst>
              </p:cNvPr>
              <p:cNvSpPr txBox="1"/>
              <p:nvPr/>
            </p:nvSpPr>
            <p:spPr>
              <a:xfrm>
                <a:off x="3036300" y="1233946"/>
                <a:ext cx="91691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A4A5E1C-0405-4052-A04F-58AEF1FF0B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6300" y="1233946"/>
                <a:ext cx="916918" cy="430887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Круг: прозрачная заливка 34">
            <a:extLst>
              <a:ext uri="{FF2B5EF4-FFF2-40B4-BE49-F238E27FC236}">
                <a16:creationId xmlns:a16="http://schemas.microsoft.com/office/drawing/2014/main" id="{5027991E-5D69-46D6-BEF1-5F7EF9D7826B}"/>
              </a:ext>
            </a:extLst>
          </p:cNvPr>
          <p:cNvSpPr/>
          <p:nvPr/>
        </p:nvSpPr>
        <p:spPr>
          <a:xfrm>
            <a:off x="2837745" y="6108188"/>
            <a:ext cx="207951" cy="192938"/>
          </a:xfrm>
          <a:prstGeom prst="donut">
            <a:avLst>
              <a:gd name="adj" fmla="val 2264"/>
            </a:avLst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29EF7828-0C09-4380-B6B9-58456613DC92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2948782" y="5321817"/>
            <a:ext cx="985905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олилиния: фигура 36">
            <a:extLst>
              <a:ext uri="{FF2B5EF4-FFF2-40B4-BE49-F238E27FC236}">
                <a16:creationId xmlns:a16="http://schemas.microsoft.com/office/drawing/2014/main" id="{DC644BDB-62F1-4AC2-9312-6795C5BA8213}"/>
              </a:ext>
            </a:extLst>
          </p:cNvPr>
          <p:cNvSpPr/>
          <p:nvPr/>
        </p:nvSpPr>
        <p:spPr>
          <a:xfrm>
            <a:off x="3934687" y="3550167"/>
            <a:ext cx="2899733" cy="1771650"/>
          </a:xfrm>
          <a:custGeom>
            <a:avLst/>
            <a:gdLst>
              <a:gd name="connsiteX0" fmla="*/ 0 w 2973231"/>
              <a:gd name="connsiteY0" fmla="*/ 1771650 h 1771650"/>
              <a:gd name="connsiteX1" fmla="*/ 657225 w 2973231"/>
              <a:gd name="connsiteY1" fmla="*/ 1657350 h 1771650"/>
              <a:gd name="connsiteX2" fmla="*/ 1400175 w 2973231"/>
              <a:gd name="connsiteY2" fmla="*/ 1400175 h 1771650"/>
              <a:gd name="connsiteX3" fmla="*/ 2181225 w 2973231"/>
              <a:gd name="connsiteY3" fmla="*/ 990600 h 1771650"/>
              <a:gd name="connsiteX4" fmla="*/ 2733675 w 2973231"/>
              <a:gd name="connsiteY4" fmla="*/ 523875 h 1771650"/>
              <a:gd name="connsiteX5" fmla="*/ 2943225 w 2973231"/>
              <a:gd name="connsiteY5" fmla="*/ 171450 h 1771650"/>
              <a:gd name="connsiteX6" fmla="*/ 2971800 w 2973231"/>
              <a:gd name="connsiteY6" fmla="*/ 0 h 1771650"/>
              <a:gd name="connsiteX7" fmla="*/ 2971800 w 2973231"/>
              <a:gd name="connsiteY7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73231" h="1771650">
                <a:moveTo>
                  <a:pt x="0" y="1771650"/>
                </a:moveTo>
                <a:cubicBezTo>
                  <a:pt x="211931" y="1745456"/>
                  <a:pt x="423863" y="1719262"/>
                  <a:pt x="657225" y="1657350"/>
                </a:cubicBezTo>
                <a:cubicBezTo>
                  <a:pt x="890587" y="1595438"/>
                  <a:pt x="1146175" y="1511300"/>
                  <a:pt x="1400175" y="1400175"/>
                </a:cubicBezTo>
                <a:cubicBezTo>
                  <a:pt x="1654175" y="1289050"/>
                  <a:pt x="1958975" y="1136650"/>
                  <a:pt x="2181225" y="990600"/>
                </a:cubicBezTo>
                <a:cubicBezTo>
                  <a:pt x="2403475" y="844550"/>
                  <a:pt x="2606675" y="660400"/>
                  <a:pt x="2733675" y="523875"/>
                </a:cubicBezTo>
                <a:cubicBezTo>
                  <a:pt x="2860675" y="387350"/>
                  <a:pt x="2903538" y="258762"/>
                  <a:pt x="2943225" y="171450"/>
                </a:cubicBezTo>
                <a:cubicBezTo>
                  <a:pt x="2982912" y="84138"/>
                  <a:pt x="2971800" y="0"/>
                  <a:pt x="2971800" y="0"/>
                </a:cubicBezTo>
                <a:lnTo>
                  <a:pt x="2971800" y="0"/>
                </a:lnTo>
              </a:path>
            </a:pathLst>
          </a:custGeom>
          <a:noFill/>
          <a:ln w="762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F516E2D0-884D-49FC-AD37-FDE4269F6999}"/>
              </a:ext>
            </a:extLst>
          </p:cNvPr>
          <p:cNvCxnSpPr>
            <a:cxnSpLocks/>
          </p:cNvCxnSpPr>
          <p:nvPr/>
        </p:nvCxnSpPr>
        <p:spPr>
          <a:xfrm flipH="1">
            <a:off x="6818726" y="3522625"/>
            <a:ext cx="30196" cy="2679339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2DCD5569-A6F5-412B-9299-892E8B3D8DB8}"/>
              </a:ext>
            </a:extLst>
          </p:cNvPr>
          <p:cNvCxnSpPr>
            <a:cxnSpLocks/>
            <a:endCxn id="37" idx="6"/>
          </p:cNvCxnSpPr>
          <p:nvPr/>
        </p:nvCxnSpPr>
        <p:spPr>
          <a:xfrm flipV="1">
            <a:off x="2948782" y="3550167"/>
            <a:ext cx="3884242" cy="23154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EAE4448-617D-45CB-AB56-673A7A47985A}"/>
                  </a:ext>
                </a:extLst>
              </p:cNvPr>
              <p:cNvSpPr txBox="1"/>
              <p:nvPr/>
            </p:nvSpPr>
            <p:spPr>
              <a:xfrm>
                <a:off x="1733043" y="28498"/>
                <a:ext cx="9635195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4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So‘nggi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US" sz="4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sekunddagi</a:t>
                </a:r>
                <a:r>
                  <a:rPr lang="en-US" sz="4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o‘rtacha</a:t>
                </a:r>
                <a:r>
                  <a:rPr lang="en-US" sz="4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endParaRPr lang="ru-RU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EAE4448-617D-45CB-AB56-673A7A4798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3043" y="28498"/>
                <a:ext cx="9635195" cy="615553"/>
              </a:xfrm>
              <a:prstGeom prst="rect">
                <a:avLst/>
              </a:prstGeom>
              <a:blipFill>
                <a:blip r:embed="rId25"/>
                <a:stretch>
                  <a:fillRect l="-3163" t="-25743" b="-48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6E3158AD-A169-42DA-81C8-ADF1FCB11E6B}"/>
              </a:ext>
            </a:extLst>
          </p:cNvPr>
          <p:cNvCxnSpPr>
            <a:cxnSpLocks/>
          </p:cNvCxnSpPr>
          <p:nvPr/>
        </p:nvCxnSpPr>
        <p:spPr>
          <a:xfrm>
            <a:off x="4868656" y="5162130"/>
            <a:ext cx="0" cy="1067375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id="{9740680F-3E4F-4C8B-B59C-C141287D0944}"/>
              </a:ext>
            </a:extLst>
          </p:cNvPr>
          <p:cNvCxnSpPr>
            <a:cxnSpLocks/>
          </p:cNvCxnSpPr>
          <p:nvPr/>
        </p:nvCxnSpPr>
        <p:spPr>
          <a:xfrm flipV="1">
            <a:off x="2926535" y="5085085"/>
            <a:ext cx="1942121" cy="17775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68583725-BBC5-4BA2-8203-D9F03E1E6C75}"/>
                  </a:ext>
                </a:extLst>
              </p:cNvPr>
              <p:cNvSpPr txBox="1"/>
              <p:nvPr/>
            </p:nvSpPr>
            <p:spPr>
              <a:xfrm>
                <a:off x="9360048" y="1315465"/>
                <a:ext cx="140865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68583725-BBC5-4BA2-8203-D9F03E1E6C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0048" y="1315465"/>
                <a:ext cx="1408655" cy="615553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4C752C33-49A9-4389-82AF-A137C857CF60}"/>
                  </a:ext>
                </a:extLst>
              </p:cNvPr>
              <p:cNvSpPr txBox="1"/>
              <p:nvPr/>
            </p:nvSpPr>
            <p:spPr>
              <a:xfrm>
                <a:off x="9344612" y="2861418"/>
                <a:ext cx="140064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4C752C33-49A9-4389-82AF-A137C857CF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4612" y="2861418"/>
                <a:ext cx="1400640" cy="615553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F2146777-888B-4C15-8D19-DA299C87D6F3}"/>
                  </a:ext>
                </a:extLst>
              </p:cNvPr>
              <p:cNvSpPr txBox="1"/>
              <p:nvPr/>
            </p:nvSpPr>
            <p:spPr>
              <a:xfrm>
                <a:off x="9262747" y="1993419"/>
                <a:ext cx="262039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F2146777-888B-4C15-8D19-DA299C87D6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2747" y="1993419"/>
                <a:ext cx="2620396" cy="615553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D2C93B4F-1CF2-4942-B0C6-C1AC0BB499F9}"/>
                  </a:ext>
                </a:extLst>
              </p:cNvPr>
              <p:cNvSpPr txBox="1"/>
              <p:nvPr/>
            </p:nvSpPr>
            <p:spPr>
              <a:xfrm>
                <a:off x="9344612" y="3686402"/>
                <a:ext cx="211493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D2C93B4F-1CF2-4942-B0C6-C1AC0BB499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4612" y="3686402"/>
                <a:ext cx="2114938" cy="615553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65286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5" grpId="0"/>
      <p:bldP spid="4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F8977535-CEBE-462F-A741-50A12B22992E}"/>
              </a:ext>
            </a:extLst>
          </p:cNvPr>
          <p:cNvSpPr/>
          <p:nvPr/>
        </p:nvSpPr>
        <p:spPr>
          <a:xfrm>
            <a:off x="0" y="0"/>
            <a:ext cx="12192000" cy="8309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D44E6EA-3F47-4B5D-93C0-CC6B74409279}"/>
                  </a:ext>
                </a:extLst>
              </p:cNvPr>
              <p:cNvSpPr txBox="1"/>
              <p:nvPr/>
            </p:nvSpPr>
            <p:spPr>
              <a:xfrm>
                <a:off x="892636" y="1280476"/>
                <a:ext cx="1902765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D44E6EA-3F47-4B5D-93C0-CC6B744092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636" y="1280476"/>
                <a:ext cx="1902765" cy="830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DB7DFD4-366B-416F-A736-DF44EB3E2ACE}"/>
                  </a:ext>
                </a:extLst>
              </p:cNvPr>
              <p:cNvSpPr txBox="1"/>
              <p:nvPr/>
            </p:nvSpPr>
            <p:spPr>
              <a:xfrm>
                <a:off x="239152" y="4231611"/>
                <a:ext cx="3760838" cy="1612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d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DB7DFD4-366B-416F-A736-DF44EB3E2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152" y="4231611"/>
                <a:ext cx="3760838" cy="16127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ABA207C-C179-4C43-A1DB-D36FE85101C3}"/>
                  </a:ext>
                </a:extLst>
              </p:cNvPr>
              <p:cNvSpPr txBox="1"/>
              <p:nvPr/>
            </p:nvSpPr>
            <p:spPr>
              <a:xfrm>
                <a:off x="3950033" y="4227278"/>
                <a:ext cx="3901709" cy="15783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5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ABA207C-C179-4C43-A1DB-D36FE85101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033" y="4227278"/>
                <a:ext cx="3901709" cy="15783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DDF1AA3-D70D-4942-92CB-61300B7BB537}"/>
                  </a:ext>
                </a:extLst>
              </p:cNvPr>
              <p:cNvSpPr txBox="1"/>
              <p:nvPr/>
            </p:nvSpPr>
            <p:spPr>
              <a:xfrm>
                <a:off x="7917532" y="4227278"/>
                <a:ext cx="1952458" cy="24036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54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  <a:p>
                <a:endParaRPr lang="ru-RU" sz="5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DDF1AA3-D70D-4942-92CB-61300B7BB5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7532" y="4227278"/>
                <a:ext cx="1952458" cy="24036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06435AF-DC76-44F1-A903-6FE890E09AF8}"/>
                  </a:ext>
                </a:extLst>
              </p:cNvPr>
              <p:cNvSpPr txBox="1"/>
              <p:nvPr/>
            </p:nvSpPr>
            <p:spPr>
              <a:xfrm>
                <a:off x="9935780" y="4622486"/>
                <a:ext cx="206947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5400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5400" b="1" i="1">
                          <a:latin typeface="Cambria Math" panose="02040503050406030204" pitchFamily="18" charset="0"/>
                        </a:rPr>
                        <m:t>𝟖𝟕𝟓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06435AF-DC76-44F1-A903-6FE890E09A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5780" y="4622486"/>
                <a:ext cx="2069477" cy="8309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9E77ED1-7376-4B5B-B824-CC9549EA38D1}"/>
                  </a:ext>
                </a:extLst>
              </p:cNvPr>
              <p:cNvSpPr txBox="1"/>
              <p:nvPr/>
            </p:nvSpPr>
            <p:spPr>
              <a:xfrm>
                <a:off x="4202853" y="1280476"/>
                <a:ext cx="189314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9E77ED1-7376-4B5B-B824-CC9549EA38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2853" y="1280476"/>
                <a:ext cx="1893147" cy="83099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E411D9C-5EDE-40E7-8E82-775FCE743A43}"/>
                  </a:ext>
                </a:extLst>
              </p:cNvPr>
              <p:cNvSpPr txBox="1"/>
              <p:nvPr/>
            </p:nvSpPr>
            <p:spPr>
              <a:xfrm>
                <a:off x="784089" y="2715855"/>
                <a:ext cx="3538726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E411D9C-5EDE-40E7-8E82-775FCE743A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089" y="2715855"/>
                <a:ext cx="3538726" cy="83099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B7C348-E016-4095-81F8-79CD1B0F11F3}"/>
                  </a:ext>
                </a:extLst>
              </p:cNvPr>
              <p:cNvSpPr txBox="1"/>
              <p:nvPr/>
            </p:nvSpPr>
            <p:spPr>
              <a:xfrm>
                <a:off x="5334753" y="2715854"/>
                <a:ext cx="285744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B7C348-E016-4095-81F8-79CD1B0F11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753" y="2715854"/>
                <a:ext cx="2857449" cy="83099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ECFC82C-57C3-4B63-BFF5-EB8916258FA3}"/>
                  </a:ext>
                </a:extLst>
              </p:cNvPr>
              <p:cNvSpPr txBox="1"/>
              <p:nvPr/>
            </p:nvSpPr>
            <p:spPr>
              <a:xfrm>
                <a:off x="3950033" y="-38701"/>
                <a:ext cx="3214020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5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ECFC82C-57C3-4B63-BFF5-EB8916258F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033" y="-38701"/>
                <a:ext cx="3214020" cy="83099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1951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FD090E8C-53D0-45E0-92EC-A3BBE7441C38}"/>
              </a:ext>
            </a:extLst>
          </p:cNvPr>
          <p:cNvSpPr/>
          <p:nvPr/>
        </p:nvSpPr>
        <p:spPr>
          <a:xfrm>
            <a:off x="0" y="-13659"/>
            <a:ext cx="12192000" cy="7137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64E3ECD-3714-4E4E-A95C-BAC02BCA2A9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66"/>
          <a:stretch/>
        </p:blipFill>
        <p:spPr>
          <a:xfrm>
            <a:off x="2929253" y="1397022"/>
            <a:ext cx="6853441" cy="4822547"/>
          </a:xfrm>
          <a:prstGeom prst="rect">
            <a:avLst/>
          </a:prstGeom>
        </p:spPr>
      </p:pic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891276A2-C5FE-4700-B6EC-2D900963FB1C}"/>
              </a:ext>
            </a:extLst>
          </p:cNvPr>
          <p:cNvCxnSpPr>
            <a:cxnSpLocks/>
          </p:cNvCxnSpPr>
          <p:nvPr/>
        </p:nvCxnSpPr>
        <p:spPr>
          <a:xfrm flipV="1">
            <a:off x="2929253" y="1397021"/>
            <a:ext cx="0" cy="4822548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7E545EED-1347-4994-A176-E4640E6AA39A}"/>
              </a:ext>
            </a:extLst>
          </p:cNvPr>
          <p:cNvCxnSpPr>
            <a:cxnSpLocks/>
          </p:cNvCxnSpPr>
          <p:nvPr/>
        </p:nvCxnSpPr>
        <p:spPr>
          <a:xfrm>
            <a:off x="2905783" y="6207642"/>
            <a:ext cx="6872312" cy="6249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564C2C7-DCA1-4FC6-8C62-7264F1F857CF}"/>
                  </a:ext>
                </a:extLst>
              </p:cNvPr>
              <p:cNvSpPr txBox="1"/>
              <p:nvPr/>
            </p:nvSpPr>
            <p:spPr>
              <a:xfrm>
                <a:off x="2540921" y="603177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564C2C7-DCA1-4FC6-8C62-7264F1F857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6031779"/>
                <a:ext cx="253274" cy="369332"/>
              </a:xfrm>
              <a:prstGeom prst="rect">
                <a:avLst/>
              </a:prstGeom>
              <a:blipFill>
                <a:blip r:embed="rId4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FA41559-F1EE-40CC-B5E1-0C092003BB32}"/>
                  </a:ext>
                </a:extLst>
              </p:cNvPr>
              <p:cNvSpPr txBox="1"/>
              <p:nvPr/>
            </p:nvSpPr>
            <p:spPr>
              <a:xfrm>
                <a:off x="2584471" y="560791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FA41559-F1EE-40CC-B5E1-0C092003BB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4471" y="5607919"/>
                <a:ext cx="253274" cy="369332"/>
              </a:xfrm>
              <a:prstGeom prst="rect">
                <a:avLst/>
              </a:prstGeom>
              <a:blipFill>
                <a:blip r:embed="rId5"/>
                <a:stretch>
                  <a:fillRect l="-28571" r="-26190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E6B88A7-24FC-4EEE-83C6-511B6404B72B}"/>
                  </a:ext>
                </a:extLst>
              </p:cNvPr>
              <p:cNvSpPr txBox="1"/>
              <p:nvPr/>
            </p:nvSpPr>
            <p:spPr>
              <a:xfrm>
                <a:off x="2563753" y="5162130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E6B88A7-24FC-4EEE-83C6-511B6404B7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3753" y="5162130"/>
                <a:ext cx="253274" cy="369332"/>
              </a:xfrm>
              <a:prstGeom prst="rect">
                <a:avLst/>
              </a:prstGeom>
              <a:blipFill>
                <a:blip r:embed="rId6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F69C2EB-BF9D-4D2A-896D-DDEAB0787EF0}"/>
                  </a:ext>
                </a:extLst>
              </p:cNvPr>
              <p:cNvSpPr txBox="1"/>
              <p:nvPr/>
            </p:nvSpPr>
            <p:spPr>
              <a:xfrm>
                <a:off x="2563753" y="4683852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F69C2EB-BF9D-4D2A-896D-DDEAB0787E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3753" y="4683852"/>
                <a:ext cx="253274" cy="369332"/>
              </a:xfrm>
              <a:prstGeom prst="rect">
                <a:avLst/>
              </a:prstGeom>
              <a:blipFill>
                <a:blip r:embed="rId7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D5DB30A-C53D-4203-9DF8-3AB3EB3B9265}"/>
                  </a:ext>
                </a:extLst>
              </p:cNvPr>
              <p:cNvSpPr txBox="1"/>
              <p:nvPr/>
            </p:nvSpPr>
            <p:spPr>
              <a:xfrm>
                <a:off x="2540921" y="4249028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D5DB30A-C53D-4203-9DF8-3AB3EB3B92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4249028"/>
                <a:ext cx="253274" cy="369332"/>
              </a:xfrm>
              <a:prstGeom prst="rect">
                <a:avLst/>
              </a:prstGeom>
              <a:blipFill>
                <a:blip r:embed="rId8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AEE8073-ACE5-4EAF-984E-BFF816B2151B}"/>
                  </a:ext>
                </a:extLst>
              </p:cNvPr>
              <p:cNvSpPr txBox="1"/>
              <p:nvPr/>
            </p:nvSpPr>
            <p:spPr>
              <a:xfrm>
                <a:off x="2540921" y="380951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AEE8073-ACE5-4EAF-984E-BFF816B215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3809513"/>
                <a:ext cx="253274" cy="369332"/>
              </a:xfrm>
              <a:prstGeom prst="rect">
                <a:avLst/>
              </a:prstGeom>
              <a:blipFill>
                <a:blip r:embed="rId9"/>
                <a:stretch>
                  <a:fillRect l="-31707" r="-31707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F5CA610-A9D9-491E-8F49-1F01386B53A3}"/>
                  </a:ext>
                </a:extLst>
              </p:cNvPr>
              <p:cNvSpPr txBox="1"/>
              <p:nvPr/>
            </p:nvSpPr>
            <p:spPr>
              <a:xfrm>
                <a:off x="2540921" y="3351848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F5CA610-A9D9-491E-8F49-1F01386B53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3351848"/>
                <a:ext cx="253274" cy="369332"/>
              </a:xfrm>
              <a:prstGeom prst="rect">
                <a:avLst/>
              </a:prstGeom>
              <a:blipFill>
                <a:blip r:embed="rId10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E11A141-B5CF-4D8A-8E58-41D1F1AC0F39}"/>
                  </a:ext>
                </a:extLst>
              </p:cNvPr>
              <p:cNvSpPr txBox="1"/>
              <p:nvPr/>
            </p:nvSpPr>
            <p:spPr>
              <a:xfrm>
                <a:off x="2540921" y="2924726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E11A141-B5CF-4D8A-8E58-41D1F1AC0F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2924726"/>
                <a:ext cx="253274" cy="369332"/>
              </a:xfrm>
              <a:prstGeom prst="rect">
                <a:avLst/>
              </a:prstGeom>
              <a:blipFill>
                <a:blip r:embed="rId11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33D2F3E-CC85-4538-8562-48F1ED8DDEC6}"/>
                  </a:ext>
                </a:extLst>
              </p:cNvPr>
              <p:cNvSpPr txBox="1"/>
              <p:nvPr/>
            </p:nvSpPr>
            <p:spPr>
              <a:xfrm>
                <a:off x="2544224" y="2497604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33D2F3E-CC85-4538-8562-48F1ED8DDE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4224" y="2497604"/>
                <a:ext cx="253274" cy="369332"/>
              </a:xfrm>
              <a:prstGeom prst="rect">
                <a:avLst/>
              </a:prstGeom>
              <a:blipFill>
                <a:blip r:embed="rId12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05C47CF-E140-42C1-BBB2-3A5EE883507D}"/>
                  </a:ext>
                </a:extLst>
              </p:cNvPr>
              <p:cNvSpPr txBox="1"/>
              <p:nvPr/>
            </p:nvSpPr>
            <p:spPr>
              <a:xfrm>
                <a:off x="2540921" y="2070482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05C47CF-E140-42C1-BBB2-3A5EE88350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921" y="2070482"/>
                <a:ext cx="253274" cy="369332"/>
              </a:xfrm>
              <a:prstGeom prst="rect">
                <a:avLst/>
              </a:prstGeom>
              <a:blipFill>
                <a:blip r:embed="rId13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7F5D90F-BB8E-4E67-8452-B85546D5184F}"/>
                  </a:ext>
                </a:extLst>
              </p:cNvPr>
              <p:cNvSpPr txBox="1"/>
              <p:nvPr/>
            </p:nvSpPr>
            <p:spPr>
              <a:xfrm>
                <a:off x="7196927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7F5D90F-BB8E-4E67-8452-B85546D518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6927" y="6378783"/>
                <a:ext cx="253274" cy="369332"/>
              </a:xfrm>
              <a:prstGeom prst="rect">
                <a:avLst/>
              </a:prstGeom>
              <a:blipFill>
                <a:blip r:embed="rId14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26CBBEA3-76A2-4A5E-83B5-F8F298C0E16A}"/>
                  </a:ext>
                </a:extLst>
              </p:cNvPr>
              <p:cNvSpPr txBox="1"/>
              <p:nvPr/>
            </p:nvSpPr>
            <p:spPr>
              <a:xfrm>
                <a:off x="6720120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26CBBEA3-76A2-4A5E-83B5-F8F298C0E1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0120" y="6378783"/>
                <a:ext cx="253274" cy="369332"/>
              </a:xfrm>
              <a:prstGeom prst="rect">
                <a:avLst/>
              </a:prstGeom>
              <a:blipFill>
                <a:blip r:embed="rId15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E9F3AA3-581D-4EA6-8FF0-FE6C4B7EE4E6}"/>
                  </a:ext>
                </a:extLst>
              </p:cNvPr>
              <p:cNvSpPr txBox="1"/>
              <p:nvPr/>
            </p:nvSpPr>
            <p:spPr>
              <a:xfrm>
                <a:off x="6234097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E9F3AA3-581D-4EA6-8FF0-FE6C4B7EE4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4097" y="6378783"/>
                <a:ext cx="253274" cy="369332"/>
              </a:xfrm>
              <a:prstGeom prst="rect">
                <a:avLst/>
              </a:prstGeom>
              <a:blipFill>
                <a:blip r:embed="rId16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2BF9162-2E80-4DAB-B7C3-D22095763C65}"/>
                  </a:ext>
                </a:extLst>
              </p:cNvPr>
              <p:cNvSpPr txBox="1"/>
              <p:nvPr/>
            </p:nvSpPr>
            <p:spPr>
              <a:xfrm>
                <a:off x="5737812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2BF9162-2E80-4DAB-B7C3-D22095763C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7812" y="6378783"/>
                <a:ext cx="253274" cy="369332"/>
              </a:xfrm>
              <a:prstGeom prst="rect">
                <a:avLst/>
              </a:prstGeom>
              <a:blipFill>
                <a:blip r:embed="rId17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4548031-8104-420C-B7F1-81320961DC62}"/>
                  </a:ext>
                </a:extLst>
              </p:cNvPr>
              <p:cNvSpPr txBox="1"/>
              <p:nvPr/>
            </p:nvSpPr>
            <p:spPr>
              <a:xfrm>
                <a:off x="5250265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4548031-8104-420C-B7F1-81320961DC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0265" y="6378783"/>
                <a:ext cx="253274" cy="369332"/>
              </a:xfrm>
              <a:prstGeom prst="rect">
                <a:avLst/>
              </a:prstGeom>
              <a:blipFill>
                <a:blip r:embed="rId18"/>
                <a:stretch>
                  <a:fillRect l="-28571" r="-30952"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CF0883C-8A8D-480E-A375-D58A8AE0DDE2}"/>
                  </a:ext>
                </a:extLst>
              </p:cNvPr>
              <p:cNvSpPr txBox="1"/>
              <p:nvPr/>
            </p:nvSpPr>
            <p:spPr>
              <a:xfrm>
                <a:off x="4768208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CF0883C-8A8D-480E-A375-D58A8AE0DD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8208" y="6378783"/>
                <a:ext cx="253274" cy="369332"/>
              </a:xfrm>
              <a:prstGeom prst="rect">
                <a:avLst/>
              </a:prstGeom>
              <a:blipFill>
                <a:blip r:embed="rId19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18F3678D-3905-486E-836F-A40E3932339A}"/>
                  </a:ext>
                </a:extLst>
              </p:cNvPr>
              <p:cNvSpPr txBox="1"/>
              <p:nvPr/>
            </p:nvSpPr>
            <p:spPr>
              <a:xfrm>
                <a:off x="4273906" y="63787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18F3678D-3905-486E-836F-A40E393233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3906" y="6378783"/>
                <a:ext cx="253274" cy="369332"/>
              </a:xfrm>
              <a:prstGeom prst="rect">
                <a:avLst/>
              </a:prstGeom>
              <a:blipFill>
                <a:blip r:embed="rId20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50496EBD-9B7F-4AB4-ADBA-DE6E0B85120C}"/>
                  </a:ext>
                </a:extLst>
              </p:cNvPr>
              <p:cNvSpPr txBox="1"/>
              <p:nvPr/>
            </p:nvSpPr>
            <p:spPr>
              <a:xfrm>
                <a:off x="3808488" y="6378190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50496EBD-9B7F-4AB4-ADBA-DE6E0B8512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8488" y="6378190"/>
                <a:ext cx="253274" cy="369332"/>
              </a:xfrm>
              <a:prstGeom prst="rect">
                <a:avLst/>
              </a:prstGeom>
              <a:blipFill>
                <a:blip r:embed="rId21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D935611-AEDC-4F95-9642-C6862A22A46B}"/>
                  </a:ext>
                </a:extLst>
              </p:cNvPr>
              <p:cNvSpPr txBox="1"/>
              <p:nvPr/>
            </p:nvSpPr>
            <p:spPr>
              <a:xfrm>
                <a:off x="3291701" y="6378190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D935611-AEDC-4F95-9642-C6862A22A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1701" y="6378190"/>
                <a:ext cx="253274" cy="369332"/>
              </a:xfrm>
              <a:prstGeom prst="rect">
                <a:avLst/>
              </a:prstGeom>
              <a:blipFill>
                <a:blip r:embed="rId22"/>
                <a:stretch>
                  <a:fillRect l="-28571" r="-26190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62ECFD7-EB64-4A73-88E6-CDF93BEE0568}"/>
                  </a:ext>
                </a:extLst>
              </p:cNvPr>
              <p:cNvSpPr txBox="1"/>
              <p:nvPr/>
            </p:nvSpPr>
            <p:spPr>
              <a:xfrm>
                <a:off x="9890321" y="5989213"/>
                <a:ext cx="23243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62ECFD7-EB64-4A73-88E6-CDF93BEE05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0321" y="5989213"/>
                <a:ext cx="232436" cy="430887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A4A5E1C-0405-4052-A04F-58AEF1FF0BEE}"/>
                  </a:ext>
                </a:extLst>
              </p:cNvPr>
              <p:cNvSpPr txBox="1"/>
              <p:nvPr/>
            </p:nvSpPr>
            <p:spPr>
              <a:xfrm>
                <a:off x="3036300" y="1233946"/>
                <a:ext cx="28533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𝑺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A4A5E1C-0405-4052-A04F-58AEF1FF0B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6300" y="1233946"/>
                <a:ext cx="285335" cy="430887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Круг: прозрачная заливка 34">
            <a:extLst>
              <a:ext uri="{FF2B5EF4-FFF2-40B4-BE49-F238E27FC236}">
                <a16:creationId xmlns:a16="http://schemas.microsoft.com/office/drawing/2014/main" id="{5027991E-5D69-46D6-BEF1-5F7EF9D7826B}"/>
              </a:ext>
            </a:extLst>
          </p:cNvPr>
          <p:cNvSpPr/>
          <p:nvPr/>
        </p:nvSpPr>
        <p:spPr>
          <a:xfrm>
            <a:off x="2837745" y="6108188"/>
            <a:ext cx="207951" cy="192938"/>
          </a:xfrm>
          <a:prstGeom prst="donut">
            <a:avLst>
              <a:gd name="adj" fmla="val 2264"/>
            </a:avLst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29EF7828-0C09-4380-B6B9-58456613DC92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2948782" y="5321817"/>
            <a:ext cx="985905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олилиния: фигура 36">
            <a:extLst>
              <a:ext uri="{FF2B5EF4-FFF2-40B4-BE49-F238E27FC236}">
                <a16:creationId xmlns:a16="http://schemas.microsoft.com/office/drawing/2014/main" id="{DC644BDB-62F1-4AC2-9312-6795C5BA8213}"/>
              </a:ext>
            </a:extLst>
          </p:cNvPr>
          <p:cNvSpPr/>
          <p:nvPr/>
        </p:nvSpPr>
        <p:spPr>
          <a:xfrm>
            <a:off x="3934687" y="3550167"/>
            <a:ext cx="2899733" cy="1771650"/>
          </a:xfrm>
          <a:custGeom>
            <a:avLst/>
            <a:gdLst>
              <a:gd name="connsiteX0" fmla="*/ 0 w 2973231"/>
              <a:gd name="connsiteY0" fmla="*/ 1771650 h 1771650"/>
              <a:gd name="connsiteX1" fmla="*/ 657225 w 2973231"/>
              <a:gd name="connsiteY1" fmla="*/ 1657350 h 1771650"/>
              <a:gd name="connsiteX2" fmla="*/ 1400175 w 2973231"/>
              <a:gd name="connsiteY2" fmla="*/ 1400175 h 1771650"/>
              <a:gd name="connsiteX3" fmla="*/ 2181225 w 2973231"/>
              <a:gd name="connsiteY3" fmla="*/ 990600 h 1771650"/>
              <a:gd name="connsiteX4" fmla="*/ 2733675 w 2973231"/>
              <a:gd name="connsiteY4" fmla="*/ 523875 h 1771650"/>
              <a:gd name="connsiteX5" fmla="*/ 2943225 w 2973231"/>
              <a:gd name="connsiteY5" fmla="*/ 171450 h 1771650"/>
              <a:gd name="connsiteX6" fmla="*/ 2971800 w 2973231"/>
              <a:gd name="connsiteY6" fmla="*/ 0 h 1771650"/>
              <a:gd name="connsiteX7" fmla="*/ 2971800 w 2973231"/>
              <a:gd name="connsiteY7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73231" h="1771650">
                <a:moveTo>
                  <a:pt x="0" y="1771650"/>
                </a:moveTo>
                <a:cubicBezTo>
                  <a:pt x="211931" y="1745456"/>
                  <a:pt x="423863" y="1719262"/>
                  <a:pt x="657225" y="1657350"/>
                </a:cubicBezTo>
                <a:cubicBezTo>
                  <a:pt x="890587" y="1595438"/>
                  <a:pt x="1146175" y="1511300"/>
                  <a:pt x="1400175" y="1400175"/>
                </a:cubicBezTo>
                <a:cubicBezTo>
                  <a:pt x="1654175" y="1289050"/>
                  <a:pt x="1958975" y="1136650"/>
                  <a:pt x="2181225" y="990600"/>
                </a:cubicBezTo>
                <a:cubicBezTo>
                  <a:pt x="2403475" y="844550"/>
                  <a:pt x="2606675" y="660400"/>
                  <a:pt x="2733675" y="523875"/>
                </a:cubicBezTo>
                <a:cubicBezTo>
                  <a:pt x="2860675" y="387350"/>
                  <a:pt x="2903538" y="258762"/>
                  <a:pt x="2943225" y="171450"/>
                </a:cubicBezTo>
                <a:cubicBezTo>
                  <a:pt x="2982912" y="84138"/>
                  <a:pt x="2971800" y="0"/>
                  <a:pt x="2971800" y="0"/>
                </a:cubicBezTo>
                <a:lnTo>
                  <a:pt x="2971800" y="0"/>
                </a:lnTo>
              </a:path>
            </a:pathLst>
          </a:custGeom>
          <a:noFill/>
          <a:ln w="762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F516E2D0-884D-49FC-AD37-FDE4269F6999}"/>
              </a:ext>
            </a:extLst>
          </p:cNvPr>
          <p:cNvCxnSpPr>
            <a:cxnSpLocks/>
          </p:cNvCxnSpPr>
          <p:nvPr/>
        </p:nvCxnSpPr>
        <p:spPr>
          <a:xfrm flipH="1">
            <a:off x="6818726" y="3522625"/>
            <a:ext cx="30196" cy="2679339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2DCD5569-A6F5-412B-9299-892E8B3D8DB8}"/>
              </a:ext>
            </a:extLst>
          </p:cNvPr>
          <p:cNvCxnSpPr>
            <a:cxnSpLocks/>
            <a:endCxn id="37" idx="6"/>
          </p:cNvCxnSpPr>
          <p:nvPr/>
        </p:nvCxnSpPr>
        <p:spPr>
          <a:xfrm flipV="1">
            <a:off x="2948782" y="3550167"/>
            <a:ext cx="3884242" cy="23154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EAE4448-617D-45CB-AB56-673A7A47985A}"/>
                  </a:ext>
                </a:extLst>
              </p:cNvPr>
              <p:cNvSpPr txBox="1"/>
              <p:nvPr/>
            </p:nvSpPr>
            <p:spPr>
              <a:xfrm>
                <a:off x="1750504" y="9540"/>
                <a:ext cx="9635195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en-US" sz="4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sekund</a:t>
                </a:r>
                <a:r>
                  <a:rPr lang="en-US" sz="4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mobaynidagi</a:t>
                </a:r>
                <a:r>
                  <a:rPr lang="en-US" sz="4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o‘rtacha</a:t>
                </a:r>
                <a:r>
                  <a:rPr lang="en-US" sz="4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endParaRPr lang="ru-RU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EAE4448-617D-45CB-AB56-673A7A4798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0504" y="9540"/>
                <a:ext cx="9635195" cy="615553"/>
              </a:xfrm>
              <a:prstGeom prst="rect">
                <a:avLst/>
              </a:prstGeom>
              <a:blipFill>
                <a:blip r:embed="rId25"/>
                <a:stretch>
                  <a:fillRect t="-25743" b="-48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FB749123-01AD-47C3-85BD-B50CF2CF5266}"/>
                  </a:ext>
                </a:extLst>
              </p:cNvPr>
              <p:cNvSpPr txBox="1"/>
              <p:nvPr/>
            </p:nvSpPr>
            <p:spPr>
              <a:xfrm>
                <a:off x="9418429" y="1475029"/>
                <a:ext cx="140865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FB749123-01AD-47C3-85BD-B50CF2CF52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8429" y="1475029"/>
                <a:ext cx="1408655" cy="615553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9DA9A42B-59AB-4F0C-853F-D70445525997}"/>
                  </a:ext>
                </a:extLst>
              </p:cNvPr>
              <p:cNvSpPr txBox="1"/>
              <p:nvPr/>
            </p:nvSpPr>
            <p:spPr>
              <a:xfrm>
                <a:off x="9387487" y="2990890"/>
                <a:ext cx="140064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9DA9A42B-59AB-4F0C-853F-D704455259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7487" y="2990890"/>
                <a:ext cx="1400640" cy="615553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32A54E75-7019-4F82-BD24-7DF2025D8DBB}"/>
                  </a:ext>
                </a:extLst>
              </p:cNvPr>
              <p:cNvSpPr txBox="1"/>
              <p:nvPr/>
            </p:nvSpPr>
            <p:spPr>
              <a:xfrm>
                <a:off x="9262747" y="2254809"/>
                <a:ext cx="21229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32A54E75-7019-4F82-BD24-7DF2025D8D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2747" y="2254809"/>
                <a:ext cx="2122952" cy="615553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01125B0F-D93D-4791-A3B6-4F9DD3D4BCBC}"/>
                  </a:ext>
                </a:extLst>
              </p:cNvPr>
              <p:cNvSpPr txBox="1"/>
              <p:nvPr/>
            </p:nvSpPr>
            <p:spPr>
              <a:xfrm>
                <a:off x="9270761" y="3761068"/>
                <a:ext cx="211493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01125B0F-D93D-4791-A3B6-4F9DD3D4BC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0761" y="3761068"/>
                <a:ext cx="2114938" cy="615553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82295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5" grpId="0"/>
      <p:bldP spid="4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F8977535-CEBE-462F-A741-50A12B22992E}"/>
              </a:ext>
            </a:extLst>
          </p:cNvPr>
          <p:cNvSpPr/>
          <p:nvPr/>
        </p:nvSpPr>
        <p:spPr>
          <a:xfrm>
            <a:off x="0" y="0"/>
            <a:ext cx="12192000" cy="8309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D44E6EA-3F47-4B5D-93C0-CC6B74409279}"/>
                  </a:ext>
                </a:extLst>
              </p:cNvPr>
              <p:cNvSpPr txBox="1"/>
              <p:nvPr/>
            </p:nvSpPr>
            <p:spPr>
              <a:xfrm>
                <a:off x="892636" y="1256808"/>
                <a:ext cx="1902765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D44E6EA-3F47-4B5D-93C0-CC6B744092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636" y="1256808"/>
                <a:ext cx="1902765" cy="830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DB7DFD4-366B-416F-A736-DF44EB3E2ACE}"/>
                  </a:ext>
                </a:extLst>
              </p:cNvPr>
              <p:cNvSpPr txBox="1"/>
              <p:nvPr/>
            </p:nvSpPr>
            <p:spPr>
              <a:xfrm>
                <a:off x="597961" y="4205995"/>
                <a:ext cx="3760838" cy="1612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d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DB7DFD4-366B-416F-A736-DF44EB3E2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961" y="4205995"/>
                <a:ext cx="3760838" cy="16127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ABA207C-C179-4C43-A1DB-D36FE85101C3}"/>
                  </a:ext>
                </a:extLst>
              </p:cNvPr>
              <p:cNvSpPr txBox="1"/>
              <p:nvPr/>
            </p:nvSpPr>
            <p:spPr>
              <a:xfrm>
                <a:off x="4571742" y="4205995"/>
                <a:ext cx="3230051" cy="15615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5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den>
                      </m:f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ABA207C-C179-4C43-A1DB-D36FE85101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742" y="4205995"/>
                <a:ext cx="3230051" cy="156151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DDF1AA3-D70D-4942-92CB-61300B7BB537}"/>
                  </a:ext>
                </a:extLst>
              </p:cNvPr>
              <p:cNvSpPr txBox="1"/>
              <p:nvPr/>
            </p:nvSpPr>
            <p:spPr>
              <a:xfrm>
                <a:off x="7911288" y="4205995"/>
                <a:ext cx="1578958" cy="23894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54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  <a:p>
                <a:endParaRPr lang="ru-RU" sz="5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DDF1AA3-D70D-4942-92CB-61300B7BB5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1288" y="4205995"/>
                <a:ext cx="1578958" cy="238943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06435AF-DC76-44F1-A903-6FE890E09AF8}"/>
                  </a:ext>
                </a:extLst>
              </p:cNvPr>
              <p:cNvSpPr txBox="1"/>
              <p:nvPr/>
            </p:nvSpPr>
            <p:spPr>
              <a:xfrm>
                <a:off x="9599741" y="4596870"/>
                <a:ext cx="124232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5400" b="1" i="1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5400" b="1" i="1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06435AF-DC76-44F1-A903-6FE890E09A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9741" y="4596870"/>
                <a:ext cx="1242327" cy="8309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9E77ED1-7376-4B5B-B824-CC9549EA38D1}"/>
                  </a:ext>
                </a:extLst>
              </p:cNvPr>
              <p:cNvSpPr txBox="1"/>
              <p:nvPr/>
            </p:nvSpPr>
            <p:spPr>
              <a:xfrm>
                <a:off x="4202853" y="1256808"/>
                <a:ext cx="189314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9E77ED1-7376-4B5B-B824-CC9549EA38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2853" y="1256808"/>
                <a:ext cx="1893147" cy="83099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E411D9C-5EDE-40E7-8E82-775FCE743A43}"/>
                  </a:ext>
                </a:extLst>
              </p:cNvPr>
              <p:cNvSpPr txBox="1"/>
              <p:nvPr/>
            </p:nvSpPr>
            <p:spPr>
              <a:xfrm>
                <a:off x="784089" y="2715855"/>
                <a:ext cx="286706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E411D9C-5EDE-40E7-8E82-775FCE743A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089" y="2715855"/>
                <a:ext cx="2867067" cy="83099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B7C348-E016-4095-81F8-79CD1B0F11F3}"/>
                  </a:ext>
                </a:extLst>
              </p:cNvPr>
              <p:cNvSpPr txBox="1"/>
              <p:nvPr/>
            </p:nvSpPr>
            <p:spPr>
              <a:xfrm>
                <a:off x="5334753" y="2715854"/>
                <a:ext cx="285744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B7C348-E016-4095-81F8-79CD1B0F11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753" y="2715854"/>
                <a:ext cx="2857449" cy="83099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ECFC82C-57C3-4B63-BFF5-EB8916258FA3}"/>
                  </a:ext>
                </a:extLst>
              </p:cNvPr>
              <p:cNvSpPr txBox="1"/>
              <p:nvPr/>
            </p:nvSpPr>
            <p:spPr>
              <a:xfrm>
                <a:off x="3936046" y="-15192"/>
                <a:ext cx="3214020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5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ECFC82C-57C3-4B63-BFF5-EB8916258F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6046" y="-15192"/>
                <a:ext cx="3214020" cy="83099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86299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0E426D8-6019-4762-95B6-88ECEDB38E51}"/>
              </a:ext>
            </a:extLst>
          </p:cNvPr>
          <p:cNvSpPr txBox="1"/>
          <p:nvPr/>
        </p:nvSpPr>
        <p:spPr>
          <a:xfrm>
            <a:off x="557734" y="1902542"/>
            <a:ext cx="877163" cy="933654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pPr marL="685783" indent="-685783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ru-RU" sz="5467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23CC541D-6035-45B1-A54A-C8AA826E6679}"/>
              </a:ext>
            </a:extLst>
          </p:cNvPr>
          <p:cNvSpPr/>
          <p:nvPr/>
        </p:nvSpPr>
        <p:spPr>
          <a:xfrm>
            <a:off x="20617" y="-27325"/>
            <a:ext cx="12171383" cy="11167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8B74BE-2199-4B38-90CF-F9F093C9F20B}"/>
              </a:ext>
            </a:extLst>
          </p:cNvPr>
          <p:cNvSpPr txBox="1"/>
          <p:nvPr/>
        </p:nvSpPr>
        <p:spPr>
          <a:xfrm>
            <a:off x="1434897" y="30025"/>
            <a:ext cx="2276585" cy="1118319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r>
              <a:rPr lang="en-US" sz="6667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666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667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C30B3B-8736-4076-AD90-7B8DB6BAB433}"/>
              </a:ext>
            </a:extLst>
          </p:cNvPr>
          <p:cNvSpPr txBox="1"/>
          <p:nvPr/>
        </p:nvSpPr>
        <p:spPr>
          <a:xfrm>
            <a:off x="407538" y="2175222"/>
            <a:ext cx="105362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argument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orttirmasi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727026-FDFF-46A5-8880-7FD060DAC8A8}"/>
              </a:ext>
            </a:extLst>
          </p:cNvPr>
          <p:cNvSpPr txBox="1"/>
          <p:nvPr/>
        </p:nvSpPr>
        <p:spPr>
          <a:xfrm>
            <a:off x="407539" y="1367135"/>
            <a:ext cx="98812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O‘zgarishning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endParaRPr lang="ru-RU" sz="4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49280F-7BF2-46B0-9DFD-74B36890017C}"/>
              </a:ext>
            </a:extLst>
          </p:cNvPr>
          <p:cNvSpPr txBox="1"/>
          <p:nvPr/>
        </p:nvSpPr>
        <p:spPr>
          <a:xfrm>
            <a:off x="407538" y="3248265"/>
            <a:ext cx="9881231" cy="2171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indent="-685800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O‘rganilgan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yechimini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o‘rganish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485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53ED9EF-8DAA-436D-A8E6-8BD3ED1CC996}"/>
              </a:ext>
            </a:extLst>
          </p:cNvPr>
          <p:cNvSpPr/>
          <p:nvPr/>
        </p:nvSpPr>
        <p:spPr>
          <a:xfrm>
            <a:off x="0" y="0"/>
            <a:ext cx="12192000" cy="7137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C784DB-5423-461F-BE5F-E64A8B535111}"/>
              </a:ext>
            </a:extLst>
          </p:cNvPr>
          <p:cNvSpPr txBox="1"/>
          <p:nvPr/>
        </p:nvSpPr>
        <p:spPr>
          <a:xfrm>
            <a:off x="4431925" y="-146217"/>
            <a:ext cx="2608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3-misol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A3DA4B9-6C27-442D-BA7F-452D8B69F7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227" b="16463"/>
          <a:stretch/>
        </p:blipFill>
        <p:spPr>
          <a:xfrm>
            <a:off x="5118214" y="923330"/>
            <a:ext cx="6281931" cy="594400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E78CDDD-2FCE-47FA-BE32-E236D5C3018A}"/>
                  </a:ext>
                </a:extLst>
              </p:cNvPr>
              <p:cNvSpPr txBox="1"/>
              <p:nvPr/>
            </p:nvSpPr>
            <p:spPr>
              <a:xfrm>
                <a:off x="4659591" y="1773964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E78CDDD-2FCE-47FA-BE32-E236D5C301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591" y="1773964"/>
                <a:ext cx="437620" cy="369332"/>
              </a:xfrm>
              <a:prstGeom prst="rect">
                <a:avLst/>
              </a:prstGeom>
              <a:blipFill>
                <a:blip r:embed="rId3"/>
                <a:stretch>
                  <a:fillRect l="-15278" r="-16667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21B1A08-CAED-4D78-BDBC-3C6171BC9745}"/>
                  </a:ext>
                </a:extLst>
              </p:cNvPr>
              <p:cNvSpPr txBox="1"/>
              <p:nvPr/>
            </p:nvSpPr>
            <p:spPr>
              <a:xfrm>
                <a:off x="4643518" y="2741969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21B1A08-CAED-4D78-BDBC-3C6171BC97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518" y="2741969"/>
                <a:ext cx="437620" cy="369332"/>
              </a:xfrm>
              <a:prstGeom prst="rect">
                <a:avLst/>
              </a:prstGeom>
              <a:blipFill>
                <a:blip r:embed="rId4"/>
                <a:stretch>
                  <a:fillRect l="-16667" r="-1527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A3A4CB9-8694-4B6D-BA7B-156CCAC453C2}"/>
                  </a:ext>
                </a:extLst>
              </p:cNvPr>
              <p:cNvSpPr txBox="1"/>
              <p:nvPr/>
            </p:nvSpPr>
            <p:spPr>
              <a:xfrm>
                <a:off x="4659591" y="3824144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A3A4CB9-8694-4B6D-BA7B-156CCAC453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591" y="3824144"/>
                <a:ext cx="437620" cy="369332"/>
              </a:xfrm>
              <a:prstGeom prst="rect">
                <a:avLst/>
              </a:prstGeom>
              <a:blipFill>
                <a:blip r:embed="rId5"/>
                <a:stretch>
                  <a:fillRect l="-15278" r="-16667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751BF1F-6A9A-4341-8168-0BCEBDAAFDC8}"/>
                  </a:ext>
                </a:extLst>
              </p:cNvPr>
              <p:cNvSpPr txBox="1"/>
              <p:nvPr/>
            </p:nvSpPr>
            <p:spPr>
              <a:xfrm>
                <a:off x="4643518" y="4817894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751BF1F-6A9A-4341-8168-0BCEBDAAFD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518" y="4817894"/>
                <a:ext cx="437620" cy="369332"/>
              </a:xfrm>
              <a:prstGeom prst="rect">
                <a:avLst/>
              </a:prstGeom>
              <a:blipFill>
                <a:blip r:embed="rId6"/>
                <a:stretch>
                  <a:fillRect l="-16667" r="-1527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AA273B6-87C1-4518-B612-5A97C8204465}"/>
                  </a:ext>
                </a:extLst>
              </p:cNvPr>
              <p:cNvSpPr txBox="1"/>
              <p:nvPr/>
            </p:nvSpPr>
            <p:spPr>
              <a:xfrm>
                <a:off x="4673861" y="6099448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AA273B6-87C1-4518-B612-5A97C82044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3861" y="6099448"/>
                <a:ext cx="253274" cy="369332"/>
              </a:xfrm>
              <a:prstGeom prst="rect">
                <a:avLst/>
              </a:prstGeom>
              <a:blipFill>
                <a:blip r:embed="rId7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217407-CB26-4F84-8E27-B1ABB6C4C9F8}"/>
                  </a:ext>
                </a:extLst>
              </p:cNvPr>
              <p:cNvSpPr txBox="1"/>
              <p:nvPr/>
            </p:nvSpPr>
            <p:spPr>
              <a:xfrm>
                <a:off x="5708323" y="60696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217407-CB26-4F84-8E27-B1ABB6C4C9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323" y="6069683"/>
                <a:ext cx="253274" cy="369332"/>
              </a:xfrm>
              <a:prstGeom prst="rect">
                <a:avLst/>
              </a:prstGeom>
              <a:blipFill>
                <a:blip r:embed="rId8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37379EF-9A7B-4F32-B170-E6C625C5B975}"/>
                  </a:ext>
                </a:extLst>
              </p:cNvPr>
              <p:cNvSpPr txBox="1"/>
              <p:nvPr/>
            </p:nvSpPr>
            <p:spPr>
              <a:xfrm>
                <a:off x="6367665" y="60696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37379EF-9A7B-4F32-B170-E6C625C5B9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7665" y="6069683"/>
                <a:ext cx="253274" cy="369332"/>
              </a:xfrm>
              <a:prstGeom prst="rect">
                <a:avLst/>
              </a:prstGeom>
              <a:blipFill>
                <a:blip r:embed="rId9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06A314D-0E1B-42DB-974E-564B78AD396E}"/>
                  </a:ext>
                </a:extLst>
              </p:cNvPr>
              <p:cNvSpPr txBox="1"/>
              <p:nvPr/>
            </p:nvSpPr>
            <p:spPr>
              <a:xfrm>
                <a:off x="7027007" y="605827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06A314D-0E1B-42DB-974E-564B78AD39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7007" y="6058279"/>
                <a:ext cx="253274" cy="369332"/>
              </a:xfrm>
              <a:prstGeom prst="rect">
                <a:avLst/>
              </a:prstGeom>
              <a:blipFill>
                <a:blip r:embed="rId10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587FF0E-82EA-4764-BEAC-2F25E0D7B5E8}"/>
                  </a:ext>
                </a:extLst>
              </p:cNvPr>
              <p:cNvSpPr txBox="1"/>
              <p:nvPr/>
            </p:nvSpPr>
            <p:spPr>
              <a:xfrm>
                <a:off x="7723976" y="605827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587FF0E-82EA-4764-BEAC-2F25E0D7B5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3976" y="6058279"/>
                <a:ext cx="253274" cy="369332"/>
              </a:xfrm>
              <a:prstGeom prst="rect">
                <a:avLst/>
              </a:prstGeom>
              <a:blipFill>
                <a:blip r:embed="rId11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2A05298-A858-4081-A077-0CE5B18478F7}"/>
                  </a:ext>
                </a:extLst>
              </p:cNvPr>
              <p:cNvSpPr txBox="1"/>
              <p:nvPr/>
            </p:nvSpPr>
            <p:spPr>
              <a:xfrm>
                <a:off x="8420945" y="6099447"/>
                <a:ext cx="36899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2A05298-A858-4081-A077-0CE5B1847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0945" y="6099447"/>
                <a:ext cx="368992" cy="369332"/>
              </a:xfrm>
              <a:prstGeom prst="rect">
                <a:avLst/>
              </a:prstGeom>
              <a:blipFill>
                <a:blip r:embed="rId12"/>
                <a:stretch>
                  <a:fillRect l="-27869" r="-27869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FFB0EB7-54B1-4800-A241-2A487A3274D2}"/>
                  </a:ext>
                </a:extLst>
              </p:cNvPr>
              <p:cNvSpPr txBox="1"/>
              <p:nvPr/>
            </p:nvSpPr>
            <p:spPr>
              <a:xfrm>
                <a:off x="9080287" y="6069683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FFB0EB7-54B1-4800-A241-2A487A3274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0287" y="6069683"/>
                <a:ext cx="437620" cy="369332"/>
              </a:xfrm>
              <a:prstGeom prst="rect">
                <a:avLst/>
              </a:prstGeom>
              <a:blipFill>
                <a:blip r:embed="rId13"/>
                <a:stretch>
                  <a:fillRect l="-16901" r="-1690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6372FE9-E73B-4827-9C2E-391B13796969}"/>
                  </a:ext>
                </a:extLst>
              </p:cNvPr>
              <p:cNvSpPr txBox="1"/>
              <p:nvPr/>
            </p:nvSpPr>
            <p:spPr>
              <a:xfrm>
                <a:off x="9776204" y="6064982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6372FE9-E73B-4827-9C2E-391B137969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6204" y="6064982"/>
                <a:ext cx="437620" cy="369332"/>
              </a:xfrm>
              <a:prstGeom prst="rect">
                <a:avLst/>
              </a:prstGeom>
              <a:blipFill>
                <a:blip r:embed="rId14"/>
                <a:stretch>
                  <a:fillRect l="-16901" r="-1690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олилиния: фигура 21">
            <a:extLst>
              <a:ext uri="{FF2B5EF4-FFF2-40B4-BE49-F238E27FC236}">
                <a16:creationId xmlns:a16="http://schemas.microsoft.com/office/drawing/2014/main" id="{8674BA51-386E-4408-BE23-3627169EB89F}"/>
              </a:ext>
            </a:extLst>
          </p:cNvPr>
          <p:cNvSpPr/>
          <p:nvPr/>
        </p:nvSpPr>
        <p:spPr>
          <a:xfrm>
            <a:off x="5118214" y="2454345"/>
            <a:ext cx="4657988" cy="3333417"/>
          </a:xfrm>
          <a:custGeom>
            <a:avLst/>
            <a:gdLst>
              <a:gd name="connsiteX0" fmla="*/ 0 w 4876800"/>
              <a:gd name="connsiteY0" fmla="*/ 0 h 3413274"/>
              <a:gd name="connsiteX1" fmla="*/ 802105 w 4876800"/>
              <a:gd name="connsiteY1" fmla="*/ 256674 h 3413274"/>
              <a:gd name="connsiteX2" fmla="*/ 1379621 w 4876800"/>
              <a:gd name="connsiteY2" fmla="*/ 577516 h 3413274"/>
              <a:gd name="connsiteX3" fmla="*/ 1700463 w 4876800"/>
              <a:gd name="connsiteY3" fmla="*/ 1122947 h 3413274"/>
              <a:gd name="connsiteX4" fmla="*/ 2197768 w 4876800"/>
              <a:gd name="connsiteY4" fmla="*/ 1989221 h 3413274"/>
              <a:gd name="connsiteX5" fmla="*/ 2711115 w 4876800"/>
              <a:gd name="connsiteY5" fmla="*/ 2727158 h 3413274"/>
              <a:gd name="connsiteX6" fmla="*/ 3288631 w 4876800"/>
              <a:gd name="connsiteY6" fmla="*/ 3272590 h 3413274"/>
              <a:gd name="connsiteX7" fmla="*/ 3641557 w 4876800"/>
              <a:gd name="connsiteY7" fmla="*/ 3400926 h 3413274"/>
              <a:gd name="connsiteX8" fmla="*/ 4876800 w 4876800"/>
              <a:gd name="connsiteY8" fmla="*/ 3400926 h 341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76800" h="3413274">
                <a:moveTo>
                  <a:pt x="0" y="0"/>
                </a:moveTo>
                <a:cubicBezTo>
                  <a:pt x="286084" y="80210"/>
                  <a:pt x="572168" y="160421"/>
                  <a:pt x="802105" y="256674"/>
                </a:cubicBezTo>
                <a:cubicBezTo>
                  <a:pt x="1032042" y="352927"/>
                  <a:pt x="1229895" y="433137"/>
                  <a:pt x="1379621" y="577516"/>
                </a:cubicBezTo>
                <a:cubicBezTo>
                  <a:pt x="1529347" y="721895"/>
                  <a:pt x="1564105" y="887663"/>
                  <a:pt x="1700463" y="1122947"/>
                </a:cubicBezTo>
                <a:cubicBezTo>
                  <a:pt x="1836821" y="1358231"/>
                  <a:pt x="2029326" y="1721853"/>
                  <a:pt x="2197768" y="1989221"/>
                </a:cubicBezTo>
                <a:cubicBezTo>
                  <a:pt x="2366210" y="2256589"/>
                  <a:pt x="2529304" y="2513263"/>
                  <a:pt x="2711115" y="2727158"/>
                </a:cubicBezTo>
                <a:cubicBezTo>
                  <a:pt x="2892926" y="2941053"/>
                  <a:pt x="3133557" y="3160295"/>
                  <a:pt x="3288631" y="3272590"/>
                </a:cubicBezTo>
                <a:cubicBezTo>
                  <a:pt x="3443705" y="3384885"/>
                  <a:pt x="3376862" y="3379537"/>
                  <a:pt x="3641557" y="3400926"/>
                </a:cubicBezTo>
                <a:cubicBezTo>
                  <a:pt x="3906252" y="3422315"/>
                  <a:pt x="4391526" y="3411620"/>
                  <a:pt x="4876800" y="3400926"/>
                </a:cubicBezTo>
              </a:path>
            </a:pathLst>
          </a:custGeom>
          <a:noFill/>
          <a:ln w="57150">
            <a:solidFill>
              <a:srgbClr val="99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3AA4BC8B-8CEE-4390-9974-586C1DD5FCD5}"/>
              </a:ext>
            </a:extLst>
          </p:cNvPr>
          <p:cNvCxnSpPr>
            <a:cxnSpLocks/>
          </p:cNvCxnSpPr>
          <p:nvPr/>
        </p:nvCxnSpPr>
        <p:spPr>
          <a:xfrm flipV="1">
            <a:off x="9331583" y="5755273"/>
            <a:ext cx="1617442" cy="11158"/>
          </a:xfrm>
          <a:prstGeom prst="straightConnector1">
            <a:avLst/>
          </a:prstGeom>
          <a:ln w="57150">
            <a:solidFill>
              <a:srgbClr val="9900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64565C02-249A-4201-B608-56A0F8CA078F}"/>
              </a:ext>
            </a:extLst>
          </p:cNvPr>
          <p:cNvCxnSpPr>
            <a:cxnSpLocks/>
          </p:cNvCxnSpPr>
          <p:nvPr/>
        </p:nvCxnSpPr>
        <p:spPr>
          <a:xfrm flipV="1">
            <a:off x="5137414" y="1173190"/>
            <a:ext cx="0" cy="4822548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DD345D93-92DF-4A26-ABA5-2E999BAB7984}"/>
              </a:ext>
            </a:extLst>
          </p:cNvPr>
          <p:cNvCxnSpPr>
            <a:cxnSpLocks/>
          </p:cNvCxnSpPr>
          <p:nvPr/>
        </p:nvCxnSpPr>
        <p:spPr>
          <a:xfrm>
            <a:off x="5118214" y="5982618"/>
            <a:ext cx="6001701" cy="1912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1F17CF4-076D-477B-AABE-D3B2EDE17354}"/>
              </a:ext>
            </a:extLst>
          </p:cNvPr>
          <p:cNvSpPr txBox="1"/>
          <p:nvPr/>
        </p:nvSpPr>
        <p:spPr>
          <a:xfrm>
            <a:off x="5438856" y="1085552"/>
            <a:ext cx="296773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kv.m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13D5F31-AE94-451C-AC56-AA9B2CA254ED}"/>
              </a:ext>
            </a:extLst>
          </p:cNvPr>
          <p:cNvSpPr txBox="1"/>
          <p:nvPr/>
        </p:nvSpPr>
        <p:spPr>
          <a:xfrm>
            <a:off x="10875025" y="6099447"/>
            <a:ext cx="1213474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Doza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(g)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E0A93D8-B055-4691-83DE-E3BB573CA84E}"/>
                  </a:ext>
                </a:extLst>
              </p:cNvPr>
              <p:cNvSpPr txBox="1"/>
              <p:nvPr/>
            </p:nvSpPr>
            <p:spPr>
              <a:xfrm>
                <a:off x="244960" y="1763759"/>
                <a:ext cx="402469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𝒅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  ?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E0A93D8-B055-4691-83DE-E3BB573CA8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960" y="1763759"/>
                <a:ext cx="4024692" cy="70788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A87907A-B559-48E7-A2A4-7CACB5DCB142}"/>
                  </a:ext>
                </a:extLst>
              </p:cNvPr>
              <p:cNvSpPr txBox="1"/>
              <p:nvPr/>
            </p:nvSpPr>
            <p:spPr>
              <a:xfrm>
                <a:off x="244960" y="2934075"/>
                <a:ext cx="3718518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𝒅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  ?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A87907A-B559-48E7-A2A4-7CACB5DCB1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960" y="2934075"/>
                <a:ext cx="3718518" cy="70788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B648008-5267-4245-9D69-C97DF0643F9A}"/>
                  </a:ext>
                </a:extLst>
              </p:cNvPr>
              <p:cNvSpPr txBox="1"/>
              <p:nvPr/>
            </p:nvSpPr>
            <p:spPr>
              <a:xfrm>
                <a:off x="226920" y="4263245"/>
                <a:ext cx="433086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𝒅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𝟏𝟒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  ?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B648008-5267-4245-9D69-C97DF0643F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920" y="4263245"/>
                <a:ext cx="4330866" cy="70788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2852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53ED9EF-8DAA-436D-A8E6-8BD3ED1CC996}"/>
              </a:ext>
            </a:extLst>
          </p:cNvPr>
          <p:cNvSpPr/>
          <p:nvPr/>
        </p:nvSpPr>
        <p:spPr>
          <a:xfrm>
            <a:off x="0" y="0"/>
            <a:ext cx="12192000" cy="7137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A3DA4B9-6C27-442D-BA7F-452D8B69F7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227" b="16463"/>
          <a:stretch/>
        </p:blipFill>
        <p:spPr>
          <a:xfrm>
            <a:off x="5118214" y="923330"/>
            <a:ext cx="6281931" cy="594400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E78CDDD-2FCE-47FA-BE32-E236D5C3018A}"/>
                  </a:ext>
                </a:extLst>
              </p:cNvPr>
              <p:cNvSpPr txBox="1"/>
              <p:nvPr/>
            </p:nvSpPr>
            <p:spPr>
              <a:xfrm>
                <a:off x="4659591" y="1773964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E78CDDD-2FCE-47FA-BE32-E236D5C301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591" y="1773964"/>
                <a:ext cx="437620" cy="369332"/>
              </a:xfrm>
              <a:prstGeom prst="rect">
                <a:avLst/>
              </a:prstGeom>
              <a:blipFill>
                <a:blip r:embed="rId3"/>
                <a:stretch>
                  <a:fillRect l="-15278" r="-16667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21B1A08-CAED-4D78-BDBC-3C6171BC9745}"/>
                  </a:ext>
                </a:extLst>
              </p:cNvPr>
              <p:cNvSpPr txBox="1"/>
              <p:nvPr/>
            </p:nvSpPr>
            <p:spPr>
              <a:xfrm>
                <a:off x="4643518" y="2741969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21B1A08-CAED-4D78-BDBC-3C6171BC97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518" y="2741969"/>
                <a:ext cx="437620" cy="369332"/>
              </a:xfrm>
              <a:prstGeom prst="rect">
                <a:avLst/>
              </a:prstGeom>
              <a:blipFill>
                <a:blip r:embed="rId4"/>
                <a:stretch>
                  <a:fillRect l="-16667" r="-1527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A3A4CB9-8694-4B6D-BA7B-156CCAC453C2}"/>
                  </a:ext>
                </a:extLst>
              </p:cNvPr>
              <p:cNvSpPr txBox="1"/>
              <p:nvPr/>
            </p:nvSpPr>
            <p:spPr>
              <a:xfrm>
                <a:off x="4659591" y="3824144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A3A4CB9-8694-4B6D-BA7B-156CCAC453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591" y="3824144"/>
                <a:ext cx="437620" cy="369332"/>
              </a:xfrm>
              <a:prstGeom prst="rect">
                <a:avLst/>
              </a:prstGeom>
              <a:blipFill>
                <a:blip r:embed="rId5"/>
                <a:stretch>
                  <a:fillRect l="-15278" r="-16667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751BF1F-6A9A-4341-8168-0BCEBDAAFDC8}"/>
                  </a:ext>
                </a:extLst>
              </p:cNvPr>
              <p:cNvSpPr txBox="1"/>
              <p:nvPr/>
            </p:nvSpPr>
            <p:spPr>
              <a:xfrm>
                <a:off x="4643518" y="4817894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751BF1F-6A9A-4341-8168-0BCEBDAAFD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518" y="4817894"/>
                <a:ext cx="437620" cy="369332"/>
              </a:xfrm>
              <a:prstGeom prst="rect">
                <a:avLst/>
              </a:prstGeom>
              <a:blipFill>
                <a:blip r:embed="rId6"/>
                <a:stretch>
                  <a:fillRect l="-16667" r="-1527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AA273B6-87C1-4518-B612-5A97C8204465}"/>
                  </a:ext>
                </a:extLst>
              </p:cNvPr>
              <p:cNvSpPr txBox="1"/>
              <p:nvPr/>
            </p:nvSpPr>
            <p:spPr>
              <a:xfrm>
                <a:off x="4673861" y="6099448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AA273B6-87C1-4518-B612-5A97C82044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3861" y="6099448"/>
                <a:ext cx="253274" cy="369332"/>
              </a:xfrm>
              <a:prstGeom prst="rect">
                <a:avLst/>
              </a:prstGeom>
              <a:blipFill>
                <a:blip r:embed="rId7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217407-CB26-4F84-8E27-B1ABB6C4C9F8}"/>
                  </a:ext>
                </a:extLst>
              </p:cNvPr>
              <p:cNvSpPr txBox="1"/>
              <p:nvPr/>
            </p:nvSpPr>
            <p:spPr>
              <a:xfrm>
                <a:off x="5708323" y="60696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217407-CB26-4F84-8E27-B1ABB6C4C9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323" y="6069683"/>
                <a:ext cx="253274" cy="369332"/>
              </a:xfrm>
              <a:prstGeom prst="rect">
                <a:avLst/>
              </a:prstGeom>
              <a:blipFill>
                <a:blip r:embed="rId8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37379EF-9A7B-4F32-B170-E6C625C5B975}"/>
                  </a:ext>
                </a:extLst>
              </p:cNvPr>
              <p:cNvSpPr txBox="1"/>
              <p:nvPr/>
            </p:nvSpPr>
            <p:spPr>
              <a:xfrm>
                <a:off x="6367665" y="60696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37379EF-9A7B-4F32-B170-E6C625C5B9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7665" y="6069683"/>
                <a:ext cx="253274" cy="369332"/>
              </a:xfrm>
              <a:prstGeom prst="rect">
                <a:avLst/>
              </a:prstGeom>
              <a:blipFill>
                <a:blip r:embed="rId9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06A314D-0E1B-42DB-974E-564B78AD396E}"/>
                  </a:ext>
                </a:extLst>
              </p:cNvPr>
              <p:cNvSpPr txBox="1"/>
              <p:nvPr/>
            </p:nvSpPr>
            <p:spPr>
              <a:xfrm>
                <a:off x="7027007" y="605827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06A314D-0E1B-42DB-974E-564B78AD39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7007" y="6058279"/>
                <a:ext cx="253274" cy="369332"/>
              </a:xfrm>
              <a:prstGeom prst="rect">
                <a:avLst/>
              </a:prstGeom>
              <a:blipFill>
                <a:blip r:embed="rId10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587FF0E-82EA-4764-BEAC-2F25E0D7B5E8}"/>
                  </a:ext>
                </a:extLst>
              </p:cNvPr>
              <p:cNvSpPr txBox="1"/>
              <p:nvPr/>
            </p:nvSpPr>
            <p:spPr>
              <a:xfrm>
                <a:off x="7723976" y="605827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587FF0E-82EA-4764-BEAC-2F25E0D7B5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3976" y="6058279"/>
                <a:ext cx="253274" cy="369332"/>
              </a:xfrm>
              <a:prstGeom prst="rect">
                <a:avLst/>
              </a:prstGeom>
              <a:blipFill>
                <a:blip r:embed="rId11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2A05298-A858-4081-A077-0CE5B18478F7}"/>
                  </a:ext>
                </a:extLst>
              </p:cNvPr>
              <p:cNvSpPr txBox="1"/>
              <p:nvPr/>
            </p:nvSpPr>
            <p:spPr>
              <a:xfrm>
                <a:off x="8420945" y="6099447"/>
                <a:ext cx="36899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2A05298-A858-4081-A077-0CE5B1847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0945" y="6099447"/>
                <a:ext cx="368992" cy="369332"/>
              </a:xfrm>
              <a:prstGeom prst="rect">
                <a:avLst/>
              </a:prstGeom>
              <a:blipFill>
                <a:blip r:embed="rId12"/>
                <a:stretch>
                  <a:fillRect l="-27869" r="-27869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FFB0EB7-54B1-4800-A241-2A487A3274D2}"/>
                  </a:ext>
                </a:extLst>
              </p:cNvPr>
              <p:cNvSpPr txBox="1"/>
              <p:nvPr/>
            </p:nvSpPr>
            <p:spPr>
              <a:xfrm>
                <a:off x="9080287" y="6069683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FFB0EB7-54B1-4800-A241-2A487A3274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0287" y="6069683"/>
                <a:ext cx="437620" cy="369332"/>
              </a:xfrm>
              <a:prstGeom prst="rect">
                <a:avLst/>
              </a:prstGeom>
              <a:blipFill>
                <a:blip r:embed="rId13"/>
                <a:stretch>
                  <a:fillRect l="-16901" r="-1690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6372FE9-E73B-4827-9C2E-391B13796969}"/>
                  </a:ext>
                </a:extLst>
              </p:cNvPr>
              <p:cNvSpPr txBox="1"/>
              <p:nvPr/>
            </p:nvSpPr>
            <p:spPr>
              <a:xfrm>
                <a:off x="9776204" y="6064982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6372FE9-E73B-4827-9C2E-391B137969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6204" y="6064982"/>
                <a:ext cx="437620" cy="369332"/>
              </a:xfrm>
              <a:prstGeom prst="rect">
                <a:avLst/>
              </a:prstGeom>
              <a:blipFill>
                <a:blip r:embed="rId14"/>
                <a:stretch>
                  <a:fillRect l="-16901" r="-1690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олилиния: фигура 21">
            <a:extLst>
              <a:ext uri="{FF2B5EF4-FFF2-40B4-BE49-F238E27FC236}">
                <a16:creationId xmlns:a16="http://schemas.microsoft.com/office/drawing/2014/main" id="{8674BA51-386E-4408-BE23-3627169EB89F}"/>
              </a:ext>
            </a:extLst>
          </p:cNvPr>
          <p:cNvSpPr/>
          <p:nvPr/>
        </p:nvSpPr>
        <p:spPr>
          <a:xfrm>
            <a:off x="5118214" y="2454345"/>
            <a:ext cx="4657988" cy="3333417"/>
          </a:xfrm>
          <a:custGeom>
            <a:avLst/>
            <a:gdLst>
              <a:gd name="connsiteX0" fmla="*/ 0 w 4876800"/>
              <a:gd name="connsiteY0" fmla="*/ 0 h 3413274"/>
              <a:gd name="connsiteX1" fmla="*/ 802105 w 4876800"/>
              <a:gd name="connsiteY1" fmla="*/ 256674 h 3413274"/>
              <a:gd name="connsiteX2" fmla="*/ 1379621 w 4876800"/>
              <a:gd name="connsiteY2" fmla="*/ 577516 h 3413274"/>
              <a:gd name="connsiteX3" fmla="*/ 1700463 w 4876800"/>
              <a:gd name="connsiteY3" fmla="*/ 1122947 h 3413274"/>
              <a:gd name="connsiteX4" fmla="*/ 2197768 w 4876800"/>
              <a:gd name="connsiteY4" fmla="*/ 1989221 h 3413274"/>
              <a:gd name="connsiteX5" fmla="*/ 2711115 w 4876800"/>
              <a:gd name="connsiteY5" fmla="*/ 2727158 h 3413274"/>
              <a:gd name="connsiteX6" fmla="*/ 3288631 w 4876800"/>
              <a:gd name="connsiteY6" fmla="*/ 3272590 h 3413274"/>
              <a:gd name="connsiteX7" fmla="*/ 3641557 w 4876800"/>
              <a:gd name="connsiteY7" fmla="*/ 3400926 h 3413274"/>
              <a:gd name="connsiteX8" fmla="*/ 4876800 w 4876800"/>
              <a:gd name="connsiteY8" fmla="*/ 3400926 h 341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76800" h="3413274">
                <a:moveTo>
                  <a:pt x="0" y="0"/>
                </a:moveTo>
                <a:cubicBezTo>
                  <a:pt x="286084" y="80210"/>
                  <a:pt x="572168" y="160421"/>
                  <a:pt x="802105" y="256674"/>
                </a:cubicBezTo>
                <a:cubicBezTo>
                  <a:pt x="1032042" y="352927"/>
                  <a:pt x="1229895" y="433137"/>
                  <a:pt x="1379621" y="577516"/>
                </a:cubicBezTo>
                <a:cubicBezTo>
                  <a:pt x="1529347" y="721895"/>
                  <a:pt x="1564105" y="887663"/>
                  <a:pt x="1700463" y="1122947"/>
                </a:cubicBezTo>
                <a:cubicBezTo>
                  <a:pt x="1836821" y="1358231"/>
                  <a:pt x="2029326" y="1721853"/>
                  <a:pt x="2197768" y="1989221"/>
                </a:cubicBezTo>
                <a:cubicBezTo>
                  <a:pt x="2366210" y="2256589"/>
                  <a:pt x="2529304" y="2513263"/>
                  <a:pt x="2711115" y="2727158"/>
                </a:cubicBezTo>
                <a:cubicBezTo>
                  <a:pt x="2892926" y="2941053"/>
                  <a:pt x="3133557" y="3160295"/>
                  <a:pt x="3288631" y="3272590"/>
                </a:cubicBezTo>
                <a:cubicBezTo>
                  <a:pt x="3443705" y="3384885"/>
                  <a:pt x="3376862" y="3379537"/>
                  <a:pt x="3641557" y="3400926"/>
                </a:cubicBezTo>
                <a:cubicBezTo>
                  <a:pt x="3906252" y="3422315"/>
                  <a:pt x="4391526" y="3411620"/>
                  <a:pt x="4876800" y="3400926"/>
                </a:cubicBezTo>
              </a:path>
            </a:pathLst>
          </a:custGeom>
          <a:noFill/>
          <a:ln w="57150">
            <a:solidFill>
              <a:srgbClr val="99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3AA4BC8B-8CEE-4390-9974-586C1DD5FCD5}"/>
              </a:ext>
            </a:extLst>
          </p:cNvPr>
          <p:cNvCxnSpPr>
            <a:cxnSpLocks/>
          </p:cNvCxnSpPr>
          <p:nvPr/>
        </p:nvCxnSpPr>
        <p:spPr>
          <a:xfrm flipV="1">
            <a:off x="9331583" y="5755273"/>
            <a:ext cx="1617442" cy="11158"/>
          </a:xfrm>
          <a:prstGeom prst="straightConnector1">
            <a:avLst/>
          </a:prstGeom>
          <a:ln w="57150">
            <a:solidFill>
              <a:srgbClr val="9900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64565C02-249A-4201-B608-56A0F8CA078F}"/>
              </a:ext>
            </a:extLst>
          </p:cNvPr>
          <p:cNvCxnSpPr>
            <a:cxnSpLocks/>
          </p:cNvCxnSpPr>
          <p:nvPr/>
        </p:nvCxnSpPr>
        <p:spPr>
          <a:xfrm flipV="1">
            <a:off x="5137414" y="1173190"/>
            <a:ext cx="0" cy="4822548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DD345D93-92DF-4A26-ABA5-2E999BAB7984}"/>
              </a:ext>
            </a:extLst>
          </p:cNvPr>
          <p:cNvCxnSpPr>
            <a:cxnSpLocks/>
          </p:cNvCxnSpPr>
          <p:nvPr/>
        </p:nvCxnSpPr>
        <p:spPr>
          <a:xfrm>
            <a:off x="5118214" y="5982618"/>
            <a:ext cx="6001701" cy="1912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1F17CF4-076D-477B-AABE-D3B2EDE17354}"/>
              </a:ext>
            </a:extLst>
          </p:cNvPr>
          <p:cNvSpPr txBox="1"/>
          <p:nvPr/>
        </p:nvSpPr>
        <p:spPr>
          <a:xfrm>
            <a:off x="5438856" y="1085552"/>
            <a:ext cx="296773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kv.m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13D5F31-AE94-451C-AC56-AA9B2CA254ED}"/>
              </a:ext>
            </a:extLst>
          </p:cNvPr>
          <p:cNvSpPr txBox="1"/>
          <p:nvPr/>
        </p:nvSpPr>
        <p:spPr>
          <a:xfrm>
            <a:off x="10875025" y="6099447"/>
            <a:ext cx="1213474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Doza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(g)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3760BFC-277B-41B4-AB26-17D9038872CA}"/>
                  </a:ext>
                </a:extLst>
              </p:cNvPr>
              <p:cNvSpPr txBox="1"/>
              <p:nvPr/>
            </p:nvSpPr>
            <p:spPr>
              <a:xfrm>
                <a:off x="4160213" y="-150414"/>
                <a:ext cx="3871573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𝒅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</m:oMath>
                  </m:oMathPara>
                </a14:m>
                <a:endParaRPr lang="ru-RU" sz="5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3760BFC-277B-41B4-AB26-17D9038872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0213" y="-150414"/>
                <a:ext cx="3871573" cy="92333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D24CC643-DD55-40BB-960A-54E9A3C0021F}"/>
              </a:ext>
            </a:extLst>
          </p:cNvPr>
          <p:cNvCxnSpPr>
            <a:cxnSpLocks/>
          </p:cNvCxnSpPr>
          <p:nvPr/>
        </p:nvCxnSpPr>
        <p:spPr>
          <a:xfrm flipH="1">
            <a:off x="8553355" y="5755273"/>
            <a:ext cx="1" cy="184143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A031FBB8-E543-4D36-87CE-713DCDB8B303}"/>
              </a:ext>
            </a:extLst>
          </p:cNvPr>
          <p:cNvCxnSpPr>
            <a:cxnSpLocks/>
            <a:endCxn id="22" idx="7"/>
          </p:cNvCxnSpPr>
          <p:nvPr/>
        </p:nvCxnSpPr>
        <p:spPr>
          <a:xfrm>
            <a:off x="5137414" y="5755273"/>
            <a:ext cx="3458968" cy="2043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74BDDA7-9607-4C0F-9EE9-F5DC1B5CD265}"/>
                  </a:ext>
                </a:extLst>
              </p:cNvPr>
              <p:cNvSpPr txBox="1"/>
              <p:nvPr/>
            </p:nvSpPr>
            <p:spPr>
              <a:xfrm>
                <a:off x="346588" y="1444360"/>
                <a:ext cx="190276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74BDDA7-9607-4C0F-9EE9-F5DC1B5CD2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588" y="1444360"/>
                <a:ext cx="1902764" cy="83099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8E72468-5CD6-4707-8736-B622B3AABC52}"/>
                  </a:ext>
                </a:extLst>
              </p:cNvPr>
              <p:cNvSpPr txBox="1"/>
              <p:nvPr/>
            </p:nvSpPr>
            <p:spPr>
              <a:xfrm>
                <a:off x="346587" y="3600464"/>
                <a:ext cx="230672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8E72468-5CD6-4707-8736-B622B3AABC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587" y="3600464"/>
                <a:ext cx="2306722" cy="83099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F82BF72-F1BD-4658-BF32-306E078BB8E9}"/>
                  </a:ext>
                </a:extLst>
              </p:cNvPr>
              <p:cNvSpPr txBox="1"/>
              <p:nvPr/>
            </p:nvSpPr>
            <p:spPr>
              <a:xfrm>
                <a:off x="346587" y="2522412"/>
                <a:ext cx="328064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𝟑𝟓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F82BF72-F1BD-4658-BF32-306E078BB8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587" y="2522412"/>
                <a:ext cx="3280642" cy="83099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5232EF3-96FF-4C84-8CDF-F4F938CAEC63}"/>
                  </a:ext>
                </a:extLst>
              </p:cNvPr>
              <p:cNvSpPr txBox="1"/>
              <p:nvPr/>
            </p:nvSpPr>
            <p:spPr>
              <a:xfrm>
                <a:off x="239152" y="4866880"/>
                <a:ext cx="285744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5232EF3-96FF-4C84-8CDF-F4F938CAEC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152" y="4866880"/>
                <a:ext cx="2857449" cy="83099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727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313F9548-ABF0-41B4-8F72-F66D65FD2B20}"/>
              </a:ext>
            </a:extLst>
          </p:cNvPr>
          <p:cNvSpPr/>
          <p:nvPr/>
        </p:nvSpPr>
        <p:spPr>
          <a:xfrm>
            <a:off x="0" y="-10615"/>
            <a:ext cx="12192000" cy="7137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94318C9-609C-4CF8-BCA0-75C67AD97952}"/>
                  </a:ext>
                </a:extLst>
              </p:cNvPr>
              <p:cNvSpPr txBox="1"/>
              <p:nvPr/>
            </p:nvSpPr>
            <p:spPr>
              <a:xfrm>
                <a:off x="4160213" y="-145845"/>
                <a:ext cx="3871573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𝒅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</m:oMath>
                  </m:oMathPara>
                </a14:m>
                <a:endParaRPr lang="ru-RU" sz="5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94318C9-609C-4CF8-BCA0-75C67AD979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0213" y="-145845"/>
                <a:ext cx="3871573" cy="92333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BA55BD9-850B-4C7D-AB09-037629F4D605}"/>
                  </a:ext>
                </a:extLst>
              </p:cNvPr>
              <p:cNvSpPr txBox="1"/>
              <p:nvPr/>
            </p:nvSpPr>
            <p:spPr>
              <a:xfrm>
                <a:off x="1514287" y="1094485"/>
                <a:ext cx="190276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BA55BD9-850B-4C7D-AB09-037629F4D6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4287" y="1094485"/>
                <a:ext cx="1902764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B3E82E1-49C5-4D23-BD95-27239561CC66}"/>
                  </a:ext>
                </a:extLst>
              </p:cNvPr>
              <p:cNvSpPr txBox="1"/>
              <p:nvPr/>
            </p:nvSpPr>
            <p:spPr>
              <a:xfrm>
                <a:off x="4675358" y="1094485"/>
                <a:ext cx="230672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B3E82E1-49C5-4D23-BD95-27239561CC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358" y="1094485"/>
                <a:ext cx="2306722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27247D2-11D6-494E-A2AC-3A4C328A6D51}"/>
                  </a:ext>
                </a:extLst>
              </p:cNvPr>
              <p:cNvSpPr txBox="1"/>
              <p:nvPr/>
            </p:nvSpPr>
            <p:spPr>
              <a:xfrm>
                <a:off x="1629696" y="2680378"/>
                <a:ext cx="328064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𝟑𝟓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27247D2-11D6-494E-A2AC-3A4C328A6D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696" y="2680378"/>
                <a:ext cx="3280642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4B3BE63-404F-499A-9FC1-888216D02AFD}"/>
                  </a:ext>
                </a:extLst>
              </p:cNvPr>
              <p:cNvSpPr txBox="1"/>
              <p:nvPr/>
            </p:nvSpPr>
            <p:spPr>
              <a:xfrm>
                <a:off x="6575322" y="2611209"/>
                <a:ext cx="285744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4B3BE63-404F-499A-9FC1-888216D02A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5322" y="2611209"/>
                <a:ext cx="2857449" cy="8309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BE8CC1C-E851-4756-A8C1-75160EAA79ED}"/>
                  </a:ext>
                </a:extLst>
              </p:cNvPr>
              <p:cNvSpPr txBox="1"/>
              <p:nvPr/>
            </p:nvSpPr>
            <p:spPr>
              <a:xfrm>
                <a:off x="239152" y="4231611"/>
                <a:ext cx="4216604" cy="18489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5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</m:d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BE8CC1C-E851-4756-A8C1-75160EAA79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152" y="4231611"/>
                <a:ext cx="4216604" cy="18489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8D697B9-8640-44DA-B044-AE4A986F5C6E}"/>
                  </a:ext>
                </a:extLst>
              </p:cNvPr>
              <p:cNvSpPr txBox="1"/>
              <p:nvPr/>
            </p:nvSpPr>
            <p:spPr>
              <a:xfrm>
                <a:off x="4496763" y="4210286"/>
                <a:ext cx="4099392" cy="18489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𝟑𝟓</m:t>
                              </m:r>
                            </m:num>
                            <m:den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den>
                          </m:f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8D697B9-8640-44DA-B044-AE4A986F5C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6763" y="4210286"/>
                <a:ext cx="4099392" cy="18489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5A3AC29-18F1-4CE5-B656-6B659AA5823E}"/>
                  </a:ext>
                </a:extLst>
              </p:cNvPr>
              <p:cNvSpPr txBox="1"/>
              <p:nvPr/>
            </p:nvSpPr>
            <p:spPr>
              <a:xfrm>
                <a:off x="8661724" y="4266568"/>
                <a:ext cx="1694375" cy="15611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𝟑𝟑</m:t>
                          </m:r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5A3AC29-18F1-4CE5-B656-6B659AA582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1724" y="4266568"/>
                <a:ext cx="1694375" cy="156119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1DF8E40-3060-4102-B6F4-5806A4397D30}"/>
                  </a:ext>
                </a:extLst>
              </p:cNvPr>
              <p:cNvSpPr txBox="1"/>
              <p:nvPr/>
            </p:nvSpPr>
            <p:spPr>
              <a:xfrm>
                <a:off x="10421668" y="4719239"/>
                <a:ext cx="1242328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1DF8E40-3060-4102-B6F4-5806A4397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1668" y="4719239"/>
                <a:ext cx="1242328" cy="83099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1000580"/>
      </p:ext>
    </p:extLst>
  </p:cSld>
  <p:clrMapOvr>
    <a:masterClrMapping/>
  </p:clrMapOvr>
  <p:transition spd="slow">
    <p:cov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53ED9EF-8DAA-436D-A8E6-8BD3ED1CC996}"/>
              </a:ext>
            </a:extLst>
          </p:cNvPr>
          <p:cNvSpPr/>
          <p:nvPr/>
        </p:nvSpPr>
        <p:spPr>
          <a:xfrm>
            <a:off x="0" y="0"/>
            <a:ext cx="12192000" cy="7137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A3DA4B9-6C27-442D-BA7F-452D8B69F7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227" b="16463"/>
          <a:stretch/>
        </p:blipFill>
        <p:spPr>
          <a:xfrm>
            <a:off x="5118214" y="923330"/>
            <a:ext cx="6281931" cy="594400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E78CDDD-2FCE-47FA-BE32-E236D5C3018A}"/>
                  </a:ext>
                </a:extLst>
              </p:cNvPr>
              <p:cNvSpPr txBox="1"/>
              <p:nvPr/>
            </p:nvSpPr>
            <p:spPr>
              <a:xfrm>
                <a:off x="4659591" y="1773964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E78CDDD-2FCE-47FA-BE32-E236D5C301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591" y="1773964"/>
                <a:ext cx="437620" cy="369332"/>
              </a:xfrm>
              <a:prstGeom prst="rect">
                <a:avLst/>
              </a:prstGeom>
              <a:blipFill>
                <a:blip r:embed="rId3"/>
                <a:stretch>
                  <a:fillRect l="-15278" r="-16667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21B1A08-CAED-4D78-BDBC-3C6171BC9745}"/>
                  </a:ext>
                </a:extLst>
              </p:cNvPr>
              <p:cNvSpPr txBox="1"/>
              <p:nvPr/>
            </p:nvSpPr>
            <p:spPr>
              <a:xfrm>
                <a:off x="4643518" y="2741969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21B1A08-CAED-4D78-BDBC-3C6171BC97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518" y="2741969"/>
                <a:ext cx="437620" cy="369332"/>
              </a:xfrm>
              <a:prstGeom prst="rect">
                <a:avLst/>
              </a:prstGeom>
              <a:blipFill>
                <a:blip r:embed="rId4"/>
                <a:stretch>
                  <a:fillRect l="-16667" r="-1527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A3A4CB9-8694-4B6D-BA7B-156CCAC453C2}"/>
                  </a:ext>
                </a:extLst>
              </p:cNvPr>
              <p:cNvSpPr txBox="1"/>
              <p:nvPr/>
            </p:nvSpPr>
            <p:spPr>
              <a:xfrm>
                <a:off x="4659591" y="3824144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A3A4CB9-8694-4B6D-BA7B-156CCAC453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591" y="3824144"/>
                <a:ext cx="437620" cy="369332"/>
              </a:xfrm>
              <a:prstGeom prst="rect">
                <a:avLst/>
              </a:prstGeom>
              <a:blipFill>
                <a:blip r:embed="rId5"/>
                <a:stretch>
                  <a:fillRect l="-15278" r="-16667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751BF1F-6A9A-4341-8168-0BCEBDAAFDC8}"/>
                  </a:ext>
                </a:extLst>
              </p:cNvPr>
              <p:cNvSpPr txBox="1"/>
              <p:nvPr/>
            </p:nvSpPr>
            <p:spPr>
              <a:xfrm>
                <a:off x="4643518" y="4817894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751BF1F-6A9A-4341-8168-0BCEBDAAFD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518" y="4817894"/>
                <a:ext cx="437620" cy="369332"/>
              </a:xfrm>
              <a:prstGeom prst="rect">
                <a:avLst/>
              </a:prstGeom>
              <a:blipFill>
                <a:blip r:embed="rId6"/>
                <a:stretch>
                  <a:fillRect l="-16667" r="-1527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AA273B6-87C1-4518-B612-5A97C8204465}"/>
                  </a:ext>
                </a:extLst>
              </p:cNvPr>
              <p:cNvSpPr txBox="1"/>
              <p:nvPr/>
            </p:nvSpPr>
            <p:spPr>
              <a:xfrm>
                <a:off x="4673861" y="6099448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AA273B6-87C1-4518-B612-5A97C82044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3861" y="6099448"/>
                <a:ext cx="253274" cy="369332"/>
              </a:xfrm>
              <a:prstGeom prst="rect">
                <a:avLst/>
              </a:prstGeom>
              <a:blipFill>
                <a:blip r:embed="rId7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217407-CB26-4F84-8E27-B1ABB6C4C9F8}"/>
                  </a:ext>
                </a:extLst>
              </p:cNvPr>
              <p:cNvSpPr txBox="1"/>
              <p:nvPr/>
            </p:nvSpPr>
            <p:spPr>
              <a:xfrm>
                <a:off x="5708323" y="60696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217407-CB26-4F84-8E27-B1ABB6C4C9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323" y="6069683"/>
                <a:ext cx="253274" cy="369332"/>
              </a:xfrm>
              <a:prstGeom prst="rect">
                <a:avLst/>
              </a:prstGeom>
              <a:blipFill>
                <a:blip r:embed="rId8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37379EF-9A7B-4F32-B170-E6C625C5B975}"/>
                  </a:ext>
                </a:extLst>
              </p:cNvPr>
              <p:cNvSpPr txBox="1"/>
              <p:nvPr/>
            </p:nvSpPr>
            <p:spPr>
              <a:xfrm>
                <a:off x="6367665" y="60696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37379EF-9A7B-4F32-B170-E6C625C5B9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7665" y="6069683"/>
                <a:ext cx="253274" cy="369332"/>
              </a:xfrm>
              <a:prstGeom prst="rect">
                <a:avLst/>
              </a:prstGeom>
              <a:blipFill>
                <a:blip r:embed="rId9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06A314D-0E1B-42DB-974E-564B78AD396E}"/>
                  </a:ext>
                </a:extLst>
              </p:cNvPr>
              <p:cNvSpPr txBox="1"/>
              <p:nvPr/>
            </p:nvSpPr>
            <p:spPr>
              <a:xfrm>
                <a:off x="7027007" y="605827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06A314D-0E1B-42DB-974E-564B78AD39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7007" y="6058279"/>
                <a:ext cx="253274" cy="369332"/>
              </a:xfrm>
              <a:prstGeom prst="rect">
                <a:avLst/>
              </a:prstGeom>
              <a:blipFill>
                <a:blip r:embed="rId10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587FF0E-82EA-4764-BEAC-2F25E0D7B5E8}"/>
                  </a:ext>
                </a:extLst>
              </p:cNvPr>
              <p:cNvSpPr txBox="1"/>
              <p:nvPr/>
            </p:nvSpPr>
            <p:spPr>
              <a:xfrm>
                <a:off x="7723976" y="605827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587FF0E-82EA-4764-BEAC-2F25E0D7B5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3976" y="6058279"/>
                <a:ext cx="253274" cy="369332"/>
              </a:xfrm>
              <a:prstGeom prst="rect">
                <a:avLst/>
              </a:prstGeom>
              <a:blipFill>
                <a:blip r:embed="rId11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2A05298-A858-4081-A077-0CE5B18478F7}"/>
                  </a:ext>
                </a:extLst>
              </p:cNvPr>
              <p:cNvSpPr txBox="1"/>
              <p:nvPr/>
            </p:nvSpPr>
            <p:spPr>
              <a:xfrm>
                <a:off x="8420945" y="6099447"/>
                <a:ext cx="36899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2A05298-A858-4081-A077-0CE5B1847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0945" y="6099447"/>
                <a:ext cx="368992" cy="369332"/>
              </a:xfrm>
              <a:prstGeom prst="rect">
                <a:avLst/>
              </a:prstGeom>
              <a:blipFill>
                <a:blip r:embed="rId12"/>
                <a:stretch>
                  <a:fillRect l="-27869" r="-27869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FFB0EB7-54B1-4800-A241-2A487A3274D2}"/>
                  </a:ext>
                </a:extLst>
              </p:cNvPr>
              <p:cNvSpPr txBox="1"/>
              <p:nvPr/>
            </p:nvSpPr>
            <p:spPr>
              <a:xfrm>
                <a:off x="9080287" y="6069683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FFB0EB7-54B1-4800-A241-2A487A3274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0287" y="6069683"/>
                <a:ext cx="437620" cy="369332"/>
              </a:xfrm>
              <a:prstGeom prst="rect">
                <a:avLst/>
              </a:prstGeom>
              <a:blipFill>
                <a:blip r:embed="rId13"/>
                <a:stretch>
                  <a:fillRect l="-16901" r="-1690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6372FE9-E73B-4827-9C2E-391B13796969}"/>
                  </a:ext>
                </a:extLst>
              </p:cNvPr>
              <p:cNvSpPr txBox="1"/>
              <p:nvPr/>
            </p:nvSpPr>
            <p:spPr>
              <a:xfrm>
                <a:off x="9776204" y="6064982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6372FE9-E73B-4827-9C2E-391B137969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6204" y="6064982"/>
                <a:ext cx="437620" cy="369332"/>
              </a:xfrm>
              <a:prstGeom prst="rect">
                <a:avLst/>
              </a:prstGeom>
              <a:blipFill>
                <a:blip r:embed="rId14"/>
                <a:stretch>
                  <a:fillRect l="-16901" r="-1690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олилиния: фигура 21">
            <a:extLst>
              <a:ext uri="{FF2B5EF4-FFF2-40B4-BE49-F238E27FC236}">
                <a16:creationId xmlns:a16="http://schemas.microsoft.com/office/drawing/2014/main" id="{8674BA51-386E-4408-BE23-3627169EB89F}"/>
              </a:ext>
            </a:extLst>
          </p:cNvPr>
          <p:cNvSpPr/>
          <p:nvPr/>
        </p:nvSpPr>
        <p:spPr>
          <a:xfrm>
            <a:off x="5118214" y="2454345"/>
            <a:ext cx="4657988" cy="3333417"/>
          </a:xfrm>
          <a:custGeom>
            <a:avLst/>
            <a:gdLst>
              <a:gd name="connsiteX0" fmla="*/ 0 w 4876800"/>
              <a:gd name="connsiteY0" fmla="*/ 0 h 3413274"/>
              <a:gd name="connsiteX1" fmla="*/ 802105 w 4876800"/>
              <a:gd name="connsiteY1" fmla="*/ 256674 h 3413274"/>
              <a:gd name="connsiteX2" fmla="*/ 1379621 w 4876800"/>
              <a:gd name="connsiteY2" fmla="*/ 577516 h 3413274"/>
              <a:gd name="connsiteX3" fmla="*/ 1700463 w 4876800"/>
              <a:gd name="connsiteY3" fmla="*/ 1122947 h 3413274"/>
              <a:gd name="connsiteX4" fmla="*/ 2197768 w 4876800"/>
              <a:gd name="connsiteY4" fmla="*/ 1989221 h 3413274"/>
              <a:gd name="connsiteX5" fmla="*/ 2711115 w 4876800"/>
              <a:gd name="connsiteY5" fmla="*/ 2727158 h 3413274"/>
              <a:gd name="connsiteX6" fmla="*/ 3288631 w 4876800"/>
              <a:gd name="connsiteY6" fmla="*/ 3272590 h 3413274"/>
              <a:gd name="connsiteX7" fmla="*/ 3641557 w 4876800"/>
              <a:gd name="connsiteY7" fmla="*/ 3400926 h 3413274"/>
              <a:gd name="connsiteX8" fmla="*/ 4876800 w 4876800"/>
              <a:gd name="connsiteY8" fmla="*/ 3400926 h 341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76800" h="3413274">
                <a:moveTo>
                  <a:pt x="0" y="0"/>
                </a:moveTo>
                <a:cubicBezTo>
                  <a:pt x="286084" y="80210"/>
                  <a:pt x="572168" y="160421"/>
                  <a:pt x="802105" y="256674"/>
                </a:cubicBezTo>
                <a:cubicBezTo>
                  <a:pt x="1032042" y="352927"/>
                  <a:pt x="1229895" y="433137"/>
                  <a:pt x="1379621" y="577516"/>
                </a:cubicBezTo>
                <a:cubicBezTo>
                  <a:pt x="1529347" y="721895"/>
                  <a:pt x="1564105" y="887663"/>
                  <a:pt x="1700463" y="1122947"/>
                </a:cubicBezTo>
                <a:cubicBezTo>
                  <a:pt x="1836821" y="1358231"/>
                  <a:pt x="2029326" y="1721853"/>
                  <a:pt x="2197768" y="1989221"/>
                </a:cubicBezTo>
                <a:cubicBezTo>
                  <a:pt x="2366210" y="2256589"/>
                  <a:pt x="2529304" y="2513263"/>
                  <a:pt x="2711115" y="2727158"/>
                </a:cubicBezTo>
                <a:cubicBezTo>
                  <a:pt x="2892926" y="2941053"/>
                  <a:pt x="3133557" y="3160295"/>
                  <a:pt x="3288631" y="3272590"/>
                </a:cubicBezTo>
                <a:cubicBezTo>
                  <a:pt x="3443705" y="3384885"/>
                  <a:pt x="3376862" y="3379537"/>
                  <a:pt x="3641557" y="3400926"/>
                </a:cubicBezTo>
                <a:cubicBezTo>
                  <a:pt x="3906252" y="3422315"/>
                  <a:pt x="4391526" y="3411620"/>
                  <a:pt x="4876800" y="3400926"/>
                </a:cubicBezTo>
              </a:path>
            </a:pathLst>
          </a:custGeom>
          <a:noFill/>
          <a:ln w="57150">
            <a:solidFill>
              <a:srgbClr val="99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3AA4BC8B-8CEE-4390-9974-586C1DD5FCD5}"/>
              </a:ext>
            </a:extLst>
          </p:cNvPr>
          <p:cNvCxnSpPr>
            <a:cxnSpLocks/>
          </p:cNvCxnSpPr>
          <p:nvPr/>
        </p:nvCxnSpPr>
        <p:spPr>
          <a:xfrm flipV="1">
            <a:off x="9331583" y="5755273"/>
            <a:ext cx="1617442" cy="11158"/>
          </a:xfrm>
          <a:prstGeom prst="straightConnector1">
            <a:avLst/>
          </a:prstGeom>
          <a:ln w="57150">
            <a:solidFill>
              <a:srgbClr val="9900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64565C02-249A-4201-B608-56A0F8CA078F}"/>
              </a:ext>
            </a:extLst>
          </p:cNvPr>
          <p:cNvCxnSpPr>
            <a:cxnSpLocks/>
          </p:cNvCxnSpPr>
          <p:nvPr/>
        </p:nvCxnSpPr>
        <p:spPr>
          <a:xfrm flipV="1">
            <a:off x="5137414" y="1173190"/>
            <a:ext cx="0" cy="4822548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DD345D93-92DF-4A26-ABA5-2E999BAB7984}"/>
              </a:ext>
            </a:extLst>
          </p:cNvPr>
          <p:cNvCxnSpPr>
            <a:cxnSpLocks/>
          </p:cNvCxnSpPr>
          <p:nvPr/>
        </p:nvCxnSpPr>
        <p:spPr>
          <a:xfrm>
            <a:off x="5118214" y="5982618"/>
            <a:ext cx="6001701" cy="1912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1F17CF4-076D-477B-AABE-D3B2EDE17354}"/>
              </a:ext>
            </a:extLst>
          </p:cNvPr>
          <p:cNvSpPr txBox="1"/>
          <p:nvPr/>
        </p:nvSpPr>
        <p:spPr>
          <a:xfrm>
            <a:off x="5438856" y="1085552"/>
            <a:ext cx="296773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kv.m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13D5F31-AE94-451C-AC56-AA9B2CA254ED}"/>
              </a:ext>
            </a:extLst>
          </p:cNvPr>
          <p:cNvSpPr txBox="1"/>
          <p:nvPr/>
        </p:nvSpPr>
        <p:spPr>
          <a:xfrm>
            <a:off x="10875025" y="6099447"/>
            <a:ext cx="1213474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Doza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(g)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609112F-742A-4A16-AF68-95F9DEBBD843}"/>
                  </a:ext>
                </a:extLst>
              </p:cNvPr>
              <p:cNvSpPr txBox="1"/>
              <p:nvPr/>
            </p:nvSpPr>
            <p:spPr>
              <a:xfrm>
                <a:off x="4101166" y="-115203"/>
                <a:ext cx="3457998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𝒅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</m:oMath>
                  </m:oMathPara>
                </a14:m>
                <a:endParaRPr lang="ru-RU" sz="5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609112F-742A-4A16-AF68-95F9DEBBD8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1166" y="-115203"/>
                <a:ext cx="3457998" cy="92333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9EC89D21-7019-470C-BDA1-14FA9389E9DD}"/>
              </a:ext>
            </a:extLst>
          </p:cNvPr>
          <p:cNvCxnSpPr>
            <a:cxnSpLocks/>
          </p:cNvCxnSpPr>
          <p:nvPr/>
        </p:nvCxnSpPr>
        <p:spPr>
          <a:xfrm>
            <a:off x="7516173" y="4859902"/>
            <a:ext cx="1" cy="1096923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17B71E86-AA35-4735-8C82-9B9F85BD90B7}"/>
              </a:ext>
            </a:extLst>
          </p:cNvPr>
          <p:cNvCxnSpPr>
            <a:cxnSpLocks/>
          </p:cNvCxnSpPr>
          <p:nvPr/>
        </p:nvCxnSpPr>
        <p:spPr>
          <a:xfrm>
            <a:off x="5194564" y="3111301"/>
            <a:ext cx="1232885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5D083014-2F14-465B-BA88-AEC807EDF1F3}"/>
              </a:ext>
            </a:extLst>
          </p:cNvPr>
          <p:cNvCxnSpPr>
            <a:cxnSpLocks/>
          </p:cNvCxnSpPr>
          <p:nvPr/>
        </p:nvCxnSpPr>
        <p:spPr>
          <a:xfrm>
            <a:off x="5137414" y="4817894"/>
            <a:ext cx="2378759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19C9ABC8-CBB8-4132-9EA7-A5615DFC101C}"/>
              </a:ext>
            </a:extLst>
          </p:cNvPr>
          <p:cNvCxnSpPr>
            <a:cxnSpLocks/>
          </p:cNvCxnSpPr>
          <p:nvPr/>
        </p:nvCxnSpPr>
        <p:spPr>
          <a:xfrm>
            <a:off x="6500147" y="3111301"/>
            <a:ext cx="0" cy="286857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38199E39-5998-4513-A58C-466D06448A6C}"/>
                  </a:ext>
                </a:extLst>
              </p:cNvPr>
              <p:cNvSpPr txBox="1"/>
              <p:nvPr/>
            </p:nvSpPr>
            <p:spPr>
              <a:xfrm>
                <a:off x="243260" y="1393319"/>
                <a:ext cx="1902765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38199E39-5998-4513-A58C-466D06448A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260" y="1393319"/>
                <a:ext cx="1902765" cy="83099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05A05CA4-A871-4B96-B90B-5F8CA18674BC}"/>
                  </a:ext>
                </a:extLst>
              </p:cNvPr>
              <p:cNvSpPr txBox="1"/>
              <p:nvPr/>
            </p:nvSpPr>
            <p:spPr>
              <a:xfrm>
                <a:off x="252879" y="4021038"/>
                <a:ext cx="1893146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05A05CA4-A871-4B96-B90B-5F8CA18674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879" y="4021038"/>
                <a:ext cx="1893146" cy="83099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D729E21-6B3A-4C3C-8011-DB566C73331C}"/>
                  </a:ext>
                </a:extLst>
              </p:cNvPr>
              <p:cNvSpPr txBox="1"/>
              <p:nvPr/>
            </p:nvSpPr>
            <p:spPr>
              <a:xfrm>
                <a:off x="252879" y="2787177"/>
                <a:ext cx="328064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𝟐𝟕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D729E21-6B3A-4C3C-8011-DB566C7333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879" y="2787177"/>
                <a:ext cx="3280642" cy="83099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1C99FC82-ACA0-44DC-B0DD-ADD1F0504AAE}"/>
                  </a:ext>
                </a:extLst>
              </p:cNvPr>
              <p:cNvSpPr txBox="1"/>
              <p:nvPr/>
            </p:nvSpPr>
            <p:spPr>
              <a:xfrm>
                <a:off x="252879" y="5148874"/>
                <a:ext cx="327102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𝟏𝟑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1C99FC82-ACA0-44DC-B0DD-ADD1F0504A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879" y="5148874"/>
                <a:ext cx="3271024" cy="83099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191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313F9548-ABF0-41B4-8F72-F66D65FD2B20}"/>
              </a:ext>
            </a:extLst>
          </p:cNvPr>
          <p:cNvSpPr/>
          <p:nvPr/>
        </p:nvSpPr>
        <p:spPr>
          <a:xfrm>
            <a:off x="-8576" y="0"/>
            <a:ext cx="12200575" cy="7137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94318C9-609C-4CF8-BCA0-75C67AD97952}"/>
                  </a:ext>
                </a:extLst>
              </p:cNvPr>
              <p:cNvSpPr txBox="1"/>
              <p:nvPr/>
            </p:nvSpPr>
            <p:spPr>
              <a:xfrm>
                <a:off x="4208029" y="-153830"/>
                <a:ext cx="3457998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𝒅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</m:oMath>
                  </m:oMathPara>
                </a14:m>
                <a:endParaRPr lang="ru-RU" sz="5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94318C9-609C-4CF8-BCA0-75C67AD979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029" y="-153830"/>
                <a:ext cx="3457998" cy="92333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BA55BD9-850B-4C7D-AB09-037629F4D605}"/>
                  </a:ext>
                </a:extLst>
              </p:cNvPr>
              <p:cNvSpPr txBox="1"/>
              <p:nvPr/>
            </p:nvSpPr>
            <p:spPr>
              <a:xfrm>
                <a:off x="1629696" y="1203330"/>
                <a:ext cx="1902765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BA55BD9-850B-4C7D-AB09-037629F4D6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696" y="1203330"/>
                <a:ext cx="1902765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B3E82E1-49C5-4D23-BD95-27239561CC66}"/>
                  </a:ext>
                </a:extLst>
              </p:cNvPr>
              <p:cNvSpPr txBox="1"/>
              <p:nvPr/>
            </p:nvSpPr>
            <p:spPr>
              <a:xfrm>
                <a:off x="4790767" y="1203330"/>
                <a:ext cx="1893146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B3E82E1-49C5-4D23-BD95-27239561CC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0767" y="1203330"/>
                <a:ext cx="1893146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27247D2-11D6-494E-A2AC-3A4C328A6D51}"/>
                  </a:ext>
                </a:extLst>
              </p:cNvPr>
              <p:cNvSpPr txBox="1"/>
              <p:nvPr/>
            </p:nvSpPr>
            <p:spPr>
              <a:xfrm>
                <a:off x="1629696" y="2680378"/>
                <a:ext cx="328064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𝟐𝟕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27247D2-11D6-494E-A2AC-3A4C328A6D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696" y="2680378"/>
                <a:ext cx="3280642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4B3BE63-404F-499A-9FC1-888216D02AFD}"/>
                  </a:ext>
                </a:extLst>
              </p:cNvPr>
              <p:cNvSpPr txBox="1"/>
              <p:nvPr/>
            </p:nvSpPr>
            <p:spPr>
              <a:xfrm>
                <a:off x="6575322" y="2611209"/>
                <a:ext cx="327102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𝟏𝟑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4B3BE63-404F-499A-9FC1-888216D02A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5322" y="2611209"/>
                <a:ext cx="3271024" cy="8309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3C48F48-4F0B-4098-9A47-E68D79322D92}"/>
                  </a:ext>
                </a:extLst>
              </p:cNvPr>
              <p:cNvSpPr txBox="1"/>
              <p:nvPr/>
            </p:nvSpPr>
            <p:spPr>
              <a:xfrm>
                <a:off x="-8575" y="4223060"/>
                <a:ext cx="4216604" cy="18489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5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</m:d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3C48F48-4F0B-4098-9A47-E68D79322D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575" y="4223060"/>
                <a:ext cx="4216604" cy="18489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239AD65-2663-482A-A488-0118345CA714}"/>
                  </a:ext>
                </a:extLst>
              </p:cNvPr>
              <p:cNvSpPr txBox="1"/>
              <p:nvPr/>
            </p:nvSpPr>
            <p:spPr>
              <a:xfrm>
                <a:off x="4208029" y="4252719"/>
                <a:ext cx="4504246" cy="15835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𝟏𝟑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𝟐𝟕</m:t>
                              </m:r>
                            </m:num>
                            <m:den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239AD65-2663-482A-A488-0118345CA7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029" y="4252719"/>
                <a:ext cx="4504246" cy="15835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93049BE-722E-4D0F-AB47-9417032EDCAE}"/>
                  </a:ext>
                </a:extLst>
              </p:cNvPr>
              <p:cNvSpPr txBox="1"/>
              <p:nvPr/>
            </p:nvSpPr>
            <p:spPr>
              <a:xfrm>
                <a:off x="8712275" y="4275032"/>
                <a:ext cx="1694375" cy="15611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𝟏𝟒</m:t>
                          </m:r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93049BE-722E-4D0F-AB47-9417032EDC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2275" y="4275032"/>
                <a:ext cx="1694375" cy="156119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9BB2F23-11A6-4965-98CF-EA9D23D8102D}"/>
                  </a:ext>
                </a:extLst>
              </p:cNvPr>
              <p:cNvSpPr txBox="1"/>
              <p:nvPr/>
            </p:nvSpPr>
            <p:spPr>
              <a:xfrm>
                <a:off x="10406650" y="4628975"/>
                <a:ext cx="1655903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𝟔𝟔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9BB2F23-11A6-4965-98CF-EA9D23D810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06650" y="4628975"/>
                <a:ext cx="1655903" cy="83099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3947180"/>
      </p:ext>
    </p:extLst>
  </p:cSld>
  <p:clrMapOvr>
    <a:masterClrMapping/>
  </p:clrMapOvr>
  <p:transition spd="slow">
    <p:cover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53ED9EF-8DAA-436D-A8E6-8BD3ED1CC996}"/>
              </a:ext>
            </a:extLst>
          </p:cNvPr>
          <p:cNvSpPr/>
          <p:nvPr/>
        </p:nvSpPr>
        <p:spPr>
          <a:xfrm>
            <a:off x="0" y="0"/>
            <a:ext cx="12192000" cy="7137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A3DA4B9-6C27-442D-BA7F-452D8B69F7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227" b="16463"/>
          <a:stretch/>
        </p:blipFill>
        <p:spPr>
          <a:xfrm>
            <a:off x="5118214" y="923330"/>
            <a:ext cx="6281931" cy="594400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E78CDDD-2FCE-47FA-BE32-E236D5C3018A}"/>
                  </a:ext>
                </a:extLst>
              </p:cNvPr>
              <p:cNvSpPr txBox="1"/>
              <p:nvPr/>
            </p:nvSpPr>
            <p:spPr>
              <a:xfrm>
                <a:off x="4659591" y="1773964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E78CDDD-2FCE-47FA-BE32-E236D5C301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591" y="1773964"/>
                <a:ext cx="437620" cy="369332"/>
              </a:xfrm>
              <a:prstGeom prst="rect">
                <a:avLst/>
              </a:prstGeom>
              <a:blipFill>
                <a:blip r:embed="rId3"/>
                <a:stretch>
                  <a:fillRect l="-15278" r="-16667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21B1A08-CAED-4D78-BDBC-3C6171BC9745}"/>
                  </a:ext>
                </a:extLst>
              </p:cNvPr>
              <p:cNvSpPr txBox="1"/>
              <p:nvPr/>
            </p:nvSpPr>
            <p:spPr>
              <a:xfrm>
                <a:off x="4643518" y="2741969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21B1A08-CAED-4D78-BDBC-3C6171BC97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518" y="2741969"/>
                <a:ext cx="437620" cy="369332"/>
              </a:xfrm>
              <a:prstGeom prst="rect">
                <a:avLst/>
              </a:prstGeom>
              <a:blipFill>
                <a:blip r:embed="rId4"/>
                <a:stretch>
                  <a:fillRect l="-16667" r="-1527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A3A4CB9-8694-4B6D-BA7B-156CCAC453C2}"/>
                  </a:ext>
                </a:extLst>
              </p:cNvPr>
              <p:cNvSpPr txBox="1"/>
              <p:nvPr/>
            </p:nvSpPr>
            <p:spPr>
              <a:xfrm>
                <a:off x="4659591" y="3824144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A3A4CB9-8694-4B6D-BA7B-156CCAC453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591" y="3824144"/>
                <a:ext cx="437620" cy="369332"/>
              </a:xfrm>
              <a:prstGeom prst="rect">
                <a:avLst/>
              </a:prstGeom>
              <a:blipFill>
                <a:blip r:embed="rId5"/>
                <a:stretch>
                  <a:fillRect l="-15278" r="-16667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751BF1F-6A9A-4341-8168-0BCEBDAAFDC8}"/>
                  </a:ext>
                </a:extLst>
              </p:cNvPr>
              <p:cNvSpPr txBox="1"/>
              <p:nvPr/>
            </p:nvSpPr>
            <p:spPr>
              <a:xfrm>
                <a:off x="4643518" y="4817894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751BF1F-6A9A-4341-8168-0BCEBDAAFD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518" y="4817894"/>
                <a:ext cx="437620" cy="369332"/>
              </a:xfrm>
              <a:prstGeom prst="rect">
                <a:avLst/>
              </a:prstGeom>
              <a:blipFill>
                <a:blip r:embed="rId6"/>
                <a:stretch>
                  <a:fillRect l="-16667" r="-1527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AA273B6-87C1-4518-B612-5A97C8204465}"/>
                  </a:ext>
                </a:extLst>
              </p:cNvPr>
              <p:cNvSpPr txBox="1"/>
              <p:nvPr/>
            </p:nvSpPr>
            <p:spPr>
              <a:xfrm>
                <a:off x="4673861" y="6099448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AA273B6-87C1-4518-B612-5A97C82044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3861" y="6099448"/>
                <a:ext cx="253274" cy="369332"/>
              </a:xfrm>
              <a:prstGeom prst="rect">
                <a:avLst/>
              </a:prstGeom>
              <a:blipFill>
                <a:blip r:embed="rId7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217407-CB26-4F84-8E27-B1ABB6C4C9F8}"/>
                  </a:ext>
                </a:extLst>
              </p:cNvPr>
              <p:cNvSpPr txBox="1"/>
              <p:nvPr/>
            </p:nvSpPr>
            <p:spPr>
              <a:xfrm>
                <a:off x="5708323" y="60696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217407-CB26-4F84-8E27-B1ABB6C4C9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323" y="6069683"/>
                <a:ext cx="253274" cy="369332"/>
              </a:xfrm>
              <a:prstGeom prst="rect">
                <a:avLst/>
              </a:prstGeom>
              <a:blipFill>
                <a:blip r:embed="rId8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37379EF-9A7B-4F32-B170-E6C625C5B975}"/>
                  </a:ext>
                </a:extLst>
              </p:cNvPr>
              <p:cNvSpPr txBox="1"/>
              <p:nvPr/>
            </p:nvSpPr>
            <p:spPr>
              <a:xfrm>
                <a:off x="6367665" y="60696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37379EF-9A7B-4F32-B170-E6C625C5B9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7665" y="6069683"/>
                <a:ext cx="253274" cy="369332"/>
              </a:xfrm>
              <a:prstGeom prst="rect">
                <a:avLst/>
              </a:prstGeom>
              <a:blipFill>
                <a:blip r:embed="rId9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06A314D-0E1B-42DB-974E-564B78AD396E}"/>
                  </a:ext>
                </a:extLst>
              </p:cNvPr>
              <p:cNvSpPr txBox="1"/>
              <p:nvPr/>
            </p:nvSpPr>
            <p:spPr>
              <a:xfrm>
                <a:off x="7027007" y="605827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06A314D-0E1B-42DB-974E-564B78AD39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7007" y="6058279"/>
                <a:ext cx="253274" cy="369332"/>
              </a:xfrm>
              <a:prstGeom prst="rect">
                <a:avLst/>
              </a:prstGeom>
              <a:blipFill>
                <a:blip r:embed="rId10"/>
                <a:stretch>
                  <a:fillRect l="-29268" r="-292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587FF0E-82EA-4764-BEAC-2F25E0D7B5E8}"/>
                  </a:ext>
                </a:extLst>
              </p:cNvPr>
              <p:cNvSpPr txBox="1"/>
              <p:nvPr/>
            </p:nvSpPr>
            <p:spPr>
              <a:xfrm>
                <a:off x="7723976" y="605827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587FF0E-82EA-4764-BEAC-2F25E0D7B5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3976" y="6058279"/>
                <a:ext cx="253274" cy="369332"/>
              </a:xfrm>
              <a:prstGeom prst="rect">
                <a:avLst/>
              </a:prstGeom>
              <a:blipFill>
                <a:blip r:embed="rId11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2A05298-A858-4081-A077-0CE5B18478F7}"/>
                  </a:ext>
                </a:extLst>
              </p:cNvPr>
              <p:cNvSpPr txBox="1"/>
              <p:nvPr/>
            </p:nvSpPr>
            <p:spPr>
              <a:xfrm>
                <a:off x="8420945" y="6099447"/>
                <a:ext cx="36899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2A05298-A858-4081-A077-0CE5B1847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0945" y="6099447"/>
                <a:ext cx="368992" cy="369332"/>
              </a:xfrm>
              <a:prstGeom prst="rect">
                <a:avLst/>
              </a:prstGeom>
              <a:blipFill>
                <a:blip r:embed="rId12"/>
                <a:stretch>
                  <a:fillRect l="-27869" r="-27869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FFB0EB7-54B1-4800-A241-2A487A3274D2}"/>
                  </a:ext>
                </a:extLst>
              </p:cNvPr>
              <p:cNvSpPr txBox="1"/>
              <p:nvPr/>
            </p:nvSpPr>
            <p:spPr>
              <a:xfrm>
                <a:off x="9080287" y="6069683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FFB0EB7-54B1-4800-A241-2A487A3274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0287" y="6069683"/>
                <a:ext cx="437620" cy="369332"/>
              </a:xfrm>
              <a:prstGeom prst="rect">
                <a:avLst/>
              </a:prstGeom>
              <a:blipFill>
                <a:blip r:embed="rId13"/>
                <a:stretch>
                  <a:fillRect l="-16901" r="-1690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6372FE9-E73B-4827-9C2E-391B13796969}"/>
                  </a:ext>
                </a:extLst>
              </p:cNvPr>
              <p:cNvSpPr txBox="1"/>
              <p:nvPr/>
            </p:nvSpPr>
            <p:spPr>
              <a:xfrm>
                <a:off x="9776204" y="6064982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6372FE9-E73B-4827-9C2E-391B137969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6204" y="6064982"/>
                <a:ext cx="437620" cy="369332"/>
              </a:xfrm>
              <a:prstGeom prst="rect">
                <a:avLst/>
              </a:prstGeom>
              <a:blipFill>
                <a:blip r:embed="rId14"/>
                <a:stretch>
                  <a:fillRect l="-16901" r="-1690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олилиния: фигура 21">
            <a:extLst>
              <a:ext uri="{FF2B5EF4-FFF2-40B4-BE49-F238E27FC236}">
                <a16:creationId xmlns:a16="http://schemas.microsoft.com/office/drawing/2014/main" id="{8674BA51-386E-4408-BE23-3627169EB89F}"/>
              </a:ext>
            </a:extLst>
          </p:cNvPr>
          <p:cNvSpPr/>
          <p:nvPr/>
        </p:nvSpPr>
        <p:spPr>
          <a:xfrm>
            <a:off x="5118214" y="2454345"/>
            <a:ext cx="4657988" cy="3333417"/>
          </a:xfrm>
          <a:custGeom>
            <a:avLst/>
            <a:gdLst>
              <a:gd name="connsiteX0" fmla="*/ 0 w 4876800"/>
              <a:gd name="connsiteY0" fmla="*/ 0 h 3413274"/>
              <a:gd name="connsiteX1" fmla="*/ 802105 w 4876800"/>
              <a:gd name="connsiteY1" fmla="*/ 256674 h 3413274"/>
              <a:gd name="connsiteX2" fmla="*/ 1379621 w 4876800"/>
              <a:gd name="connsiteY2" fmla="*/ 577516 h 3413274"/>
              <a:gd name="connsiteX3" fmla="*/ 1700463 w 4876800"/>
              <a:gd name="connsiteY3" fmla="*/ 1122947 h 3413274"/>
              <a:gd name="connsiteX4" fmla="*/ 2197768 w 4876800"/>
              <a:gd name="connsiteY4" fmla="*/ 1989221 h 3413274"/>
              <a:gd name="connsiteX5" fmla="*/ 2711115 w 4876800"/>
              <a:gd name="connsiteY5" fmla="*/ 2727158 h 3413274"/>
              <a:gd name="connsiteX6" fmla="*/ 3288631 w 4876800"/>
              <a:gd name="connsiteY6" fmla="*/ 3272590 h 3413274"/>
              <a:gd name="connsiteX7" fmla="*/ 3641557 w 4876800"/>
              <a:gd name="connsiteY7" fmla="*/ 3400926 h 3413274"/>
              <a:gd name="connsiteX8" fmla="*/ 4876800 w 4876800"/>
              <a:gd name="connsiteY8" fmla="*/ 3400926 h 341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76800" h="3413274">
                <a:moveTo>
                  <a:pt x="0" y="0"/>
                </a:moveTo>
                <a:cubicBezTo>
                  <a:pt x="286084" y="80210"/>
                  <a:pt x="572168" y="160421"/>
                  <a:pt x="802105" y="256674"/>
                </a:cubicBezTo>
                <a:cubicBezTo>
                  <a:pt x="1032042" y="352927"/>
                  <a:pt x="1229895" y="433137"/>
                  <a:pt x="1379621" y="577516"/>
                </a:cubicBezTo>
                <a:cubicBezTo>
                  <a:pt x="1529347" y="721895"/>
                  <a:pt x="1564105" y="887663"/>
                  <a:pt x="1700463" y="1122947"/>
                </a:cubicBezTo>
                <a:cubicBezTo>
                  <a:pt x="1836821" y="1358231"/>
                  <a:pt x="2029326" y="1721853"/>
                  <a:pt x="2197768" y="1989221"/>
                </a:cubicBezTo>
                <a:cubicBezTo>
                  <a:pt x="2366210" y="2256589"/>
                  <a:pt x="2529304" y="2513263"/>
                  <a:pt x="2711115" y="2727158"/>
                </a:cubicBezTo>
                <a:cubicBezTo>
                  <a:pt x="2892926" y="2941053"/>
                  <a:pt x="3133557" y="3160295"/>
                  <a:pt x="3288631" y="3272590"/>
                </a:cubicBezTo>
                <a:cubicBezTo>
                  <a:pt x="3443705" y="3384885"/>
                  <a:pt x="3376862" y="3379537"/>
                  <a:pt x="3641557" y="3400926"/>
                </a:cubicBezTo>
                <a:cubicBezTo>
                  <a:pt x="3906252" y="3422315"/>
                  <a:pt x="4391526" y="3411620"/>
                  <a:pt x="4876800" y="3400926"/>
                </a:cubicBezTo>
              </a:path>
            </a:pathLst>
          </a:custGeom>
          <a:noFill/>
          <a:ln w="57150">
            <a:solidFill>
              <a:srgbClr val="99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3AA4BC8B-8CEE-4390-9974-586C1DD5FCD5}"/>
              </a:ext>
            </a:extLst>
          </p:cNvPr>
          <p:cNvCxnSpPr>
            <a:cxnSpLocks/>
          </p:cNvCxnSpPr>
          <p:nvPr/>
        </p:nvCxnSpPr>
        <p:spPr>
          <a:xfrm flipV="1">
            <a:off x="9331583" y="5755273"/>
            <a:ext cx="1617442" cy="11158"/>
          </a:xfrm>
          <a:prstGeom prst="straightConnector1">
            <a:avLst/>
          </a:prstGeom>
          <a:ln w="57150">
            <a:solidFill>
              <a:srgbClr val="9900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64565C02-249A-4201-B608-56A0F8CA078F}"/>
              </a:ext>
            </a:extLst>
          </p:cNvPr>
          <p:cNvCxnSpPr>
            <a:cxnSpLocks/>
          </p:cNvCxnSpPr>
          <p:nvPr/>
        </p:nvCxnSpPr>
        <p:spPr>
          <a:xfrm flipV="1">
            <a:off x="5137414" y="1173190"/>
            <a:ext cx="0" cy="4822548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DD345D93-92DF-4A26-ABA5-2E999BAB7984}"/>
              </a:ext>
            </a:extLst>
          </p:cNvPr>
          <p:cNvCxnSpPr>
            <a:cxnSpLocks/>
          </p:cNvCxnSpPr>
          <p:nvPr/>
        </p:nvCxnSpPr>
        <p:spPr>
          <a:xfrm>
            <a:off x="5118214" y="5982618"/>
            <a:ext cx="6001701" cy="1912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1F17CF4-076D-477B-AABE-D3B2EDE17354}"/>
              </a:ext>
            </a:extLst>
          </p:cNvPr>
          <p:cNvSpPr txBox="1"/>
          <p:nvPr/>
        </p:nvSpPr>
        <p:spPr>
          <a:xfrm>
            <a:off x="5438856" y="1085552"/>
            <a:ext cx="296773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kv.m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13D5F31-AE94-451C-AC56-AA9B2CA254ED}"/>
              </a:ext>
            </a:extLst>
          </p:cNvPr>
          <p:cNvSpPr txBox="1"/>
          <p:nvPr/>
        </p:nvSpPr>
        <p:spPr>
          <a:xfrm>
            <a:off x="10875025" y="6099447"/>
            <a:ext cx="1213474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Doza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(g)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876F763-8AAC-439B-96E0-A2AB4917B2F2}"/>
                  </a:ext>
                </a:extLst>
              </p:cNvPr>
              <p:cNvSpPr txBox="1"/>
              <p:nvPr/>
            </p:nvSpPr>
            <p:spPr>
              <a:xfrm>
                <a:off x="3953426" y="-85831"/>
                <a:ext cx="4285147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𝒅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𝟏𝟒</m:t>
                      </m:r>
                    </m:oMath>
                  </m:oMathPara>
                </a14:m>
                <a:endParaRPr lang="ru-RU" sz="5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876F763-8AAC-439B-96E0-A2AB4917B2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3426" y="-85831"/>
                <a:ext cx="4285147" cy="92333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036F5FA-37AB-4B6E-9368-6484A0F44069}"/>
                  </a:ext>
                </a:extLst>
              </p:cNvPr>
              <p:cNvSpPr txBox="1"/>
              <p:nvPr/>
            </p:nvSpPr>
            <p:spPr>
              <a:xfrm>
                <a:off x="363604" y="1519951"/>
                <a:ext cx="2316340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036F5FA-37AB-4B6E-9368-6484A0F440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604" y="1519951"/>
                <a:ext cx="2316340" cy="83099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4137DEE-FACB-4522-9F61-2808FD973962}"/>
                  </a:ext>
                </a:extLst>
              </p:cNvPr>
              <p:cNvSpPr txBox="1"/>
              <p:nvPr/>
            </p:nvSpPr>
            <p:spPr>
              <a:xfrm>
                <a:off x="481575" y="4036019"/>
                <a:ext cx="230672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𝟏𝟒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4137DEE-FACB-4522-9F61-2808FD9739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575" y="4036019"/>
                <a:ext cx="2306722" cy="83099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6A54E01-0985-49EF-9EE4-31335B5CBA9F}"/>
                  </a:ext>
                </a:extLst>
              </p:cNvPr>
              <p:cNvSpPr txBox="1"/>
              <p:nvPr/>
            </p:nvSpPr>
            <p:spPr>
              <a:xfrm>
                <a:off x="363603" y="2805500"/>
                <a:ext cx="286706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6A54E01-0985-49EF-9EE4-31335B5CBA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603" y="2805500"/>
                <a:ext cx="2867067" cy="83099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989C5144-9932-43A8-9CDF-F1534720FE9A}"/>
                  </a:ext>
                </a:extLst>
              </p:cNvPr>
              <p:cNvSpPr txBox="1"/>
              <p:nvPr/>
            </p:nvSpPr>
            <p:spPr>
              <a:xfrm>
                <a:off x="363603" y="5338049"/>
                <a:ext cx="285744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989C5144-9932-43A8-9CDF-F1534720FE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603" y="5338049"/>
                <a:ext cx="2857449" cy="83099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3324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313F9548-ABF0-41B4-8F72-F66D65FD2B20}"/>
              </a:ext>
            </a:extLst>
          </p:cNvPr>
          <p:cNvSpPr/>
          <p:nvPr/>
        </p:nvSpPr>
        <p:spPr>
          <a:xfrm>
            <a:off x="0" y="-10615"/>
            <a:ext cx="12192000" cy="7137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94318C9-609C-4CF8-BCA0-75C67AD97952}"/>
                  </a:ext>
                </a:extLst>
              </p:cNvPr>
              <p:cNvSpPr txBox="1"/>
              <p:nvPr/>
            </p:nvSpPr>
            <p:spPr>
              <a:xfrm>
                <a:off x="3953426" y="-174637"/>
                <a:ext cx="4285147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𝒅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≤</m:t>
                      </m:r>
                      <m:r>
                        <a:rPr lang="en-US" sz="5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𝟏𝟒</m:t>
                      </m:r>
                    </m:oMath>
                  </m:oMathPara>
                </a14:m>
                <a:endParaRPr lang="ru-RU" sz="5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94318C9-609C-4CF8-BCA0-75C67AD979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3426" y="-174637"/>
                <a:ext cx="4285147" cy="92333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BA55BD9-850B-4C7D-AB09-037629F4D605}"/>
                  </a:ext>
                </a:extLst>
              </p:cNvPr>
              <p:cNvSpPr txBox="1"/>
              <p:nvPr/>
            </p:nvSpPr>
            <p:spPr>
              <a:xfrm>
                <a:off x="1629697" y="1602326"/>
                <a:ext cx="2316340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BA55BD9-850B-4C7D-AB09-037629F4D6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697" y="1602326"/>
                <a:ext cx="2316340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B3E82E1-49C5-4D23-BD95-27239561CC66}"/>
                  </a:ext>
                </a:extLst>
              </p:cNvPr>
              <p:cNvSpPr txBox="1"/>
              <p:nvPr/>
            </p:nvSpPr>
            <p:spPr>
              <a:xfrm>
                <a:off x="4790768" y="1602326"/>
                <a:ext cx="230672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𝟏𝟒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B3E82E1-49C5-4D23-BD95-27239561CC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0768" y="1602326"/>
                <a:ext cx="2306722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27247D2-11D6-494E-A2AC-3A4C328A6D51}"/>
                  </a:ext>
                </a:extLst>
              </p:cNvPr>
              <p:cNvSpPr txBox="1"/>
              <p:nvPr/>
            </p:nvSpPr>
            <p:spPr>
              <a:xfrm>
                <a:off x="1629696" y="2680378"/>
                <a:ext cx="286706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27247D2-11D6-494E-A2AC-3A4C328A6D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696" y="2680378"/>
                <a:ext cx="2867067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4B3BE63-404F-499A-9FC1-888216D02AFD}"/>
                  </a:ext>
                </a:extLst>
              </p:cNvPr>
              <p:cNvSpPr txBox="1"/>
              <p:nvPr/>
            </p:nvSpPr>
            <p:spPr>
              <a:xfrm>
                <a:off x="6575322" y="2611209"/>
                <a:ext cx="285744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4B3BE63-404F-499A-9FC1-888216D02A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5322" y="2611209"/>
                <a:ext cx="2857449" cy="8309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3C48F48-4F0B-4098-9A47-E68D79322D92}"/>
                  </a:ext>
                </a:extLst>
              </p:cNvPr>
              <p:cNvSpPr txBox="1"/>
              <p:nvPr/>
            </p:nvSpPr>
            <p:spPr>
              <a:xfrm>
                <a:off x="239152" y="4231611"/>
                <a:ext cx="4216604" cy="18489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5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</m:d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3C48F48-4F0B-4098-9A47-E68D79322D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152" y="4231611"/>
                <a:ext cx="4216604" cy="18489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239AD65-2663-482A-A488-0118345CA714}"/>
                  </a:ext>
                </a:extLst>
              </p:cNvPr>
              <p:cNvSpPr txBox="1"/>
              <p:nvPr/>
            </p:nvSpPr>
            <p:spPr>
              <a:xfrm>
                <a:off x="4496763" y="4210286"/>
                <a:ext cx="4504246" cy="15835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𝟏𝟒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den>
                          </m:f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239AD65-2663-482A-A488-0118345CA7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6763" y="4210286"/>
                <a:ext cx="4504246" cy="15835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93049BE-722E-4D0F-AB47-9417032EDCAE}"/>
                  </a:ext>
                </a:extLst>
              </p:cNvPr>
              <p:cNvSpPr txBox="1"/>
              <p:nvPr/>
            </p:nvSpPr>
            <p:spPr>
              <a:xfrm>
                <a:off x="9070939" y="4223060"/>
                <a:ext cx="1280799" cy="15558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93049BE-722E-4D0F-AB47-9417032EDC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0939" y="4223060"/>
                <a:ext cx="1280799" cy="155581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9BB2F23-11A6-4965-98CF-EA9D23D8102D}"/>
                  </a:ext>
                </a:extLst>
              </p:cNvPr>
              <p:cNvSpPr txBox="1"/>
              <p:nvPr/>
            </p:nvSpPr>
            <p:spPr>
              <a:xfrm>
                <a:off x="10421668" y="4585466"/>
                <a:ext cx="1655903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𝟐𝟓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9BB2F23-11A6-4965-98CF-EA9D23D810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1668" y="4585466"/>
                <a:ext cx="1655903" cy="83099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8905596"/>
      </p:ext>
    </p:extLst>
  </p:cSld>
  <p:clrMapOvr>
    <a:masterClrMapping/>
  </p:clrMapOvr>
  <p:transition spd="slow">
    <p:cover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09CEDB0-9494-4535-B152-DABDA98A7DF8}"/>
                  </a:ext>
                </a:extLst>
              </p:cNvPr>
              <p:cNvSpPr txBox="1"/>
              <p:nvPr/>
            </p:nvSpPr>
            <p:spPr>
              <a:xfrm>
                <a:off x="250181" y="1037202"/>
                <a:ext cx="11539890" cy="8497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09CEDB0-9494-4535-B152-DABDA98A7D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81" y="1037202"/>
                <a:ext cx="11539890" cy="849720"/>
              </a:xfrm>
              <a:prstGeom prst="rect">
                <a:avLst/>
              </a:prstGeom>
              <a:blipFill>
                <a:blip r:embed="rId2"/>
                <a:stretch>
                  <a:fillRect t="-22143" r="-2694" b="-4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ject 2">
            <a:extLst>
              <a:ext uri="{FF2B5EF4-FFF2-40B4-BE49-F238E27FC236}">
                <a16:creationId xmlns:a16="http://schemas.microsoft.com/office/drawing/2014/main" id="{90446A1C-47E4-4B10-A2D9-9BE443E764EF}"/>
              </a:ext>
            </a:extLst>
          </p:cNvPr>
          <p:cNvSpPr/>
          <p:nvPr/>
        </p:nvSpPr>
        <p:spPr>
          <a:xfrm>
            <a:off x="0" y="0"/>
            <a:ext cx="12192000" cy="7137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D02314A-C7F1-4F05-B577-7AB83A159760}"/>
                  </a:ext>
                </a:extLst>
              </p:cNvPr>
              <p:cNvSpPr txBox="1"/>
              <p:nvPr/>
            </p:nvSpPr>
            <p:spPr>
              <a:xfrm>
                <a:off x="129453" y="2501572"/>
                <a:ext cx="5539973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5400" b="1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</a:rPr>
                        <m:t>)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5400" b="1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5400" b="1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5400" b="1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r>
                        <a:rPr lang="en-US" sz="5400" b="1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</a:rPr>
                        <m:t>;  </m:t>
                      </m:r>
                      <m:r>
                        <a:rPr lang="en-US" sz="5400" b="1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5400" b="1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</a:rPr>
                        <m:t>)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5400" b="1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5400" b="1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5400" b="1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D02314A-C7F1-4F05-B577-7AB83A1597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453" y="2501572"/>
                <a:ext cx="5539973" cy="923330"/>
              </a:xfrm>
              <a:prstGeom prst="rect">
                <a:avLst/>
              </a:prstGeom>
              <a:blipFill>
                <a:blip r:embed="rId3"/>
                <a:stretch>
                  <a:fillRect r="-89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B18A7E72-5D06-40BE-89B1-A6CF1323512D}"/>
              </a:ext>
            </a:extLst>
          </p:cNvPr>
          <p:cNvSpPr txBox="1"/>
          <p:nvPr/>
        </p:nvSpPr>
        <p:spPr>
          <a:xfrm>
            <a:off x="5641144" y="2968283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706138-627D-4ADC-9FFB-EEC14AF59A27}"/>
              </a:ext>
            </a:extLst>
          </p:cNvPr>
          <p:cNvSpPr txBox="1"/>
          <p:nvPr/>
        </p:nvSpPr>
        <p:spPr>
          <a:xfrm>
            <a:off x="5641144" y="2968283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43B343-4138-4299-BAF7-40D5655A6B05}"/>
              </a:ext>
            </a:extLst>
          </p:cNvPr>
          <p:cNvSpPr txBox="1"/>
          <p:nvPr/>
        </p:nvSpPr>
        <p:spPr>
          <a:xfrm>
            <a:off x="129453" y="3780414"/>
            <a:ext cx="1238031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oraliqlarda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o‘zgarishining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tezligini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toping.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117B56-7F3A-479F-BF14-BC4C7E6442D5}"/>
              </a:ext>
            </a:extLst>
          </p:cNvPr>
          <p:cNvSpPr txBox="1"/>
          <p:nvPr/>
        </p:nvSpPr>
        <p:spPr>
          <a:xfrm>
            <a:off x="4791797" y="-155359"/>
            <a:ext cx="2608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4-misol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68315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0446A1C-47E4-4B10-A2D9-9BE443E764EF}"/>
              </a:ext>
            </a:extLst>
          </p:cNvPr>
          <p:cNvSpPr/>
          <p:nvPr/>
        </p:nvSpPr>
        <p:spPr>
          <a:xfrm>
            <a:off x="0" y="0"/>
            <a:ext cx="12192000" cy="94205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8A7E72-5D06-40BE-89B1-A6CF1323512D}"/>
              </a:ext>
            </a:extLst>
          </p:cNvPr>
          <p:cNvSpPr txBox="1"/>
          <p:nvPr/>
        </p:nvSpPr>
        <p:spPr>
          <a:xfrm>
            <a:off x="5641144" y="2968283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706138-627D-4ADC-9FFB-EEC14AF59A27}"/>
              </a:ext>
            </a:extLst>
          </p:cNvPr>
          <p:cNvSpPr txBox="1"/>
          <p:nvPr/>
        </p:nvSpPr>
        <p:spPr>
          <a:xfrm>
            <a:off x="5641144" y="2968283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07888BF-1013-416A-A1A2-A57F81FC9777}"/>
                  </a:ext>
                </a:extLst>
              </p:cNvPr>
              <p:cNvSpPr txBox="1"/>
              <p:nvPr/>
            </p:nvSpPr>
            <p:spPr>
              <a:xfrm>
                <a:off x="1333699" y="1586941"/>
                <a:ext cx="10254410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07888BF-1013-416A-A1A2-A57F81FC97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699" y="1586941"/>
                <a:ext cx="10254410" cy="830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A75532C-5D8F-41C1-A9A8-FA6C52EFCBB7}"/>
                  </a:ext>
                </a:extLst>
              </p:cNvPr>
              <p:cNvSpPr txBox="1"/>
              <p:nvPr/>
            </p:nvSpPr>
            <p:spPr>
              <a:xfrm>
                <a:off x="1333699" y="2679844"/>
                <a:ext cx="5743752" cy="1612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</m:d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d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den>
                      </m:f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A75532C-5D8F-41C1-A9A8-FA6C52EFCB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699" y="2679844"/>
                <a:ext cx="5743752" cy="16127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3C6FF0B-1495-4BD3-903E-C4B6ED390F7C}"/>
                  </a:ext>
                </a:extLst>
              </p:cNvPr>
              <p:cNvSpPr txBox="1"/>
              <p:nvPr/>
            </p:nvSpPr>
            <p:spPr>
              <a:xfrm>
                <a:off x="7841673" y="5290624"/>
                <a:ext cx="1694375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3C6FF0B-1495-4BD3-903E-C4B6ED390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1673" y="5290624"/>
                <a:ext cx="1694375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CBD26A7-21AD-44C2-9B0B-0B9359F96C71}"/>
                  </a:ext>
                </a:extLst>
              </p:cNvPr>
              <p:cNvSpPr txBox="1"/>
              <p:nvPr/>
            </p:nvSpPr>
            <p:spPr>
              <a:xfrm>
                <a:off x="1333699" y="4746554"/>
                <a:ext cx="6327694" cy="16832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  <m: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e>
                            <m:sup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5400" b="1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CBD26A7-21AD-44C2-9B0B-0B9359F96C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699" y="4746554"/>
                <a:ext cx="6327694" cy="16832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9E0A159-BF20-448E-9E9A-21C58A374DB1}"/>
                  </a:ext>
                </a:extLst>
              </p:cNvPr>
              <p:cNvSpPr txBox="1"/>
              <p:nvPr/>
            </p:nvSpPr>
            <p:spPr>
              <a:xfrm>
                <a:off x="2779385" y="14824"/>
                <a:ext cx="2852379" cy="9420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5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en-US" sz="5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5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5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5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9E0A159-BF20-448E-9E9A-21C58A374D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9385" y="14824"/>
                <a:ext cx="2852379" cy="9420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169B426-059F-4DAC-9403-71F78CC169FB}"/>
                  </a:ext>
                </a:extLst>
              </p:cNvPr>
              <p:cNvSpPr txBox="1"/>
              <p:nvPr/>
            </p:nvSpPr>
            <p:spPr>
              <a:xfrm>
                <a:off x="7230610" y="0"/>
                <a:ext cx="2516227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5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54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54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</m:oMath>
                  </m:oMathPara>
                </a14:m>
                <a:endParaRPr lang="ru-RU" sz="5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169B426-059F-4DAC-9403-71F78CC169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0610" y="0"/>
                <a:ext cx="2516227" cy="9233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412841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  <p:bldP spid="1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0446A1C-47E4-4B10-A2D9-9BE443E764EF}"/>
              </a:ext>
            </a:extLst>
          </p:cNvPr>
          <p:cNvSpPr/>
          <p:nvPr/>
        </p:nvSpPr>
        <p:spPr>
          <a:xfrm>
            <a:off x="-19420" y="0"/>
            <a:ext cx="12211420" cy="9339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8A7E72-5D06-40BE-89B1-A6CF1323512D}"/>
              </a:ext>
            </a:extLst>
          </p:cNvPr>
          <p:cNvSpPr txBox="1"/>
          <p:nvPr/>
        </p:nvSpPr>
        <p:spPr>
          <a:xfrm>
            <a:off x="5641144" y="2968283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706138-627D-4ADC-9FFB-EEC14AF59A27}"/>
              </a:ext>
            </a:extLst>
          </p:cNvPr>
          <p:cNvSpPr txBox="1"/>
          <p:nvPr/>
        </p:nvSpPr>
        <p:spPr>
          <a:xfrm>
            <a:off x="5641144" y="2968283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A75532C-5D8F-41C1-A9A8-FA6C52EFCBB7}"/>
                  </a:ext>
                </a:extLst>
              </p:cNvPr>
              <p:cNvSpPr txBox="1"/>
              <p:nvPr/>
            </p:nvSpPr>
            <p:spPr>
              <a:xfrm>
                <a:off x="663232" y="2983743"/>
                <a:ext cx="5743752" cy="1612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</m:d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d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den>
                      </m:f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A75532C-5D8F-41C1-A9A8-FA6C52EFCB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232" y="2983743"/>
                <a:ext cx="5743752" cy="16127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3C6FF0B-1495-4BD3-903E-C4B6ED390F7C}"/>
                  </a:ext>
                </a:extLst>
              </p:cNvPr>
              <p:cNvSpPr txBox="1"/>
              <p:nvPr/>
            </p:nvSpPr>
            <p:spPr>
              <a:xfrm>
                <a:off x="8132093" y="5485622"/>
                <a:ext cx="221214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𝟐𝟏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3C6FF0B-1495-4BD3-903E-C4B6ED390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2093" y="5485622"/>
                <a:ext cx="2212144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CBD26A7-21AD-44C2-9B0B-0B9359F96C71}"/>
                  </a:ext>
                </a:extLst>
              </p:cNvPr>
              <p:cNvSpPr txBox="1"/>
              <p:nvPr/>
            </p:nvSpPr>
            <p:spPr>
              <a:xfrm>
                <a:off x="663232" y="4910448"/>
                <a:ext cx="7434664" cy="16886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54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5400" b="1" i="1" smtClean="0">
                                      <a:latin typeface="Cambria Math" panose="02040503050406030204" pitchFamily="18" charset="0"/>
                                    </a:rPr>
                                    <m:t>𝟖</m:t>
                                  </m:r>
                                  <m:r>
                                    <a:rPr lang="en-US" sz="54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5400" b="1" i="1" smtClean="0"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5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5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5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𝟖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ru-RU" sz="5400" b="1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CBD26A7-21AD-44C2-9B0B-0B9359F96C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232" y="4910448"/>
                <a:ext cx="7434664" cy="16886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83A1002-6CA6-4B6D-A508-205981DD5519}"/>
                  </a:ext>
                </a:extLst>
              </p:cNvPr>
              <p:cNvSpPr txBox="1"/>
              <p:nvPr/>
            </p:nvSpPr>
            <p:spPr>
              <a:xfrm>
                <a:off x="290083" y="1526624"/>
                <a:ext cx="11611833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83A1002-6CA6-4B6D-A508-205981DD55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083" y="1526624"/>
                <a:ext cx="11611833" cy="73866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392833A-B282-4FA6-B493-A2B10703CE8B}"/>
                  </a:ext>
                </a:extLst>
              </p:cNvPr>
              <p:cNvSpPr txBox="1"/>
              <p:nvPr/>
            </p:nvSpPr>
            <p:spPr>
              <a:xfrm>
                <a:off x="3069213" y="-20077"/>
                <a:ext cx="2852379" cy="9420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5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en-US" sz="5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5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5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5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392833A-B282-4FA6-B493-A2B10703CE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9213" y="-20077"/>
                <a:ext cx="2852379" cy="9420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7272D37-581E-4951-9E87-3C5E32D9A6D0}"/>
                  </a:ext>
                </a:extLst>
              </p:cNvPr>
              <p:cNvSpPr txBox="1"/>
              <p:nvPr/>
            </p:nvSpPr>
            <p:spPr>
              <a:xfrm>
                <a:off x="7184484" y="-10716"/>
                <a:ext cx="2516227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54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54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54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ru-RU" sz="5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7272D37-581E-4951-9E87-3C5E32D9A6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4484" y="-10716"/>
                <a:ext cx="2516227" cy="9233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958761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08932E64-E373-4427-8E8F-6E3921E4D705}"/>
              </a:ext>
            </a:extLst>
          </p:cNvPr>
          <p:cNvSpPr/>
          <p:nvPr/>
        </p:nvSpPr>
        <p:spPr>
          <a:xfrm>
            <a:off x="0" y="-16523"/>
            <a:ext cx="12192000" cy="71462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C563C2-FE34-4E86-9CC2-7759CFE0A141}"/>
              </a:ext>
            </a:extLst>
          </p:cNvPr>
          <p:cNvSpPr txBox="1"/>
          <p:nvPr/>
        </p:nvSpPr>
        <p:spPr>
          <a:xfrm>
            <a:off x="1701440" y="-63389"/>
            <a:ext cx="58164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FC7FF8-354F-4859-B2E7-D4B2CF818FE6}"/>
              </a:ext>
            </a:extLst>
          </p:cNvPr>
          <p:cNvSpPr txBox="1"/>
          <p:nvPr/>
        </p:nvSpPr>
        <p:spPr>
          <a:xfrm>
            <a:off x="8600270" y="-48953"/>
            <a:ext cx="2896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(4-bet)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FBE786-075F-411C-94BE-902E478265F8}"/>
              </a:ext>
            </a:extLst>
          </p:cNvPr>
          <p:cNvSpPr txBox="1"/>
          <p:nvPr/>
        </p:nvSpPr>
        <p:spPr>
          <a:xfrm>
            <a:off x="2067871" y="2042419"/>
            <a:ext cx="19736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14  bet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7507AF-B5E5-40AE-A148-3DF9B069EA35}"/>
              </a:ext>
            </a:extLst>
          </p:cNvPr>
          <p:cNvSpPr txBox="1"/>
          <p:nvPr/>
        </p:nvSpPr>
        <p:spPr>
          <a:xfrm>
            <a:off x="5297492" y="2042419"/>
            <a:ext cx="50497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8  ta 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imloviy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xato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10748BA-F41D-4B38-AABB-2EBB199EF56B}"/>
              </a:ext>
            </a:extLst>
          </p:cNvPr>
          <p:cNvSpPr txBox="1"/>
          <p:nvPr/>
        </p:nvSpPr>
        <p:spPr>
          <a:xfrm>
            <a:off x="2105700" y="1278057"/>
            <a:ext cx="15023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1 bet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BA6F67-6974-404E-97AA-5C6568E269E2}"/>
              </a:ext>
            </a:extLst>
          </p:cNvPr>
          <p:cNvSpPr txBox="1"/>
          <p:nvPr/>
        </p:nvSpPr>
        <p:spPr>
          <a:xfrm>
            <a:off x="5628421" y="1263013"/>
            <a:ext cx="31983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380  ta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C13760E7-8AB8-4119-9851-941B93A6D30D}"/>
              </a:ext>
            </a:extLst>
          </p:cNvPr>
          <p:cNvCxnSpPr/>
          <p:nvPr/>
        </p:nvCxnSpPr>
        <p:spPr>
          <a:xfrm>
            <a:off x="4244427" y="1718338"/>
            <a:ext cx="869430" cy="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FDAB39E-C0E7-4F76-9288-6119D737F2F5}"/>
                  </a:ext>
                </a:extLst>
              </p:cNvPr>
              <p:cNvSpPr txBox="1"/>
              <p:nvPr/>
            </p:nvSpPr>
            <p:spPr>
              <a:xfrm>
                <a:off x="2105700" y="3065198"/>
                <a:ext cx="4316887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𝟑𝟖𝟎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𝟓𝟑𝟐𝟎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FDAB39E-C0E7-4F76-9288-6119D737F2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5700" y="3065198"/>
                <a:ext cx="4316887" cy="67710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F9971A-E9BE-44C8-8706-DBE0AC303D83}"/>
                  </a:ext>
                </a:extLst>
              </p:cNvPr>
              <p:cNvSpPr txBox="1"/>
              <p:nvPr/>
            </p:nvSpPr>
            <p:spPr>
              <a:xfrm>
                <a:off x="1151968" y="4005584"/>
                <a:ext cx="8645369" cy="1359026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   </m:t>
                      </m:r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4400" b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  <m:r>
                            <m:rPr>
                              <m:nor/>
                            </m:rPr>
                            <a:rPr lang="en-US" sz="44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44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ta</m:t>
                          </m:r>
                          <m:r>
                            <m:rPr>
                              <m:nor/>
                            </m:rPr>
                            <a:rPr lang="en-US" sz="44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44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xato</m:t>
                          </m:r>
                        </m:num>
                        <m:den>
                          <m:r>
                            <a:rPr lang="en-US" sz="4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𝟓𝟑𝟐𝟎</m:t>
                          </m:r>
                          <m:r>
                            <m:rPr>
                              <m:nor/>
                            </m:rPr>
                            <a:rPr lang="en-US" sz="4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nor/>
                            </m:rPr>
                            <a:rPr lang="en-US" sz="44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ta</m:t>
                          </m:r>
                          <m:r>
                            <m:rPr>
                              <m:nor/>
                            </m:rPr>
                            <a:rPr lang="en-US" sz="44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44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so</m:t>
                          </m:r>
                          <m:r>
                            <m:rPr>
                              <m:nor/>
                            </m:rPr>
                            <a:rPr lang="en-US" sz="44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m:rPr>
                              <m:nor/>
                            </m:rPr>
                            <a:rPr lang="en-US" sz="44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z</m:t>
                          </m:r>
                        </m:den>
                      </m:f>
                      <m:r>
                        <a:rPr lang="en-US" sz="44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≈</m:t>
                      </m:r>
                      <m:r>
                        <a:rPr lang="en-US" sz="44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4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4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𝟎𝟎𝟏𝟓</m:t>
                      </m:r>
                      <m:r>
                        <a:rPr lang="en-US" sz="44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44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xato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44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so</m:t>
                          </m:r>
                          <m:r>
                            <m:rPr>
                              <m:nor/>
                            </m:rPr>
                            <a:rPr lang="en-US" sz="44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m:rPr>
                              <m:nor/>
                            </m:rPr>
                            <a:rPr lang="en-US" sz="44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z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F9971A-E9BE-44C8-8706-DBE0AC303D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1968" y="4005584"/>
                <a:ext cx="8645369" cy="135902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2F785D4-5814-4697-A93D-BE090F217ED2}"/>
                  </a:ext>
                </a:extLst>
              </p:cNvPr>
              <p:cNvSpPr txBox="1"/>
              <p:nvPr/>
            </p:nvSpPr>
            <p:spPr>
              <a:xfrm>
                <a:off x="737418" y="5782785"/>
                <a:ext cx="7382525" cy="746358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)   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𝟎𝟎𝟏𝟓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𝟏𝟎𝟎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𝟏𝟓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2F785D4-5814-4697-A93D-BE090F217E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418" y="5782785"/>
                <a:ext cx="7382525" cy="74635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4275210"/>
      </p:ext>
    </p:extLst>
  </p:cSld>
  <p:clrMapOvr>
    <a:masterClrMapping/>
  </p:clrMapOvr>
  <p:transition spd="slow">
    <p:cover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>
            <a:extLst>
              <a:ext uri="{FF2B5EF4-FFF2-40B4-BE49-F238E27FC236}">
                <a16:creationId xmlns:a16="http://schemas.microsoft.com/office/drawing/2014/main" id="{31C6F99C-2F64-428C-A170-00E9EE3A56D9}"/>
              </a:ext>
            </a:extLst>
          </p:cNvPr>
          <p:cNvSpPr/>
          <p:nvPr/>
        </p:nvSpPr>
        <p:spPr>
          <a:xfrm>
            <a:off x="156087" y="597373"/>
            <a:ext cx="11312013" cy="9591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D4E2DA-64B8-4A62-AFC3-B16985F34829}"/>
              </a:ext>
            </a:extLst>
          </p:cNvPr>
          <p:cNvSpPr txBox="1"/>
          <p:nvPr/>
        </p:nvSpPr>
        <p:spPr>
          <a:xfrm>
            <a:off x="3523739" y="540890"/>
            <a:ext cx="3630096" cy="1015663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4A894F-8C9A-4CB9-BB67-DD537F191A20}"/>
              </a:ext>
            </a:extLst>
          </p:cNvPr>
          <p:cNvSpPr txBox="1"/>
          <p:nvPr/>
        </p:nvSpPr>
        <p:spPr>
          <a:xfrm>
            <a:off x="311119" y="2366452"/>
            <a:ext cx="12034385" cy="3416320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pPr algn="ctr"/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 11-sahifasida  </a:t>
            </a:r>
          </a:p>
          <a:p>
            <a:pPr algn="ctr"/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 7-masalaning</a:t>
            </a:r>
          </a:p>
          <a:p>
            <a:pPr algn="ctr"/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2-topshirig‘ini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hild, Children, Doing, Drawing, Homewor #189090 - PNG Images - PNGio">
            <a:extLst>
              <a:ext uri="{FF2B5EF4-FFF2-40B4-BE49-F238E27FC236}">
                <a16:creationId xmlns:a16="http://schemas.microsoft.com/office/drawing/2014/main" id="{145BE81C-5409-4B9A-B066-33F009824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934650" y="261640"/>
            <a:ext cx="2101263" cy="157416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354692433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A08EBBF-031C-4A4A-B4EB-242719D03E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991"/>
          <a:stretch/>
        </p:blipFill>
        <p:spPr>
          <a:xfrm>
            <a:off x="1667101" y="1595284"/>
            <a:ext cx="8954970" cy="4552179"/>
          </a:xfrm>
          <a:prstGeom prst="rect">
            <a:avLst/>
          </a:prstGeom>
        </p:spPr>
      </p:pic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9C0E3F70-BD81-42EE-8740-6803C209C8A9}"/>
              </a:ext>
            </a:extLst>
          </p:cNvPr>
          <p:cNvCxnSpPr>
            <a:cxnSpLocks/>
          </p:cNvCxnSpPr>
          <p:nvPr/>
        </p:nvCxnSpPr>
        <p:spPr>
          <a:xfrm flipV="1">
            <a:off x="2950284" y="1626637"/>
            <a:ext cx="0" cy="4520826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738C47F4-7601-422A-B65F-803775FD2F0A}"/>
              </a:ext>
            </a:extLst>
          </p:cNvPr>
          <p:cNvCxnSpPr>
            <a:cxnSpLocks/>
          </p:cNvCxnSpPr>
          <p:nvPr/>
        </p:nvCxnSpPr>
        <p:spPr>
          <a:xfrm>
            <a:off x="2950284" y="6121842"/>
            <a:ext cx="6175213" cy="0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0BFFBA3-91B7-4E08-9239-03FCCB6C24A6}"/>
                  </a:ext>
                </a:extLst>
              </p:cNvPr>
              <p:cNvSpPr txBox="1"/>
              <p:nvPr/>
            </p:nvSpPr>
            <p:spPr>
              <a:xfrm>
                <a:off x="2223540" y="4970491"/>
                <a:ext cx="637982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0BFFBA3-91B7-4E08-9239-03FCCB6C24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3540" y="4970491"/>
                <a:ext cx="637982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3BA5358-299B-4D72-9604-FF4DF3BF38A1}"/>
                  </a:ext>
                </a:extLst>
              </p:cNvPr>
              <p:cNvSpPr txBox="1"/>
              <p:nvPr/>
            </p:nvSpPr>
            <p:spPr>
              <a:xfrm>
                <a:off x="2294239" y="4135120"/>
                <a:ext cx="51135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𝟒𝟎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3BA5358-299B-4D72-9604-FF4DF3BF38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4239" y="4135120"/>
                <a:ext cx="511357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2817A6D-22FA-413E-8FAF-ADA214B6556C}"/>
                  </a:ext>
                </a:extLst>
              </p:cNvPr>
              <p:cNvSpPr txBox="1"/>
              <p:nvPr/>
            </p:nvSpPr>
            <p:spPr>
              <a:xfrm>
                <a:off x="2294239" y="3231585"/>
                <a:ext cx="51135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𝟔𝟎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2817A6D-22FA-413E-8FAF-ADA214B655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4239" y="3231585"/>
                <a:ext cx="511357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12419A5-7529-4EDE-BA91-983E666D4A85}"/>
                  </a:ext>
                </a:extLst>
              </p:cNvPr>
              <p:cNvSpPr txBox="1"/>
              <p:nvPr/>
            </p:nvSpPr>
            <p:spPr>
              <a:xfrm>
                <a:off x="2317686" y="2304026"/>
                <a:ext cx="51135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𝟖𝟎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12419A5-7529-4EDE-BA91-983E666D4A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7686" y="2304026"/>
                <a:ext cx="511357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B9267E9-4E8E-435F-96D5-CC3301479FE9}"/>
                  </a:ext>
                </a:extLst>
              </p:cNvPr>
              <p:cNvSpPr txBox="1"/>
              <p:nvPr/>
            </p:nvSpPr>
            <p:spPr>
              <a:xfrm>
                <a:off x="3071526" y="1519541"/>
                <a:ext cx="29655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𝑺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B9267E9-4E8E-435F-96D5-CC3301479F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1526" y="1519541"/>
                <a:ext cx="296556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2CC4EC2-0984-4717-8601-5F87E6C44F46}"/>
                  </a:ext>
                </a:extLst>
              </p:cNvPr>
              <p:cNvSpPr txBox="1"/>
              <p:nvPr/>
            </p:nvSpPr>
            <p:spPr>
              <a:xfrm>
                <a:off x="9009279" y="5599534"/>
                <a:ext cx="23243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2CC4EC2-0984-4717-8601-5F87E6C44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9279" y="5599534"/>
                <a:ext cx="232436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28E68A0-9F2B-4A07-9930-11E0EA7FDF87}"/>
                  </a:ext>
                </a:extLst>
              </p:cNvPr>
              <p:cNvSpPr txBox="1"/>
              <p:nvPr/>
            </p:nvSpPr>
            <p:spPr>
              <a:xfrm>
                <a:off x="2483230" y="5918612"/>
                <a:ext cx="36905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28E68A0-9F2B-4A07-9930-11E0EA7FDF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230" y="5918612"/>
                <a:ext cx="369056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1BEC780-92D4-4DB0-8FA8-51BC14F35EF3}"/>
                  </a:ext>
                </a:extLst>
              </p:cNvPr>
              <p:cNvSpPr txBox="1"/>
              <p:nvPr/>
            </p:nvSpPr>
            <p:spPr>
              <a:xfrm>
                <a:off x="4053822" y="6109173"/>
                <a:ext cx="36905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1BEC780-92D4-4DB0-8FA8-51BC14F35E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3822" y="6109173"/>
                <a:ext cx="369056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530E308-CCF2-4CFF-8F06-C32F18427339}"/>
                  </a:ext>
                </a:extLst>
              </p:cNvPr>
              <p:cNvSpPr txBox="1"/>
              <p:nvPr/>
            </p:nvSpPr>
            <p:spPr>
              <a:xfrm>
                <a:off x="5310179" y="6097576"/>
                <a:ext cx="36905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530E308-CCF2-4CFF-8F06-C32F184273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0179" y="6097576"/>
                <a:ext cx="369056" cy="4308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7ACC2B-3C34-4C5E-81DD-E5E46A093BA8}"/>
                  </a:ext>
                </a:extLst>
              </p:cNvPr>
              <p:cNvSpPr txBox="1"/>
              <p:nvPr/>
            </p:nvSpPr>
            <p:spPr>
              <a:xfrm>
                <a:off x="6598243" y="6100088"/>
                <a:ext cx="36905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7ACC2B-3C34-4C5E-81DD-E5E46A093B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243" y="6100088"/>
                <a:ext cx="369056" cy="43088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олилиния: фигура 20">
            <a:extLst>
              <a:ext uri="{FF2B5EF4-FFF2-40B4-BE49-F238E27FC236}">
                <a16:creationId xmlns:a16="http://schemas.microsoft.com/office/drawing/2014/main" id="{AACA8CB8-5A32-4E7B-83EF-A220E007D741}"/>
              </a:ext>
            </a:extLst>
          </p:cNvPr>
          <p:cNvSpPr/>
          <p:nvPr/>
        </p:nvSpPr>
        <p:spPr>
          <a:xfrm>
            <a:off x="2952703" y="2001565"/>
            <a:ext cx="2768253" cy="4096011"/>
          </a:xfrm>
          <a:custGeom>
            <a:avLst/>
            <a:gdLst>
              <a:gd name="connsiteX0" fmla="*/ 0 w 2768253"/>
              <a:gd name="connsiteY0" fmla="*/ 4096011 h 4096011"/>
              <a:gd name="connsiteX1" fmla="*/ 475990 w 2768253"/>
              <a:gd name="connsiteY1" fmla="*/ 3970751 h 4096011"/>
              <a:gd name="connsiteX2" fmla="*/ 864296 w 2768253"/>
              <a:gd name="connsiteY2" fmla="*/ 3745283 h 4096011"/>
              <a:gd name="connsiteX3" fmla="*/ 1265129 w 2768253"/>
              <a:gd name="connsiteY3" fmla="*/ 3194137 h 4096011"/>
              <a:gd name="connsiteX4" fmla="*/ 1665962 w 2768253"/>
              <a:gd name="connsiteY4" fmla="*/ 2630466 h 4096011"/>
              <a:gd name="connsiteX5" fmla="*/ 2041743 w 2768253"/>
              <a:gd name="connsiteY5" fmla="*/ 1828800 h 4096011"/>
              <a:gd name="connsiteX6" fmla="*/ 2542784 w 2768253"/>
              <a:gd name="connsiteY6" fmla="*/ 513568 h 4096011"/>
              <a:gd name="connsiteX7" fmla="*/ 2768253 w 2768253"/>
              <a:gd name="connsiteY7" fmla="*/ 0 h 4096011"/>
              <a:gd name="connsiteX8" fmla="*/ 2768253 w 2768253"/>
              <a:gd name="connsiteY8" fmla="*/ 0 h 4096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68253" h="4096011">
                <a:moveTo>
                  <a:pt x="0" y="4096011"/>
                </a:moveTo>
                <a:cubicBezTo>
                  <a:pt x="165970" y="4062608"/>
                  <a:pt x="331941" y="4029206"/>
                  <a:pt x="475990" y="3970751"/>
                </a:cubicBezTo>
                <a:cubicBezTo>
                  <a:pt x="620039" y="3912296"/>
                  <a:pt x="732773" y="3874719"/>
                  <a:pt x="864296" y="3745283"/>
                </a:cubicBezTo>
                <a:cubicBezTo>
                  <a:pt x="995819" y="3615847"/>
                  <a:pt x="1131518" y="3379940"/>
                  <a:pt x="1265129" y="3194137"/>
                </a:cubicBezTo>
                <a:cubicBezTo>
                  <a:pt x="1398740" y="3008334"/>
                  <a:pt x="1536526" y="2858022"/>
                  <a:pt x="1665962" y="2630466"/>
                </a:cubicBezTo>
                <a:cubicBezTo>
                  <a:pt x="1795398" y="2402910"/>
                  <a:pt x="1895606" y="2181616"/>
                  <a:pt x="2041743" y="1828800"/>
                </a:cubicBezTo>
                <a:cubicBezTo>
                  <a:pt x="2187880" y="1475984"/>
                  <a:pt x="2421699" y="818368"/>
                  <a:pt x="2542784" y="513568"/>
                </a:cubicBezTo>
                <a:cubicBezTo>
                  <a:pt x="2663869" y="208768"/>
                  <a:pt x="2768253" y="0"/>
                  <a:pt x="2768253" y="0"/>
                </a:cubicBezTo>
                <a:lnTo>
                  <a:pt x="2768253" y="0"/>
                </a:lnTo>
              </a:path>
            </a:pathLst>
          </a:custGeom>
          <a:noFill/>
          <a:ln w="571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A78E6E99-92B4-4382-80B1-E650B12B6F7A}"/>
              </a:ext>
            </a:extLst>
          </p:cNvPr>
          <p:cNvCxnSpPr>
            <a:cxnSpLocks/>
            <a:stCxn id="21" idx="6"/>
          </p:cNvCxnSpPr>
          <p:nvPr/>
        </p:nvCxnSpPr>
        <p:spPr>
          <a:xfrm flipH="1">
            <a:off x="3668607" y="2515133"/>
            <a:ext cx="1826880" cy="38307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bject 2">
            <a:extLst>
              <a:ext uri="{FF2B5EF4-FFF2-40B4-BE49-F238E27FC236}">
                <a16:creationId xmlns:a16="http://schemas.microsoft.com/office/drawing/2014/main" id="{929FDAD0-1417-49F4-AB51-AD463178D2B4}"/>
              </a:ext>
            </a:extLst>
          </p:cNvPr>
          <p:cNvSpPr/>
          <p:nvPr/>
        </p:nvSpPr>
        <p:spPr>
          <a:xfrm>
            <a:off x="0" y="-12407"/>
            <a:ext cx="12192000" cy="7137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CAEEF88-3CE0-4B57-B95B-0D7F4011366C}"/>
              </a:ext>
            </a:extLst>
          </p:cNvPr>
          <p:cNvSpPr txBox="1"/>
          <p:nvPr/>
        </p:nvSpPr>
        <p:spPr>
          <a:xfrm>
            <a:off x="4460130" y="-125144"/>
            <a:ext cx="2608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1-misol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857DD32-4133-4E54-8F43-2067D1789828}"/>
                  </a:ext>
                </a:extLst>
              </p:cNvPr>
              <p:cNvSpPr txBox="1"/>
              <p:nvPr/>
            </p:nvSpPr>
            <p:spPr>
              <a:xfrm>
                <a:off x="5689745" y="2499548"/>
                <a:ext cx="172111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𝑴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𝟖𝟎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857DD32-4133-4E54-8F43-2067D17898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745" y="2499548"/>
                <a:ext cx="1721112" cy="49244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0CB52AE-7411-422D-89A3-C47AAB5C1BA3}"/>
                  </a:ext>
                </a:extLst>
              </p:cNvPr>
              <p:cNvSpPr txBox="1"/>
              <p:nvPr/>
            </p:nvSpPr>
            <p:spPr>
              <a:xfrm>
                <a:off x="4306965" y="5160105"/>
                <a:ext cx="160890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𝟐𝟎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0CB52AE-7411-422D-89A3-C47AAB5C1B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6965" y="5160105"/>
                <a:ext cx="1608902" cy="49244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6424D8D3-F95D-42E3-949D-232B06535A30}"/>
              </a:ext>
            </a:extLst>
          </p:cNvPr>
          <p:cNvSpPr txBox="1"/>
          <p:nvPr/>
        </p:nvSpPr>
        <p:spPr>
          <a:xfrm>
            <a:off x="5905423" y="3328242"/>
            <a:ext cx="28632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egri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Прямая со стрелкой 37">
            <a:extLst>
              <a:ext uri="{FF2B5EF4-FFF2-40B4-BE49-F238E27FC236}">
                <a16:creationId xmlns:a16="http://schemas.microsoft.com/office/drawing/2014/main" id="{772405BA-3CA2-43DD-819B-35B5F62E39DD}"/>
              </a:ext>
            </a:extLst>
          </p:cNvPr>
          <p:cNvCxnSpPr>
            <a:cxnSpLocks/>
          </p:cNvCxnSpPr>
          <p:nvPr/>
        </p:nvCxnSpPr>
        <p:spPr>
          <a:xfrm flipH="1">
            <a:off x="5160015" y="3727591"/>
            <a:ext cx="604318" cy="2784"/>
          </a:xfrm>
          <a:prstGeom prst="straightConnector1">
            <a:avLst/>
          </a:prstGeom>
          <a:ln w="5715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5305CBA5-8517-4A9E-AC8D-823E7302F682}"/>
              </a:ext>
            </a:extLst>
          </p:cNvPr>
          <p:cNvCxnSpPr>
            <a:cxnSpLocks/>
          </p:cNvCxnSpPr>
          <p:nvPr/>
        </p:nvCxnSpPr>
        <p:spPr>
          <a:xfrm flipH="1">
            <a:off x="5499993" y="2597124"/>
            <a:ext cx="10562" cy="3550339"/>
          </a:xfrm>
          <a:prstGeom prst="line">
            <a:avLst/>
          </a:prstGeom>
          <a:ln w="762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>
            <a:extLst>
              <a:ext uri="{FF2B5EF4-FFF2-40B4-BE49-F238E27FC236}">
                <a16:creationId xmlns:a16="http://schemas.microsoft.com/office/drawing/2014/main" id="{9DF43F59-A248-4A9C-96D3-0DFED741A782}"/>
              </a:ext>
            </a:extLst>
          </p:cNvPr>
          <p:cNvCxnSpPr>
            <a:cxnSpLocks/>
          </p:cNvCxnSpPr>
          <p:nvPr/>
        </p:nvCxnSpPr>
        <p:spPr>
          <a:xfrm>
            <a:off x="2947866" y="2535600"/>
            <a:ext cx="2521064" cy="6784"/>
          </a:xfrm>
          <a:prstGeom prst="line">
            <a:avLst/>
          </a:prstGeom>
          <a:ln w="762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Овал 46">
            <a:extLst>
              <a:ext uri="{FF2B5EF4-FFF2-40B4-BE49-F238E27FC236}">
                <a16:creationId xmlns:a16="http://schemas.microsoft.com/office/drawing/2014/main" id="{6E5C8A6C-8B11-4A5D-9F12-3283C24AD9A1}"/>
              </a:ext>
            </a:extLst>
          </p:cNvPr>
          <p:cNvSpPr/>
          <p:nvPr/>
        </p:nvSpPr>
        <p:spPr>
          <a:xfrm>
            <a:off x="5425610" y="2455174"/>
            <a:ext cx="168786" cy="158357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id="{9566FD15-FA0C-4522-9083-06D895CE58D2}"/>
              </a:ext>
            </a:extLst>
          </p:cNvPr>
          <p:cNvCxnSpPr>
            <a:cxnSpLocks/>
          </p:cNvCxnSpPr>
          <p:nvPr/>
        </p:nvCxnSpPr>
        <p:spPr>
          <a:xfrm>
            <a:off x="2959520" y="5238845"/>
            <a:ext cx="1239142" cy="5655"/>
          </a:xfrm>
          <a:prstGeom prst="line">
            <a:avLst/>
          </a:prstGeom>
          <a:ln w="762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C0BAA937-93C8-4F0E-968D-F8C5D82AD36C}"/>
              </a:ext>
            </a:extLst>
          </p:cNvPr>
          <p:cNvCxnSpPr>
            <a:cxnSpLocks/>
          </p:cNvCxnSpPr>
          <p:nvPr/>
        </p:nvCxnSpPr>
        <p:spPr>
          <a:xfrm flipV="1">
            <a:off x="4221352" y="5280003"/>
            <a:ext cx="9467" cy="835505"/>
          </a:xfrm>
          <a:prstGeom prst="line">
            <a:avLst/>
          </a:prstGeom>
          <a:ln w="762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Овал 52">
            <a:extLst>
              <a:ext uri="{FF2B5EF4-FFF2-40B4-BE49-F238E27FC236}">
                <a16:creationId xmlns:a16="http://schemas.microsoft.com/office/drawing/2014/main" id="{4B408730-CAE7-49C4-9877-98F978DD9F9A}"/>
              </a:ext>
            </a:extLst>
          </p:cNvPr>
          <p:cNvSpPr/>
          <p:nvPr/>
        </p:nvSpPr>
        <p:spPr>
          <a:xfrm>
            <a:off x="4134738" y="5155653"/>
            <a:ext cx="169974" cy="161634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59791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81AC0D7-48C9-4722-BB0B-A6C105B3683E}"/>
                  </a:ext>
                </a:extLst>
              </p:cNvPr>
              <p:cNvSpPr txBox="1"/>
              <p:nvPr/>
            </p:nvSpPr>
            <p:spPr>
              <a:xfrm>
                <a:off x="2349126" y="3196760"/>
                <a:ext cx="7388882" cy="19224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6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ru-RU" sz="6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𝟖𝟎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𝟐𝟎</m:t>
                              </m:r>
                            </m:e>
                          </m:d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num>
                        <m:den>
                          <m:d>
                            <m:dPr>
                              <m:ctrlPr>
                                <a:rPr lang="ru-RU" sz="6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den>
                      </m:f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𝟑𝟎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num>
                        <m:den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den>
                      </m:f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81AC0D7-48C9-4722-BB0B-A6C105B368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9126" y="3196760"/>
                <a:ext cx="7388882" cy="19224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546BE93-DA8F-4DA0-9ED6-C7C01AE7A9A4}"/>
                  </a:ext>
                </a:extLst>
              </p:cNvPr>
              <p:cNvSpPr txBox="1"/>
              <p:nvPr/>
            </p:nvSpPr>
            <p:spPr>
              <a:xfrm>
                <a:off x="2517534" y="1419652"/>
                <a:ext cx="3426066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546BE93-DA8F-4DA0-9ED6-C7C01AE7A9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7534" y="1419652"/>
                <a:ext cx="3426066" cy="9233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AutoShape 2" descr="Homework - Free education icons">
            <a:extLst>
              <a:ext uri="{FF2B5EF4-FFF2-40B4-BE49-F238E27FC236}">
                <a16:creationId xmlns:a16="http://schemas.microsoft.com/office/drawing/2014/main" id="{FD401426-2C60-4DE5-AF4D-B3327CDB0C8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4" descr="Homework - Free education icons">
            <a:extLst>
              <a:ext uri="{FF2B5EF4-FFF2-40B4-BE49-F238E27FC236}">
                <a16:creationId xmlns:a16="http://schemas.microsoft.com/office/drawing/2014/main" id="{290C9FC1-6FD4-4D67-9310-BD0F1DE7BA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6" descr="Homework - Free education icons">
            <a:extLst>
              <a:ext uri="{FF2B5EF4-FFF2-40B4-BE49-F238E27FC236}">
                <a16:creationId xmlns:a16="http://schemas.microsoft.com/office/drawing/2014/main" id="{6E723BB9-18CC-44AA-A661-7C84FF6612F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8" descr="Homework - Free education icons">
            <a:extLst>
              <a:ext uri="{FF2B5EF4-FFF2-40B4-BE49-F238E27FC236}">
                <a16:creationId xmlns:a16="http://schemas.microsoft.com/office/drawing/2014/main" id="{43F55F04-FD0A-4724-9428-F0EC689228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008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object 2">
            <a:extLst>
              <a:ext uri="{FF2B5EF4-FFF2-40B4-BE49-F238E27FC236}">
                <a16:creationId xmlns:a16="http://schemas.microsoft.com/office/drawing/2014/main" id="{3466EF79-5D91-4200-8880-83F2C5300A0D}"/>
              </a:ext>
            </a:extLst>
          </p:cNvPr>
          <p:cNvSpPr/>
          <p:nvPr/>
        </p:nvSpPr>
        <p:spPr>
          <a:xfrm>
            <a:off x="0" y="-11309"/>
            <a:ext cx="12192000" cy="8309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F6C458-BF55-4179-BEEA-B514041B4A84}"/>
              </a:ext>
            </a:extLst>
          </p:cNvPr>
          <p:cNvSpPr txBox="1"/>
          <p:nvPr/>
        </p:nvSpPr>
        <p:spPr>
          <a:xfrm>
            <a:off x="3612183" y="-103642"/>
            <a:ext cx="51090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812481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2476D4C5-B1A2-43DD-9D02-8174AA3D41F6}"/>
              </a:ext>
            </a:extLst>
          </p:cNvPr>
          <p:cNvSpPr/>
          <p:nvPr/>
        </p:nvSpPr>
        <p:spPr>
          <a:xfrm>
            <a:off x="0" y="-26327"/>
            <a:ext cx="12192000" cy="8309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6FC350-E127-4205-9EAF-7F7350174BD9}"/>
              </a:ext>
            </a:extLst>
          </p:cNvPr>
          <p:cNvSpPr txBox="1"/>
          <p:nvPr/>
        </p:nvSpPr>
        <p:spPr>
          <a:xfrm>
            <a:off x="5039346" y="-72494"/>
            <a:ext cx="2608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2-misol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D78798C-F3C4-46B6-8ABF-F8AF838213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390" b="21389"/>
          <a:stretch/>
        </p:blipFill>
        <p:spPr>
          <a:xfrm>
            <a:off x="3165786" y="1230863"/>
            <a:ext cx="7809498" cy="551046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F8E3CD1-B17B-44A2-A8CF-F72305793ED3}"/>
                  </a:ext>
                </a:extLst>
              </p:cNvPr>
              <p:cNvSpPr txBox="1"/>
              <p:nvPr/>
            </p:nvSpPr>
            <p:spPr>
              <a:xfrm>
                <a:off x="2433218" y="2534653"/>
                <a:ext cx="6219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𝟑𝟓𝟎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F8E3CD1-B17B-44A2-A8CF-F72305793E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3218" y="2534653"/>
                <a:ext cx="621965" cy="369332"/>
              </a:xfrm>
              <a:prstGeom prst="rect">
                <a:avLst/>
              </a:prstGeom>
              <a:blipFill>
                <a:blip r:embed="rId3"/>
                <a:stretch>
                  <a:fillRect l="-11765" r="-12745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684C5F0-4E33-41E9-A1E3-208A6B271492}"/>
                  </a:ext>
                </a:extLst>
              </p:cNvPr>
              <p:cNvSpPr txBox="1"/>
              <p:nvPr/>
            </p:nvSpPr>
            <p:spPr>
              <a:xfrm>
                <a:off x="2456443" y="2954988"/>
                <a:ext cx="6219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𝟑𝟎𝟎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684C5F0-4E33-41E9-A1E3-208A6B2714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443" y="2954988"/>
                <a:ext cx="621965" cy="369332"/>
              </a:xfrm>
              <a:prstGeom prst="rect">
                <a:avLst/>
              </a:prstGeom>
              <a:blipFill>
                <a:blip r:embed="rId4"/>
                <a:stretch>
                  <a:fillRect l="-11765" r="-10784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B13B3D6-F9CB-4699-93FB-3995E6498576}"/>
                  </a:ext>
                </a:extLst>
              </p:cNvPr>
              <p:cNvSpPr txBox="1"/>
              <p:nvPr/>
            </p:nvSpPr>
            <p:spPr>
              <a:xfrm>
                <a:off x="2507741" y="3481924"/>
                <a:ext cx="51936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𝟐𝟓𝟎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B13B3D6-F9CB-4699-93FB-3995E64985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7741" y="3481924"/>
                <a:ext cx="519368" cy="369332"/>
              </a:xfrm>
              <a:prstGeom prst="rect">
                <a:avLst/>
              </a:prstGeom>
              <a:blipFill>
                <a:blip r:embed="rId5"/>
                <a:stretch>
                  <a:fillRect l="-20930" r="-26744"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0B95AAF-216C-4622-BA2E-92DCC6819A86}"/>
                  </a:ext>
                </a:extLst>
              </p:cNvPr>
              <p:cNvSpPr txBox="1"/>
              <p:nvPr/>
            </p:nvSpPr>
            <p:spPr>
              <a:xfrm>
                <a:off x="2481262" y="4037209"/>
                <a:ext cx="6219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𝟐𝟎𝟎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0B95AAF-216C-4622-BA2E-92DCC6819A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1262" y="4037209"/>
                <a:ext cx="621965" cy="369332"/>
              </a:xfrm>
              <a:prstGeom prst="rect">
                <a:avLst/>
              </a:prstGeom>
              <a:blipFill>
                <a:blip r:embed="rId6"/>
                <a:stretch>
                  <a:fillRect l="-10784" r="-11765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5A702AD-FCD9-4DED-B189-FB9E69EA1A00}"/>
                  </a:ext>
                </a:extLst>
              </p:cNvPr>
              <p:cNvSpPr txBox="1"/>
              <p:nvPr/>
            </p:nvSpPr>
            <p:spPr>
              <a:xfrm>
                <a:off x="2481262" y="4482780"/>
                <a:ext cx="6219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𝟏𝟓𝟎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5A702AD-FCD9-4DED-B189-FB9E69EA1A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1262" y="4482780"/>
                <a:ext cx="621965" cy="369332"/>
              </a:xfrm>
              <a:prstGeom prst="rect">
                <a:avLst/>
              </a:prstGeom>
              <a:blipFill>
                <a:blip r:embed="rId7"/>
                <a:stretch>
                  <a:fillRect l="-11765" r="-12745"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2C01B0-C9FD-41A9-96C7-500B36231D08}"/>
                  </a:ext>
                </a:extLst>
              </p:cNvPr>
              <p:cNvSpPr txBox="1"/>
              <p:nvPr/>
            </p:nvSpPr>
            <p:spPr>
              <a:xfrm>
                <a:off x="2495299" y="5015046"/>
                <a:ext cx="6219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𝟏𝟎𝟎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2C01B0-C9FD-41A9-96C7-500B36231D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5299" y="5015046"/>
                <a:ext cx="621965" cy="369332"/>
              </a:xfrm>
              <a:prstGeom prst="rect">
                <a:avLst/>
              </a:prstGeom>
              <a:blipFill>
                <a:blip r:embed="rId8"/>
                <a:stretch>
                  <a:fillRect l="-10784" r="-11765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C36CB81-DD73-413D-B5AA-A2987E2997DE}"/>
                  </a:ext>
                </a:extLst>
              </p:cNvPr>
              <p:cNvSpPr txBox="1"/>
              <p:nvPr/>
            </p:nvSpPr>
            <p:spPr>
              <a:xfrm>
                <a:off x="2617563" y="5520616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𝟓𝟎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C36CB81-DD73-413D-B5AA-A2987E2997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7563" y="5520616"/>
                <a:ext cx="437620" cy="369332"/>
              </a:xfrm>
              <a:prstGeom prst="rect">
                <a:avLst/>
              </a:prstGeom>
              <a:blipFill>
                <a:blip r:embed="rId9"/>
                <a:stretch>
                  <a:fillRect l="-16667" r="-18056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0D25D6C-AB92-4DDA-9EB1-D80BFFD79066}"/>
                  </a:ext>
                </a:extLst>
              </p:cNvPr>
              <p:cNvSpPr txBox="1"/>
              <p:nvPr/>
            </p:nvSpPr>
            <p:spPr>
              <a:xfrm>
                <a:off x="2877552" y="6215658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0D25D6C-AB92-4DDA-9EB1-D80BFFD790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552" y="6215658"/>
                <a:ext cx="253274" cy="369332"/>
              </a:xfrm>
              <a:prstGeom prst="rect">
                <a:avLst/>
              </a:prstGeom>
              <a:blipFill>
                <a:blip r:embed="rId10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C414EEE-022F-46E2-B86A-754C38E6CD15}"/>
                  </a:ext>
                </a:extLst>
              </p:cNvPr>
              <p:cNvSpPr txBox="1"/>
              <p:nvPr/>
            </p:nvSpPr>
            <p:spPr>
              <a:xfrm>
                <a:off x="3923499" y="621256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C414EEE-022F-46E2-B86A-754C38E6CD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499" y="6212561"/>
                <a:ext cx="253274" cy="369332"/>
              </a:xfrm>
              <a:prstGeom prst="rect">
                <a:avLst/>
              </a:prstGeom>
              <a:blipFill>
                <a:blip r:embed="rId11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6CC47E3-C8A7-4CB3-A70D-009F459AB210}"/>
                  </a:ext>
                </a:extLst>
              </p:cNvPr>
              <p:cNvSpPr txBox="1"/>
              <p:nvPr/>
            </p:nvSpPr>
            <p:spPr>
              <a:xfrm>
                <a:off x="4667653" y="621256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6CC47E3-C8A7-4CB3-A70D-009F459AB2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653" y="6212561"/>
                <a:ext cx="253274" cy="369332"/>
              </a:xfrm>
              <a:prstGeom prst="rect">
                <a:avLst/>
              </a:prstGeom>
              <a:blipFill>
                <a:blip r:embed="rId12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044DD30-FA2A-42FD-9888-49D7FF6D4232}"/>
                  </a:ext>
                </a:extLst>
              </p:cNvPr>
              <p:cNvSpPr txBox="1"/>
              <p:nvPr/>
            </p:nvSpPr>
            <p:spPr>
              <a:xfrm>
                <a:off x="5397177" y="6200866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044DD30-FA2A-42FD-9888-49D7FF6D42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7177" y="6200866"/>
                <a:ext cx="253274" cy="369332"/>
              </a:xfrm>
              <a:prstGeom prst="rect">
                <a:avLst/>
              </a:prstGeom>
              <a:blipFill>
                <a:blip r:embed="rId13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14EDD74-F872-4248-B51D-67292D95639D}"/>
                  </a:ext>
                </a:extLst>
              </p:cNvPr>
              <p:cNvSpPr txBox="1"/>
              <p:nvPr/>
            </p:nvSpPr>
            <p:spPr>
              <a:xfrm>
                <a:off x="6233856" y="618917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14EDD74-F872-4248-B51D-67292D9563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856" y="6189171"/>
                <a:ext cx="253274" cy="369332"/>
              </a:xfrm>
              <a:prstGeom prst="rect">
                <a:avLst/>
              </a:prstGeom>
              <a:blipFill>
                <a:blip r:embed="rId14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C5DD051-405A-4BF2-928D-49C4B6643073}"/>
                  </a:ext>
                </a:extLst>
              </p:cNvPr>
              <p:cNvSpPr txBox="1"/>
              <p:nvPr/>
            </p:nvSpPr>
            <p:spPr>
              <a:xfrm>
                <a:off x="6943898" y="621256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C5DD051-405A-4BF2-928D-49C4B66430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3898" y="6212561"/>
                <a:ext cx="253274" cy="369332"/>
              </a:xfrm>
              <a:prstGeom prst="rect">
                <a:avLst/>
              </a:prstGeom>
              <a:blipFill>
                <a:blip r:embed="rId15"/>
                <a:stretch>
                  <a:fillRect l="-28571" r="-30952"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55066C9-E6BA-4CFC-9CEB-2ED6BEA1CC0D}"/>
                  </a:ext>
                </a:extLst>
              </p:cNvPr>
              <p:cNvSpPr txBox="1"/>
              <p:nvPr/>
            </p:nvSpPr>
            <p:spPr>
              <a:xfrm>
                <a:off x="7718551" y="621256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55066C9-E6BA-4CFC-9CEB-2ED6BEA1CC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8551" y="6212561"/>
                <a:ext cx="253274" cy="369332"/>
              </a:xfrm>
              <a:prstGeom prst="rect">
                <a:avLst/>
              </a:prstGeom>
              <a:blipFill>
                <a:blip r:embed="rId16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4E4CC95-F2F2-4DAB-880A-E5F996FCBAFF}"/>
                  </a:ext>
                </a:extLst>
              </p:cNvPr>
              <p:cNvSpPr txBox="1"/>
              <p:nvPr/>
            </p:nvSpPr>
            <p:spPr>
              <a:xfrm>
                <a:off x="8510101" y="621256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4E4CC95-F2F2-4DAB-880A-E5F996FCBA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0101" y="6212561"/>
                <a:ext cx="253274" cy="369332"/>
              </a:xfrm>
              <a:prstGeom prst="rect">
                <a:avLst/>
              </a:prstGeom>
              <a:blipFill>
                <a:blip r:embed="rId17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1DD55B46-E76B-4244-BC74-1930C27844DC}"/>
              </a:ext>
            </a:extLst>
          </p:cNvPr>
          <p:cNvSpPr txBox="1"/>
          <p:nvPr/>
        </p:nvSpPr>
        <p:spPr>
          <a:xfrm>
            <a:off x="8995445" y="5628786"/>
            <a:ext cx="1371427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b="1" dirty="0" err="1"/>
              <a:t>haftalar</a:t>
            </a:r>
            <a:endParaRPr lang="ru-RU" sz="2800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27DE00-6713-498E-AAA2-37898E875899}"/>
              </a:ext>
            </a:extLst>
          </p:cNvPr>
          <p:cNvSpPr txBox="1"/>
          <p:nvPr/>
        </p:nvSpPr>
        <p:spPr>
          <a:xfrm>
            <a:off x="3667919" y="1277196"/>
            <a:ext cx="2428081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b="1" dirty="0" err="1"/>
              <a:t>sichqonlar</a:t>
            </a:r>
            <a:r>
              <a:rPr lang="en-US" sz="2800" b="1" dirty="0"/>
              <a:t>  </a:t>
            </a:r>
            <a:r>
              <a:rPr lang="en-US" sz="2800" b="1" dirty="0" err="1"/>
              <a:t>soni</a:t>
            </a:r>
            <a:endParaRPr lang="ru-RU" sz="2800" b="1" dirty="0"/>
          </a:p>
        </p:txBody>
      </p:sp>
      <p:sp>
        <p:nvSpPr>
          <p:cNvPr id="26" name="Полилиния: фигура 25">
            <a:extLst>
              <a:ext uri="{FF2B5EF4-FFF2-40B4-BE49-F238E27FC236}">
                <a16:creationId xmlns:a16="http://schemas.microsoft.com/office/drawing/2014/main" id="{0F22CCF2-DCBC-4B6B-A8FE-7A5C26CCCEDF}"/>
              </a:ext>
            </a:extLst>
          </p:cNvPr>
          <p:cNvSpPr/>
          <p:nvPr/>
        </p:nvSpPr>
        <p:spPr>
          <a:xfrm>
            <a:off x="3158801" y="3128694"/>
            <a:ext cx="5516793" cy="2533880"/>
          </a:xfrm>
          <a:custGeom>
            <a:avLst/>
            <a:gdLst>
              <a:gd name="connsiteX0" fmla="*/ 0 w 5475383"/>
              <a:gd name="connsiteY0" fmla="*/ 2533880 h 2533880"/>
              <a:gd name="connsiteX1" fmla="*/ 782197 w 5475383"/>
              <a:gd name="connsiteY1" fmla="*/ 2412694 h 2533880"/>
              <a:gd name="connsiteX2" fmla="*/ 1575412 w 5475383"/>
              <a:gd name="connsiteY2" fmla="*/ 2159306 h 2533880"/>
              <a:gd name="connsiteX3" fmla="*/ 2346592 w 5475383"/>
              <a:gd name="connsiteY3" fmla="*/ 1905918 h 2533880"/>
              <a:gd name="connsiteX4" fmla="*/ 3161841 w 5475383"/>
              <a:gd name="connsiteY4" fmla="*/ 1586429 h 2533880"/>
              <a:gd name="connsiteX5" fmla="*/ 3899971 w 5475383"/>
              <a:gd name="connsiteY5" fmla="*/ 1090670 h 2533880"/>
              <a:gd name="connsiteX6" fmla="*/ 4715219 w 5475383"/>
              <a:gd name="connsiteY6" fmla="*/ 583894 h 2533880"/>
              <a:gd name="connsiteX7" fmla="*/ 5475383 w 5475383"/>
              <a:gd name="connsiteY7" fmla="*/ 0 h 2533880"/>
              <a:gd name="connsiteX8" fmla="*/ 5475383 w 5475383"/>
              <a:gd name="connsiteY8" fmla="*/ 0 h 2533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75383" h="2533880">
                <a:moveTo>
                  <a:pt x="0" y="2533880"/>
                </a:moveTo>
                <a:cubicBezTo>
                  <a:pt x="259814" y="2504501"/>
                  <a:pt x="519628" y="2475123"/>
                  <a:pt x="782197" y="2412694"/>
                </a:cubicBezTo>
                <a:cubicBezTo>
                  <a:pt x="1044766" y="2350265"/>
                  <a:pt x="1575412" y="2159306"/>
                  <a:pt x="1575412" y="2159306"/>
                </a:cubicBezTo>
                <a:cubicBezTo>
                  <a:pt x="1836144" y="2074843"/>
                  <a:pt x="2082187" y="2001397"/>
                  <a:pt x="2346592" y="1905918"/>
                </a:cubicBezTo>
                <a:cubicBezTo>
                  <a:pt x="2610997" y="1810438"/>
                  <a:pt x="2902945" y="1722304"/>
                  <a:pt x="3161841" y="1586429"/>
                </a:cubicBezTo>
                <a:cubicBezTo>
                  <a:pt x="3420738" y="1450554"/>
                  <a:pt x="3641075" y="1257759"/>
                  <a:pt x="3899971" y="1090670"/>
                </a:cubicBezTo>
                <a:cubicBezTo>
                  <a:pt x="4158867" y="923581"/>
                  <a:pt x="4452650" y="765672"/>
                  <a:pt x="4715219" y="583894"/>
                </a:cubicBezTo>
                <a:cubicBezTo>
                  <a:pt x="4977788" y="402116"/>
                  <a:pt x="5475383" y="0"/>
                  <a:pt x="5475383" y="0"/>
                </a:cubicBezTo>
                <a:lnTo>
                  <a:pt x="5475383" y="0"/>
                </a:lnTo>
              </a:path>
            </a:pathLst>
          </a:custGeom>
          <a:noFill/>
          <a:ln w="76200">
            <a:solidFill>
              <a:srgbClr val="99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61E73783-AF06-49A8-A0FC-7CA03AAE621B}"/>
              </a:ext>
            </a:extLst>
          </p:cNvPr>
          <p:cNvSpPr/>
          <p:nvPr/>
        </p:nvSpPr>
        <p:spPr>
          <a:xfrm>
            <a:off x="8636738" y="3078196"/>
            <a:ext cx="83096" cy="8131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>
            <a:extLst>
              <a:ext uri="{FF2B5EF4-FFF2-40B4-BE49-F238E27FC236}">
                <a16:creationId xmlns:a16="http://schemas.microsoft.com/office/drawing/2014/main" id="{EBB11CC0-C150-43B1-8982-EC7A073512E2}"/>
              </a:ext>
            </a:extLst>
          </p:cNvPr>
          <p:cNvSpPr/>
          <p:nvPr/>
        </p:nvSpPr>
        <p:spPr>
          <a:xfrm>
            <a:off x="7845188" y="3727816"/>
            <a:ext cx="83096" cy="8131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>
            <a:extLst>
              <a:ext uri="{FF2B5EF4-FFF2-40B4-BE49-F238E27FC236}">
                <a16:creationId xmlns:a16="http://schemas.microsoft.com/office/drawing/2014/main" id="{58FE9FFD-DC2A-420B-BA33-BEEBEB1BB0A3}"/>
              </a:ext>
            </a:extLst>
          </p:cNvPr>
          <p:cNvSpPr/>
          <p:nvPr/>
        </p:nvSpPr>
        <p:spPr>
          <a:xfrm>
            <a:off x="7028987" y="4221875"/>
            <a:ext cx="83096" cy="8131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>
            <a:extLst>
              <a:ext uri="{FF2B5EF4-FFF2-40B4-BE49-F238E27FC236}">
                <a16:creationId xmlns:a16="http://schemas.microsoft.com/office/drawing/2014/main" id="{F2E87AD3-80AD-4C6C-8964-A3EF6EDBEB3E}"/>
              </a:ext>
            </a:extLst>
          </p:cNvPr>
          <p:cNvSpPr/>
          <p:nvPr/>
        </p:nvSpPr>
        <p:spPr>
          <a:xfrm>
            <a:off x="6260452" y="4687244"/>
            <a:ext cx="83096" cy="8131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id="{E90B649E-B7C5-4BBA-8714-08A560D7AA2D}"/>
              </a:ext>
            </a:extLst>
          </p:cNvPr>
          <p:cNvSpPr/>
          <p:nvPr/>
        </p:nvSpPr>
        <p:spPr>
          <a:xfrm>
            <a:off x="5501502" y="4974388"/>
            <a:ext cx="83096" cy="8131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id="{2E885CCC-F782-41A2-8751-F7083E898F04}"/>
              </a:ext>
            </a:extLst>
          </p:cNvPr>
          <p:cNvSpPr/>
          <p:nvPr/>
        </p:nvSpPr>
        <p:spPr>
          <a:xfrm>
            <a:off x="4711194" y="5250275"/>
            <a:ext cx="83096" cy="8131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id="{2E7B0D0A-5145-4F61-97A8-0A2107BDA3E2}"/>
              </a:ext>
            </a:extLst>
          </p:cNvPr>
          <p:cNvSpPr/>
          <p:nvPr/>
        </p:nvSpPr>
        <p:spPr>
          <a:xfrm>
            <a:off x="3923499" y="5489891"/>
            <a:ext cx="83096" cy="8131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>
            <a:extLst>
              <a:ext uri="{FF2B5EF4-FFF2-40B4-BE49-F238E27FC236}">
                <a16:creationId xmlns:a16="http://schemas.microsoft.com/office/drawing/2014/main" id="{8C4059D8-1A90-45C0-94A1-BBB3A0B5ACBB}"/>
              </a:ext>
            </a:extLst>
          </p:cNvPr>
          <p:cNvSpPr/>
          <p:nvPr/>
        </p:nvSpPr>
        <p:spPr>
          <a:xfrm>
            <a:off x="3159534" y="5619911"/>
            <a:ext cx="83096" cy="8131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E9A3ACC5-322A-4DCA-A9BC-FDA965B1818F}"/>
              </a:ext>
            </a:extLst>
          </p:cNvPr>
          <p:cNvCxnSpPr>
            <a:cxnSpLocks/>
          </p:cNvCxnSpPr>
          <p:nvPr/>
        </p:nvCxnSpPr>
        <p:spPr>
          <a:xfrm flipH="1" flipV="1">
            <a:off x="3182865" y="1277196"/>
            <a:ext cx="13691" cy="5281307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>
            <a:extLst>
              <a:ext uri="{FF2B5EF4-FFF2-40B4-BE49-F238E27FC236}">
                <a16:creationId xmlns:a16="http://schemas.microsoft.com/office/drawing/2014/main" id="{67152A5E-9527-43E9-867E-4BE96F498DF7}"/>
              </a:ext>
            </a:extLst>
          </p:cNvPr>
          <p:cNvCxnSpPr>
            <a:cxnSpLocks/>
          </p:cNvCxnSpPr>
          <p:nvPr/>
        </p:nvCxnSpPr>
        <p:spPr>
          <a:xfrm flipV="1">
            <a:off x="2906486" y="6204857"/>
            <a:ext cx="7460386" cy="1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D20A7063-1FE4-4777-B240-5C5A8D9738CB}"/>
              </a:ext>
            </a:extLst>
          </p:cNvPr>
          <p:cNvCxnSpPr>
            <a:cxnSpLocks/>
          </p:cNvCxnSpPr>
          <p:nvPr/>
        </p:nvCxnSpPr>
        <p:spPr>
          <a:xfrm>
            <a:off x="7878359" y="3787780"/>
            <a:ext cx="0" cy="2294566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>
            <a:extLst>
              <a:ext uri="{FF2B5EF4-FFF2-40B4-BE49-F238E27FC236}">
                <a16:creationId xmlns:a16="http://schemas.microsoft.com/office/drawing/2014/main" id="{01719D91-9007-43A9-AE56-422CC853354F}"/>
              </a:ext>
            </a:extLst>
          </p:cNvPr>
          <p:cNvCxnSpPr>
            <a:cxnSpLocks/>
          </p:cNvCxnSpPr>
          <p:nvPr/>
        </p:nvCxnSpPr>
        <p:spPr>
          <a:xfrm>
            <a:off x="3370994" y="3798599"/>
            <a:ext cx="4557290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>
            <a:extLst>
              <a:ext uri="{FF2B5EF4-FFF2-40B4-BE49-F238E27FC236}">
                <a16:creationId xmlns:a16="http://schemas.microsoft.com/office/drawing/2014/main" id="{2F7697CC-DC02-43F0-9601-87092435531C}"/>
              </a:ext>
            </a:extLst>
          </p:cNvPr>
          <p:cNvCxnSpPr>
            <a:cxnSpLocks/>
          </p:cNvCxnSpPr>
          <p:nvPr/>
        </p:nvCxnSpPr>
        <p:spPr>
          <a:xfrm>
            <a:off x="3242630" y="5003114"/>
            <a:ext cx="2236152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6AD325E6-4959-4841-ADAA-F30331212728}"/>
              </a:ext>
            </a:extLst>
          </p:cNvPr>
          <p:cNvCxnSpPr>
            <a:cxnSpLocks/>
          </p:cNvCxnSpPr>
          <p:nvPr/>
        </p:nvCxnSpPr>
        <p:spPr>
          <a:xfrm flipV="1">
            <a:off x="5501502" y="5055704"/>
            <a:ext cx="0" cy="1075932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20C0126E-E254-4160-B2D6-F7CC59E29A5B}"/>
                  </a:ext>
                </a:extLst>
              </p:cNvPr>
              <p:cNvSpPr txBox="1"/>
              <p:nvPr/>
            </p:nvSpPr>
            <p:spPr>
              <a:xfrm>
                <a:off x="8654844" y="1662540"/>
                <a:ext cx="3082575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20C0126E-E254-4160-B2D6-F7CC59E29A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4844" y="1662540"/>
                <a:ext cx="3082575" cy="83099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BBF54A8D-A07B-4FDB-8660-5BCC89645798}"/>
                  </a:ext>
                </a:extLst>
              </p:cNvPr>
              <p:cNvSpPr txBox="1"/>
              <p:nvPr/>
            </p:nvSpPr>
            <p:spPr>
              <a:xfrm>
                <a:off x="93177" y="4541449"/>
                <a:ext cx="1554913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𝟏𝟏𝟎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BBF54A8D-A07B-4FDB-8660-5BCC896457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77" y="4541449"/>
                <a:ext cx="1554913" cy="92333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Прямая со стрелкой 57">
            <a:extLst>
              <a:ext uri="{FF2B5EF4-FFF2-40B4-BE49-F238E27FC236}">
                <a16:creationId xmlns:a16="http://schemas.microsoft.com/office/drawing/2014/main" id="{78704EB5-22E8-4D45-84E9-313608C45479}"/>
              </a:ext>
            </a:extLst>
          </p:cNvPr>
          <p:cNvCxnSpPr>
            <a:cxnSpLocks/>
          </p:cNvCxnSpPr>
          <p:nvPr/>
        </p:nvCxnSpPr>
        <p:spPr>
          <a:xfrm flipH="1">
            <a:off x="1699065" y="5003114"/>
            <a:ext cx="1418199" cy="0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6370E2B2-0328-47A2-B865-69ACECFDA1D1}"/>
                  </a:ext>
                </a:extLst>
              </p:cNvPr>
              <p:cNvSpPr txBox="1"/>
              <p:nvPr/>
            </p:nvSpPr>
            <p:spPr>
              <a:xfrm>
                <a:off x="114681" y="3306809"/>
                <a:ext cx="1554913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𝟐𝟒𝟎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6370E2B2-0328-47A2-B865-69ACECFDA1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81" y="3306809"/>
                <a:ext cx="1554913" cy="92333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0" name="Прямая со стрелкой 59">
            <a:extLst>
              <a:ext uri="{FF2B5EF4-FFF2-40B4-BE49-F238E27FC236}">
                <a16:creationId xmlns:a16="http://schemas.microsoft.com/office/drawing/2014/main" id="{52A6825E-62F7-4F50-9D6F-9ECB24C8A74D}"/>
              </a:ext>
            </a:extLst>
          </p:cNvPr>
          <p:cNvCxnSpPr>
            <a:cxnSpLocks/>
          </p:cNvCxnSpPr>
          <p:nvPr/>
        </p:nvCxnSpPr>
        <p:spPr>
          <a:xfrm flipH="1">
            <a:off x="1786199" y="3809132"/>
            <a:ext cx="1418199" cy="0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057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81AC0D7-48C9-4722-BB0B-A6C105B3683E}"/>
                  </a:ext>
                </a:extLst>
              </p:cNvPr>
              <p:cNvSpPr txBox="1"/>
              <p:nvPr/>
            </p:nvSpPr>
            <p:spPr>
              <a:xfrm>
                <a:off x="1867466" y="2738196"/>
                <a:ext cx="8886343" cy="1730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ru-RU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𝟐𝟒𝟎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𝟏𝟏𝟎</m:t>
                              </m:r>
                            </m:e>
                          </m:d>
                          <m:r>
                            <m:rPr>
                              <m:nor/>
                            </m:rPr>
                            <a:rPr lang="en-US" sz="5400" b="1" i="0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nor/>
                            </m:rPr>
                            <a:rPr lang="en-US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ta</m:t>
                          </m:r>
                          <m:r>
                            <m:rPr>
                              <m:nor/>
                            </m:rPr>
                            <a:rPr lang="en-US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 </m:t>
                          </m:r>
                          <m:r>
                            <m:rPr>
                              <m:nor/>
                            </m:rPr>
                            <a:rPr lang="en-US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sichqon</m:t>
                          </m:r>
                          <m:r>
                            <m:rPr>
                              <m:nor/>
                            </m:rPr>
                            <a:rPr lang="ru-RU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ru-RU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d>
                          <m:r>
                            <m:rPr>
                              <m:nor/>
                            </m:rPr>
                            <a:rPr lang="en-US" sz="5400" b="1" i="0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nor/>
                            </m:rPr>
                            <a:rPr lang="en-US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ta</m:t>
                          </m:r>
                          <m:r>
                            <m:rPr>
                              <m:nor/>
                            </m:rPr>
                            <a:rPr lang="en-US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 </m:t>
                          </m:r>
                          <m:r>
                            <m:rPr>
                              <m:nor/>
                            </m:rPr>
                            <a:rPr lang="en-US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hafta</m:t>
                          </m:r>
                        </m:den>
                      </m:f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81AC0D7-48C9-4722-BB0B-A6C105B368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7466" y="2738196"/>
                <a:ext cx="8886343" cy="173028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546BE93-DA8F-4DA0-9ED6-C7C01AE7A9A4}"/>
                  </a:ext>
                </a:extLst>
              </p:cNvPr>
              <p:cNvSpPr txBox="1"/>
              <p:nvPr/>
            </p:nvSpPr>
            <p:spPr>
              <a:xfrm>
                <a:off x="1944328" y="1456063"/>
                <a:ext cx="3082575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546BE93-DA8F-4DA0-9ED6-C7C01AE7A9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4328" y="1456063"/>
                <a:ext cx="3082575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AutoShape 2" descr="Homework - Free education icons">
            <a:extLst>
              <a:ext uri="{FF2B5EF4-FFF2-40B4-BE49-F238E27FC236}">
                <a16:creationId xmlns:a16="http://schemas.microsoft.com/office/drawing/2014/main" id="{FD401426-2C60-4DE5-AF4D-B3327CDB0C8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4" descr="Homework - Free education icons">
            <a:extLst>
              <a:ext uri="{FF2B5EF4-FFF2-40B4-BE49-F238E27FC236}">
                <a16:creationId xmlns:a16="http://schemas.microsoft.com/office/drawing/2014/main" id="{290C9FC1-6FD4-4D67-9310-BD0F1DE7BA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6" descr="Homework - Free education icons">
            <a:extLst>
              <a:ext uri="{FF2B5EF4-FFF2-40B4-BE49-F238E27FC236}">
                <a16:creationId xmlns:a16="http://schemas.microsoft.com/office/drawing/2014/main" id="{6E723BB9-18CC-44AA-A661-7C84FF6612F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8" descr="Homework - Free education icons">
            <a:extLst>
              <a:ext uri="{FF2B5EF4-FFF2-40B4-BE49-F238E27FC236}">
                <a16:creationId xmlns:a16="http://schemas.microsoft.com/office/drawing/2014/main" id="{43F55F04-FD0A-4724-9428-F0EC689228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008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object 2">
            <a:extLst>
              <a:ext uri="{FF2B5EF4-FFF2-40B4-BE49-F238E27FC236}">
                <a16:creationId xmlns:a16="http://schemas.microsoft.com/office/drawing/2014/main" id="{3466EF79-5D91-4200-8880-83F2C5300A0D}"/>
              </a:ext>
            </a:extLst>
          </p:cNvPr>
          <p:cNvSpPr/>
          <p:nvPr/>
        </p:nvSpPr>
        <p:spPr>
          <a:xfrm>
            <a:off x="1" y="0"/>
            <a:ext cx="12192000" cy="8309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F6C458-BF55-4179-BEEA-B514041B4A84}"/>
              </a:ext>
            </a:extLst>
          </p:cNvPr>
          <p:cNvSpPr txBox="1"/>
          <p:nvPr/>
        </p:nvSpPr>
        <p:spPr>
          <a:xfrm>
            <a:off x="3028617" y="-46167"/>
            <a:ext cx="77251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0EE07C-687C-4915-BB0B-8FE242E92F0F}"/>
                  </a:ext>
                </a:extLst>
              </p:cNvPr>
              <p:cNvSpPr txBox="1"/>
              <p:nvPr/>
            </p:nvSpPr>
            <p:spPr>
              <a:xfrm>
                <a:off x="3773363" y="4738351"/>
                <a:ext cx="4950073" cy="15926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𝟒𝟑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54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sichqon</m:t>
                          </m:r>
                          <m:r>
                            <m:rPr>
                              <m:nor/>
                            </m:rPr>
                            <a:rPr lang="ru-RU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hafta</m:t>
                          </m:r>
                        </m:den>
                      </m:f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0EE07C-687C-4915-BB0B-8FE242E92F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3363" y="4738351"/>
                <a:ext cx="4950073" cy="15926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7523101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2476D4C5-B1A2-43DD-9D02-8174AA3D41F6}"/>
              </a:ext>
            </a:extLst>
          </p:cNvPr>
          <p:cNvSpPr/>
          <p:nvPr/>
        </p:nvSpPr>
        <p:spPr>
          <a:xfrm>
            <a:off x="0" y="-26327"/>
            <a:ext cx="12192000" cy="8309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6FC350-E127-4205-9EAF-7F7350174BD9}"/>
              </a:ext>
            </a:extLst>
          </p:cNvPr>
          <p:cNvSpPr txBox="1"/>
          <p:nvPr/>
        </p:nvSpPr>
        <p:spPr>
          <a:xfrm>
            <a:off x="5039346" y="-72494"/>
            <a:ext cx="2608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2-misol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D78798C-F3C4-46B6-8ABF-F8AF838213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390" b="21389"/>
          <a:stretch/>
        </p:blipFill>
        <p:spPr>
          <a:xfrm>
            <a:off x="3165786" y="1230863"/>
            <a:ext cx="7809498" cy="551046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F8E3CD1-B17B-44A2-A8CF-F72305793ED3}"/>
                  </a:ext>
                </a:extLst>
              </p:cNvPr>
              <p:cNvSpPr txBox="1"/>
              <p:nvPr/>
            </p:nvSpPr>
            <p:spPr>
              <a:xfrm>
                <a:off x="2433218" y="2534653"/>
                <a:ext cx="6219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𝟑𝟓𝟎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F8E3CD1-B17B-44A2-A8CF-F72305793E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3218" y="2534653"/>
                <a:ext cx="621965" cy="369332"/>
              </a:xfrm>
              <a:prstGeom prst="rect">
                <a:avLst/>
              </a:prstGeom>
              <a:blipFill>
                <a:blip r:embed="rId3"/>
                <a:stretch>
                  <a:fillRect l="-11765" r="-12745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684C5F0-4E33-41E9-A1E3-208A6B271492}"/>
                  </a:ext>
                </a:extLst>
              </p:cNvPr>
              <p:cNvSpPr txBox="1"/>
              <p:nvPr/>
            </p:nvSpPr>
            <p:spPr>
              <a:xfrm>
                <a:off x="2456443" y="2954988"/>
                <a:ext cx="6219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𝟑𝟎𝟎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684C5F0-4E33-41E9-A1E3-208A6B2714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443" y="2954988"/>
                <a:ext cx="621965" cy="369332"/>
              </a:xfrm>
              <a:prstGeom prst="rect">
                <a:avLst/>
              </a:prstGeom>
              <a:blipFill>
                <a:blip r:embed="rId4"/>
                <a:stretch>
                  <a:fillRect l="-11765" r="-10784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B13B3D6-F9CB-4699-93FB-3995E6498576}"/>
                  </a:ext>
                </a:extLst>
              </p:cNvPr>
              <p:cNvSpPr txBox="1"/>
              <p:nvPr/>
            </p:nvSpPr>
            <p:spPr>
              <a:xfrm>
                <a:off x="2507741" y="3481924"/>
                <a:ext cx="51936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𝟐𝟓𝟎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B13B3D6-F9CB-4699-93FB-3995E64985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7741" y="3481924"/>
                <a:ext cx="519368" cy="369332"/>
              </a:xfrm>
              <a:prstGeom prst="rect">
                <a:avLst/>
              </a:prstGeom>
              <a:blipFill>
                <a:blip r:embed="rId5"/>
                <a:stretch>
                  <a:fillRect l="-20930" r="-26744"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0B95AAF-216C-4622-BA2E-92DCC6819A86}"/>
                  </a:ext>
                </a:extLst>
              </p:cNvPr>
              <p:cNvSpPr txBox="1"/>
              <p:nvPr/>
            </p:nvSpPr>
            <p:spPr>
              <a:xfrm>
                <a:off x="2481262" y="4037209"/>
                <a:ext cx="6219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𝟐𝟎𝟎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0B95AAF-216C-4622-BA2E-92DCC6819A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1262" y="4037209"/>
                <a:ext cx="621965" cy="369332"/>
              </a:xfrm>
              <a:prstGeom prst="rect">
                <a:avLst/>
              </a:prstGeom>
              <a:blipFill>
                <a:blip r:embed="rId6"/>
                <a:stretch>
                  <a:fillRect l="-10784" r="-11765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5A702AD-FCD9-4DED-B189-FB9E69EA1A00}"/>
                  </a:ext>
                </a:extLst>
              </p:cNvPr>
              <p:cNvSpPr txBox="1"/>
              <p:nvPr/>
            </p:nvSpPr>
            <p:spPr>
              <a:xfrm>
                <a:off x="2481262" y="4482780"/>
                <a:ext cx="6219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𝟏𝟓𝟎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5A702AD-FCD9-4DED-B189-FB9E69EA1A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1262" y="4482780"/>
                <a:ext cx="621965" cy="369332"/>
              </a:xfrm>
              <a:prstGeom prst="rect">
                <a:avLst/>
              </a:prstGeom>
              <a:blipFill>
                <a:blip r:embed="rId7"/>
                <a:stretch>
                  <a:fillRect l="-11765" r="-12745"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2C01B0-C9FD-41A9-96C7-500B36231D08}"/>
                  </a:ext>
                </a:extLst>
              </p:cNvPr>
              <p:cNvSpPr txBox="1"/>
              <p:nvPr/>
            </p:nvSpPr>
            <p:spPr>
              <a:xfrm>
                <a:off x="2495299" y="5015046"/>
                <a:ext cx="6219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𝟏𝟎𝟎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2C01B0-C9FD-41A9-96C7-500B36231D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5299" y="5015046"/>
                <a:ext cx="621965" cy="369332"/>
              </a:xfrm>
              <a:prstGeom prst="rect">
                <a:avLst/>
              </a:prstGeom>
              <a:blipFill>
                <a:blip r:embed="rId8"/>
                <a:stretch>
                  <a:fillRect l="-10784" r="-11765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C36CB81-DD73-413D-B5AA-A2987E2997DE}"/>
                  </a:ext>
                </a:extLst>
              </p:cNvPr>
              <p:cNvSpPr txBox="1"/>
              <p:nvPr/>
            </p:nvSpPr>
            <p:spPr>
              <a:xfrm>
                <a:off x="2617563" y="5520616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𝟓𝟎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C36CB81-DD73-413D-B5AA-A2987E2997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7563" y="5520616"/>
                <a:ext cx="437620" cy="369332"/>
              </a:xfrm>
              <a:prstGeom prst="rect">
                <a:avLst/>
              </a:prstGeom>
              <a:blipFill>
                <a:blip r:embed="rId9"/>
                <a:stretch>
                  <a:fillRect l="-16667" r="-18056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0D25D6C-AB92-4DDA-9EB1-D80BFFD79066}"/>
                  </a:ext>
                </a:extLst>
              </p:cNvPr>
              <p:cNvSpPr txBox="1"/>
              <p:nvPr/>
            </p:nvSpPr>
            <p:spPr>
              <a:xfrm>
                <a:off x="2877552" y="6215658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0D25D6C-AB92-4DDA-9EB1-D80BFFD790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552" y="6215658"/>
                <a:ext cx="253274" cy="369332"/>
              </a:xfrm>
              <a:prstGeom prst="rect">
                <a:avLst/>
              </a:prstGeom>
              <a:blipFill>
                <a:blip r:embed="rId10"/>
                <a:stretch>
                  <a:fillRect l="-26190" r="-285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C414EEE-022F-46E2-B86A-754C38E6CD15}"/>
                  </a:ext>
                </a:extLst>
              </p:cNvPr>
              <p:cNvSpPr txBox="1"/>
              <p:nvPr/>
            </p:nvSpPr>
            <p:spPr>
              <a:xfrm>
                <a:off x="3923499" y="621256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C414EEE-022F-46E2-B86A-754C38E6CD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499" y="6212561"/>
                <a:ext cx="253274" cy="369332"/>
              </a:xfrm>
              <a:prstGeom prst="rect">
                <a:avLst/>
              </a:prstGeom>
              <a:blipFill>
                <a:blip r:embed="rId11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6CC47E3-C8A7-4CB3-A70D-009F459AB210}"/>
                  </a:ext>
                </a:extLst>
              </p:cNvPr>
              <p:cNvSpPr txBox="1"/>
              <p:nvPr/>
            </p:nvSpPr>
            <p:spPr>
              <a:xfrm>
                <a:off x="4667653" y="621256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6CC47E3-C8A7-4CB3-A70D-009F459AB2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653" y="6212561"/>
                <a:ext cx="253274" cy="369332"/>
              </a:xfrm>
              <a:prstGeom prst="rect">
                <a:avLst/>
              </a:prstGeom>
              <a:blipFill>
                <a:blip r:embed="rId12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044DD30-FA2A-42FD-9888-49D7FF6D4232}"/>
                  </a:ext>
                </a:extLst>
              </p:cNvPr>
              <p:cNvSpPr txBox="1"/>
              <p:nvPr/>
            </p:nvSpPr>
            <p:spPr>
              <a:xfrm>
                <a:off x="5397177" y="6200866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044DD30-FA2A-42FD-9888-49D7FF6D42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7177" y="6200866"/>
                <a:ext cx="253274" cy="369332"/>
              </a:xfrm>
              <a:prstGeom prst="rect">
                <a:avLst/>
              </a:prstGeom>
              <a:blipFill>
                <a:blip r:embed="rId13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14EDD74-F872-4248-B51D-67292D95639D}"/>
                  </a:ext>
                </a:extLst>
              </p:cNvPr>
              <p:cNvSpPr txBox="1"/>
              <p:nvPr/>
            </p:nvSpPr>
            <p:spPr>
              <a:xfrm>
                <a:off x="6233856" y="618917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14EDD74-F872-4248-B51D-67292D9563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856" y="6189171"/>
                <a:ext cx="253274" cy="369332"/>
              </a:xfrm>
              <a:prstGeom prst="rect">
                <a:avLst/>
              </a:prstGeom>
              <a:blipFill>
                <a:blip r:embed="rId14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C5DD051-405A-4BF2-928D-49C4B6643073}"/>
                  </a:ext>
                </a:extLst>
              </p:cNvPr>
              <p:cNvSpPr txBox="1"/>
              <p:nvPr/>
            </p:nvSpPr>
            <p:spPr>
              <a:xfrm>
                <a:off x="6943898" y="621256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C5DD051-405A-4BF2-928D-49C4B66430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3898" y="6212561"/>
                <a:ext cx="253274" cy="369332"/>
              </a:xfrm>
              <a:prstGeom prst="rect">
                <a:avLst/>
              </a:prstGeom>
              <a:blipFill>
                <a:blip r:embed="rId15"/>
                <a:stretch>
                  <a:fillRect l="-28571" r="-30952"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55066C9-E6BA-4CFC-9CEB-2ED6BEA1CC0D}"/>
                  </a:ext>
                </a:extLst>
              </p:cNvPr>
              <p:cNvSpPr txBox="1"/>
              <p:nvPr/>
            </p:nvSpPr>
            <p:spPr>
              <a:xfrm>
                <a:off x="7718551" y="621256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55066C9-E6BA-4CFC-9CEB-2ED6BEA1CC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8551" y="6212561"/>
                <a:ext cx="253274" cy="369332"/>
              </a:xfrm>
              <a:prstGeom prst="rect">
                <a:avLst/>
              </a:prstGeom>
              <a:blipFill>
                <a:blip r:embed="rId16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4E4CC95-F2F2-4DAB-880A-E5F996FCBAFF}"/>
                  </a:ext>
                </a:extLst>
              </p:cNvPr>
              <p:cNvSpPr txBox="1"/>
              <p:nvPr/>
            </p:nvSpPr>
            <p:spPr>
              <a:xfrm>
                <a:off x="8510101" y="621256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4E4CC95-F2F2-4DAB-880A-E5F996FCBA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0101" y="6212561"/>
                <a:ext cx="253274" cy="369332"/>
              </a:xfrm>
              <a:prstGeom prst="rect">
                <a:avLst/>
              </a:prstGeom>
              <a:blipFill>
                <a:blip r:embed="rId17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1DD55B46-E76B-4244-BC74-1930C27844DC}"/>
              </a:ext>
            </a:extLst>
          </p:cNvPr>
          <p:cNvSpPr txBox="1"/>
          <p:nvPr/>
        </p:nvSpPr>
        <p:spPr>
          <a:xfrm>
            <a:off x="8995445" y="5628786"/>
            <a:ext cx="1371427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b="1" dirty="0" err="1"/>
              <a:t>haftalar</a:t>
            </a:r>
            <a:endParaRPr lang="ru-RU" sz="2800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27DE00-6713-498E-AAA2-37898E875899}"/>
              </a:ext>
            </a:extLst>
          </p:cNvPr>
          <p:cNvSpPr txBox="1"/>
          <p:nvPr/>
        </p:nvSpPr>
        <p:spPr>
          <a:xfrm>
            <a:off x="3667919" y="1277196"/>
            <a:ext cx="2428081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b="1" dirty="0" err="1"/>
              <a:t>sichqonlar</a:t>
            </a:r>
            <a:r>
              <a:rPr lang="en-US" sz="2800" b="1" dirty="0"/>
              <a:t>  </a:t>
            </a:r>
            <a:r>
              <a:rPr lang="en-US" sz="2800" b="1" dirty="0" err="1"/>
              <a:t>soni</a:t>
            </a:r>
            <a:endParaRPr lang="ru-RU" sz="2800" b="1" dirty="0"/>
          </a:p>
        </p:txBody>
      </p:sp>
      <p:sp>
        <p:nvSpPr>
          <p:cNvPr id="26" name="Полилиния: фигура 25">
            <a:extLst>
              <a:ext uri="{FF2B5EF4-FFF2-40B4-BE49-F238E27FC236}">
                <a16:creationId xmlns:a16="http://schemas.microsoft.com/office/drawing/2014/main" id="{0F22CCF2-DCBC-4B6B-A8FE-7A5C26CCCEDF}"/>
              </a:ext>
            </a:extLst>
          </p:cNvPr>
          <p:cNvSpPr/>
          <p:nvPr/>
        </p:nvSpPr>
        <p:spPr>
          <a:xfrm>
            <a:off x="3158802" y="3155584"/>
            <a:ext cx="5464246" cy="2506989"/>
          </a:xfrm>
          <a:custGeom>
            <a:avLst/>
            <a:gdLst>
              <a:gd name="connsiteX0" fmla="*/ 0 w 5475383"/>
              <a:gd name="connsiteY0" fmla="*/ 2533880 h 2533880"/>
              <a:gd name="connsiteX1" fmla="*/ 782197 w 5475383"/>
              <a:gd name="connsiteY1" fmla="*/ 2412694 h 2533880"/>
              <a:gd name="connsiteX2" fmla="*/ 1575412 w 5475383"/>
              <a:gd name="connsiteY2" fmla="*/ 2159306 h 2533880"/>
              <a:gd name="connsiteX3" fmla="*/ 2346592 w 5475383"/>
              <a:gd name="connsiteY3" fmla="*/ 1905918 h 2533880"/>
              <a:gd name="connsiteX4" fmla="*/ 3161841 w 5475383"/>
              <a:gd name="connsiteY4" fmla="*/ 1586429 h 2533880"/>
              <a:gd name="connsiteX5" fmla="*/ 3899971 w 5475383"/>
              <a:gd name="connsiteY5" fmla="*/ 1090670 h 2533880"/>
              <a:gd name="connsiteX6" fmla="*/ 4715219 w 5475383"/>
              <a:gd name="connsiteY6" fmla="*/ 583894 h 2533880"/>
              <a:gd name="connsiteX7" fmla="*/ 5475383 w 5475383"/>
              <a:gd name="connsiteY7" fmla="*/ 0 h 2533880"/>
              <a:gd name="connsiteX8" fmla="*/ 5475383 w 5475383"/>
              <a:gd name="connsiteY8" fmla="*/ 0 h 2533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75383" h="2533880">
                <a:moveTo>
                  <a:pt x="0" y="2533880"/>
                </a:moveTo>
                <a:cubicBezTo>
                  <a:pt x="259814" y="2504501"/>
                  <a:pt x="519628" y="2475123"/>
                  <a:pt x="782197" y="2412694"/>
                </a:cubicBezTo>
                <a:cubicBezTo>
                  <a:pt x="1044766" y="2350265"/>
                  <a:pt x="1575412" y="2159306"/>
                  <a:pt x="1575412" y="2159306"/>
                </a:cubicBezTo>
                <a:cubicBezTo>
                  <a:pt x="1836144" y="2074843"/>
                  <a:pt x="2082187" y="2001397"/>
                  <a:pt x="2346592" y="1905918"/>
                </a:cubicBezTo>
                <a:cubicBezTo>
                  <a:pt x="2610997" y="1810438"/>
                  <a:pt x="2902945" y="1722304"/>
                  <a:pt x="3161841" y="1586429"/>
                </a:cubicBezTo>
                <a:cubicBezTo>
                  <a:pt x="3420738" y="1450554"/>
                  <a:pt x="3641075" y="1257759"/>
                  <a:pt x="3899971" y="1090670"/>
                </a:cubicBezTo>
                <a:cubicBezTo>
                  <a:pt x="4158867" y="923581"/>
                  <a:pt x="4452650" y="765672"/>
                  <a:pt x="4715219" y="583894"/>
                </a:cubicBezTo>
                <a:cubicBezTo>
                  <a:pt x="4977788" y="402116"/>
                  <a:pt x="5475383" y="0"/>
                  <a:pt x="5475383" y="0"/>
                </a:cubicBezTo>
                <a:lnTo>
                  <a:pt x="5475383" y="0"/>
                </a:lnTo>
              </a:path>
            </a:pathLst>
          </a:custGeom>
          <a:noFill/>
          <a:ln w="76200">
            <a:solidFill>
              <a:srgbClr val="99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61E73783-AF06-49A8-A0FC-7CA03AAE621B}"/>
              </a:ext>
            </a:extLst>
          </p:cNvPr>
          <p:cNvSpPr/>
          <p:nvPr/>
        </p:nvSpPr>
        <p:spPr>
          <a:xfrm>
            <a:off x="8616460" y="3077289"/>
            <a:ext cx="83096" cy="8131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>
            <a:extLst>
              <a:ext uri="{FF2B5EF4-FFF2-40B4-BE49-F238E27FC236}">
                <a16:creationId xmlns:a16="http://schemas.microsoft.com/office/drawing/2014/main" id="{EBB11CC0-C150-43B1-8982-EC7A073512E2}"/>
              </a:ext>
            </a:extLst>
          </p:cNvPr>
          <p:cNvSpPr/>
          <p:nvPr/>
        </p:nvSpPr>
        <p:spPr>
          <a:xfrm>
            <a:off x="7845188" y="3727816"/>
            <a:ext cx="83096" cy="8131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>
            <a:extLst>
              <a:ext uri="{FF2B5EF4-FFF2-40B4-BE49-F238E27FC236}">
                <a16:creationId xmlns:a16="http://schemas.microsoft.com/office/drawing/2014/main" id="{58FE9FFD-DC2A-420B-BA33-BEEBEB1BB0A3}"/>
              </a:ext>
            </a:extLst>
          </p:cNvPr>
          <p:cNvSpPr/>
          <p:nvPr/>
        </p:nvSpPr>
        <p:spPr>
          <a:xfrm>
            <a:off x="7028987" y="4221875"/>
            <a:ext cx="83096" cy="8131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>
            <a:extLst>
              <a:ext uri="{FF2B5EF4-FFF2-40B4-BE49-F238E27FC236}">
                <a16:creationId xmlns:a16="http://schemas.microsoft.com/office/drawing/2014/main" id="{F2E87AD3-80AD-4C6C-8964-A3EF6EDBEB3E}"/>
              </a:ext>
            </a:extLst>
          </p:cNvPr>
          <p:cNvSpPr/>
          <p:nvPr/>
        </p:nvSpPr>
        <p:spPr>
          <a:xfrm>
            <a:off x="6260452" y="4687244"/>
            <a:ext cx="83096" cy="8131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id="{E90B649E-B7C5-4BBA-8714-08A560D7AA2D}"/>
              </a:ext>
            </a:extLst>
          </p:cNvPr>
          <p:cNvSpPr/>
          <p:nvPr/>
        </p:nvSpPr>
        <p:spPr>
          <a:xfrm>
            <a:off x="5501502" y="4974388"/>
            <a:ext cx="83096" cy="8131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id="{2E885CCC-F782-41A2-8751-F7083E898F04}"/>
              </a:ext>
            </a:extLst>
          </p:cNvPr>
          <p:cNvSpPr/>
          <p:nvPr/>
        </p:nvSpPr>
        <p:spPr>
          <a:xfrm>
            <a:off x="4711194" y="5250275"/>
            <a:ext cx="83096" cy="8131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id="{2E7B0D0A-5145-4F61-97A8-0A2107BDA3E2}"/>
              </a:ext>
            </a:extLst>
          </p:cNvPr>
          <p:cNvSpPr/>
          <p:nvPr/>
        </p:nvSpPr>
        <p:spPr>
          <a:xfrm>
            <a:off x="3923499" y="5489891"/>
            <a:ext cx="83096" cy="8131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>
            <a:extLst>
              <a:ext uri="{FF2B5EF4-FFF2-40B4-BE49-F238E27FC236}">
                <a16:creationId xmlns:a16="http://schemas.microsoft.com/office/drawing/2014/main" id="{8C4059D8-1A90-45C0-94A1-BBB3A0B5ACBB}"/>
              </a:ext>
            </a:extLst>
          </p:cNvPr>
          <p:cNvSpPr/>
          <p:nvPr/>
        </p:nvSpPr>
        <p:spPr>
          <a:xfrm>
            <a:off x="3159534" y="5619911"/>
            <a:ext cx="83096" cy="8131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E9A3ACC5-322A-4DCA-A9BC-FDA965B1818F}"/>
              </a:ext>
            </a:extLst>
          </p:cNvPr>
          <p:cNvCxnSpPr>
            <a:cxnSpLocks/>
          </p:cNvCxnSpPr>
          <p:nvPr/>
        </p:nvCxnSpPr>
        <p:spPr>
          <a:xfrm flipH="1" flipV="1">
            <a:off x="3182865" y="1277196"/>
            <a:ext cx="13691" cy="5281307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>
            <a:extLst>
              <a:ext uri="{FF2B5EF4-FFF2-40B4-BE49-F238E27FC236}">
                <a16:creationId xmlns:a16="http://schemas.microsoft.com/office/drawing/2014/main" id="{67152A5E-9527-43E9-867E-4BE96F498DF7}"/>
              </a:ext>
            </a:extLst>
          </p:cNvPr>
          <p:cNvCxnSpPr>
            <a:cxnSpLocks/>
          </p:cNvCxnSpPr>
          <p:nvPr/>
        </p:nvCxnSpPr>
        <p:spPr>
          <a:xfrm flipV="1">
            <a:off x="2906486" y="6204857"/>
            <a:ext cx="7460386" cy="1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52AAA0B0-3816-4CEA-88B7-DA872489250F}"/>
              </a:ext>
            </a:extLst>
          </p:cNvPr>
          <p:cNvCxnSpPr>
            <a:cxnSpLocks/>
          </p:cNvCxnSpPr>
          <p:nvPr/>
        </p:nvCxnSpPr>
        <p:spPr>
          <a:xfrm>
            <a:off x="8636738" y="3118105"/>
            <a:ext cx="0" cy="3071066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111F484B-4B07-47AC-9C7E-7C9247DC69DA}"/>
              </a:ext>
            </a:extLst>
          </p:cNvPr>
          <p:cNvCxnSpPr>
            <a:cxnSpLocks/>
          </p:cNvCxnSpPr>
          <p:nvPr/>
        </p:nvCxnSpPr>
        <p:spPr>
          <a:xfrm>
            <a:off x="3247892" y="3109251"/>
            <a:ext cx="5427702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>
            <a:extLst>
              <a:ext uri="{FF2B5EF4-FFF2-40B4-BE49-F238E27FC236}">
                <a16:creationId xmlns:a16="http://schemas.microsoft.com/office/drawing/2014/main" id="{772210C6-AD73-418A-B688-33E4C156C9A9}"/>
              </a:ext>
            </a:extLst>
          </p:cNvPr>
          <p:cNvCxnSpPr>
            <a:cxnSpLocks/>
          </p:cNvCxnSpPr>
          <p:nvPr/>
        </p:nvCxnSpPr>
        <p:spPr>
          <a:xfrm>
            <a:off x="1063063" y="5701227"/>
            <a:ext cx="1418199" cy="0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0E520E6-D7FE-4882-BB41-6F79C3D3EBA8}"/>
                  </a:ext>
                </a:extLst>
              </p:cNvPr>
              <p:cNvSpPr txBox="1"/>
              <p:nvPr/>
            </p:nvSpPr>
            <p:spPr>
              <a:xfrm>
                <a:off x="-5576" y="2534653"/>
                <a:ext cx="1554913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𝟑𝟏𝟓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0E520E6-D7FE-4882-BB41-6F79C3D3EB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576" y="2534653"/>
                <a:ext cx="1554913" cy="92333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Прямая со стрелкой 46">
            <a:extLst>
              <a:ext uri="{FF2B5EF4-FFF2-40B4-BE49-F238E27FC236}">
                <a16:creationId xmlns:a16="http://schemas.microsoft.com/office/drawing/2014/main" id="{57394855-E541-4CF8-8246-845F1E55A689}"/>
              </a:ext>
            </a:extLst>
          </p:cNvPr>
          <p:cNvCxnSpPr>
            <a:cxnSpLocks/>
          </p:cNvCxnSpPr>
          <p:nvPr/>
        </p:nvCxnSpPr>
        <p:spPr>
          <a:xfrm flipH="1">
            <a:off x="1660209" y="3076594"/>
            <a:ext cx="1418199" cy="0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01DFFAFD-FD92-4F0D-B7B4-B54A0696FAB6}"/>
                  </a:ext>
                </a:extLst>
              </p:cNvPr>
              <p:cNvSpPr txBox="1"/>
              <p:nvPr/>
            </p:nvSpPr>
            <p:spPr>
              <a:xfrm>
                <a:off x="8628257" y="1540595"/>
                <a:ext cx="3082575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01DFFAFD-FD92-4F0D-B7B4-B54A0696FA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8257" y="1540595"/>
                <a:ext cx="3082575" cy="83099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495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81AC0D7-48C9-4722-BB0B-A6C105B3683E}"/>
                  </a:ext>
                </a:extLst>
              </p:cNvPr>
              <p:cNvSpPr txBox="1"/>
              <p:nvPr/>
            </p:nvSpPr>
            <p:spPr>
              <a:xfrm>
                <a:off x="1867466" y="2738196"/>
                <a:ext cx="8472769" cy="1730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ru-RU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𝟑𝟏𝟓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𝟓𝟎</m:t>
                              </m:r>
                            </m:e>
                          </m:d>
                          <m:r>
                            <m:rPr>
                              <m:nor/>
                            </m:rPr>
                            <a:rPr lang="en-US" sz="5400" b="1" i="0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nor/>
                            </m:rPr>
                            <a:rPr lang="en-US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ta</m:t>
                          </m:r>
                          <m:r>
                            <m:rPr>
                              <m:nor/>
                            </m:rPr>
                            <a:rPr lang="en-US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 </m:t>
                          </m:r>
                          <m:r>
                            <m:rPr>
                              <m:nor/>
                            </m:rPr>
                            <a:rPr lang="en-US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sichqon</m:t>
                          </m:r>
                          <m:r>
                            <m:rPr>
                              <m:nor/>
                            </m:rPr>
                            <a:rPr lang="ru-RU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ru-RU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</m:d>
                          <m:r>
                            <m:rPr>
                              <m:nor/>
                            </m:rPr>
                            <a:rPr lang="en-US" sz="5400" b="1" i="0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nor/>
                            </m:rPr>
                            <a:rPr lang="en-US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ta</m:t>
                          </m:r>
                          <m:r>
                            <m:rPr>
                              <m:nor/>
                            </m:rPr>
                            <a:rPr lang="en-US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 </m:t>
                          </m:r>
                          <m:r>
                            <m:rPr>
                              <m:nor/>
                            </m:rPr>
                            <a:rPr lang="en-US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hafta</m:t>
                          </m:r>
                        </m:den>
                      </m:f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81AC0D7-48C9-4722-BB0B-A6C105B368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7466" y="2738196"/>
                <a:ext cx="8472769" cy="173028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546BE93-DA8F-4DA0-9ED6-C7C01AE7A9A4}"/>
                  </a:ext>
                </a:extLst>
              </p:cNvPr>
              <p:cNvSpPr txBox="1"/>
              <p:nvPr/>
            </p:nvSpPr>
            <p:spPr>
              <a:xfrm>
                <a:off x="1944328" y="1456063"/>
                <a:ext cx="3082575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546BE93-DA8F-4DA0-9ED6-C7C01AE7A9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4328" y="1456063"/>
                <a:ext cx="3082575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AutoShape 2" descr="Homework - Free education icons">
            <a:extLst>
              <a:ext uri="{FF2B5EF4-FFF2-40B4-BE49-F238E27FC236}">
                <a16:creationId xmlns:a16="http://schemas.microsoft.com/office/drawing/2014/main" id="{FD401426-2C60-4DE5-AF4D-B3327CDB0C8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4" descr="Homework - Free education icons">
            <a:extLst>
              <a:ext uri="{FF2B5EF4-FFF2-40B4-BE49-F238E27FC236}">
                <a16:creationId xmlns:a16="http://schemas.microsoft.com/office/drawing/2014/main" id="{290C9FC1-6FD4-4D67-9310-BD0F1DE7BA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6" descr="Homework - Free education icons">
            <a:extLst>
              <a:ext uri="{FF2B5EF4-FFF2-40B4-BE49-F238E27FC236}">
                <a16:creationId xmlns:a16="http://schemas.microsoft.com/office/drawing/2014/main" id="{6E723BB9-18CC-44AA-A661-7C84FF6612F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8" descr="Homework - Free education icons">
            <a:extLst>
              <a:ext uri="{FF2B5EF4-FFF2-40B4-BE49-F238E27FC236}">
                <a16:creationId xmlns:a16="http://schemas.microsoft.com/office/drawing/2014/main" id="{43F55F04-FD0A-4724-9428-F0EC689228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008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object 2">
            <a:extLst>
              <a:ext uri="{FF2B5EF4-FFF2-40B4-BE49-F238E27FC236}">
                <a16:creationId xmlns:a16="http://schemas.microsoft.com/office/drawing/2014/main" id="{3466EF79-5D91-4200-8880-83F2C5300A0D}"/>
              </a:ext>
            </a:extLst>
          </p:cNvPr>
          <p:cNvSpPr/>
          <p:nvPr/>
        </p:nvSpPr>
        <p:spPr>
          <a:xfrm>
            <a:off x="0" y="0"/>
            <a:ext cx="12192000" cy="8309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F6C458-BF55-4179-BEEA-B514041B4A84}"/>
              </a:ext>
            </a:extLst>
          </p:cNvPr>
          <p:cNvSpPr txBox="1"/>
          <p:nvPr/>
        </p:nvSpPr>
        <p:spPr>
          <a:xfrm>
            <a:off x="2385803" y="-92333"/>
            <a:ext cx="77251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0EE07C-687C-4915-BB0B-8FE242E92F0F}"/>
                  </a:ext>
                </a:extLst>
              </p:cNvPr>
              <p:cNvSpPr txBox="1"/>
              <p:nvPr/>
            </p:nvSpPr>
            <p:spPr>
              <a:xfrm>
                <a:off x="3773363" y="4738351"/>
                <a:ext cx="4950073" cy="15926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𝟑𝟖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54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sichqon</m:t>
                          </m:r>
                          <m:r>
                            <m:rPr>
                              <m:nor/>
                            </m:rPr>
                            <a:rPr lang="ru-RU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5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hafta</m:t>
                          </m:r>
                        </m:den>
                      </m:f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0EE07C-687C-4915-BB0B-8FE242E92F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3363" y="4738351"/>
                <a:ext cx="4950073" cy="15926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9248598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676</Words>
  <Application>Microsoft Office PowerPoint</Application>
  <PresentationFormat>Широкоэкранный</PresentationFormat>
  <Paragraphs>359</Paragraphs>
  <Slides>30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7" baseType="lpstr">
      <vt:lpstr>Arial</vt:lpstr>
      <vt:lpstr>Calibri</vt:lpstr>
      <vt:lpstr>Calibri Light</vt:lpstr>
      <vt:lpstr>Cambria Math</vt:lpstr>
      <vt:lpstr>TimesNewRomanPSMT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Пользователь</cp:lastModifiedBy>
  <cp:revision>91</cp:revision>
  <dcterms:created xsi:type="dcterms:W3CDTF">2020-08-09T08:17:52Z</dcterms:created>
  <dcterms:modified xsi:type="dcterms:W3CDTF">2021-11-11T17:29:33Z</dcterms:modified>
</cp:coreProperties>
</file>