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0" r:id="rId2"/>
    <p:sldId id="261" r:id="rId3"/>
    <p:sldId id="259" r:id="rId4"/>
    <p:sldId id="278" r:id="rId5"/>
    <p:sldId id="262" r:id="rId6"/>
    <p:sldId id="279" r:id="rId7"/>
    <p:sldId id="280" r:id="rId8"/>
    <p:sldId id="281" r:id="rId9"/>
    <p:sldId id="263" r:id="rId10"/>
    <p:sldId id="282" r:id="rId11"/>
    <p:sldId id="283" r:id="rId12"/>
    <p:sldId id="266" r:id="rId13"/>
    <p:sldId id="284" r:id="rId14"/>
    <p:sldId id="285" r:id="rId15"/>
    <p:sldId id="286" r:id="rId16"/>
    <p:sldId id="268" r:id="rId17"/>
    <p:sldId id="287" r:id="rId18"/>
    <p:sldId id="288" r:id="rId19"/>
    <p:sldId id="270" r:id="rId20"/>
    <p:sldId id="290" r:id="rId21"/>
    <p:sldId id="291" r:id="rId22"/>
    <p:sldId id="292" r:id="rId23"/>
    <p:sldId id="272" r:id="rId24"/>
    <p:sldId id="293" r:id="rId25"/>
    <p:sldId id="294" r:id="rId26"/>
    <p:sldId id="273" r:id="rId27"/>
    <p:sldId id="276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FF99"/>
    <a:srgbClr val="00FF00"/>
    <a:srgbClr val="FF66CC"/>
    <a:srgbClr val="008000"/>
    <a:srgbClr val="00B0F0"/>
    <a:srgbClr val="9148C8"/>
    <a:srgbClr val="006600"/>
    <a:srgbClr val="FF0000"/>
    <a:srgbClr val="FFF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253C2-EAC8-449E-923A-4173A22BFCE0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41C12-C40B-4735-A300-F983E0799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573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41C12-C40B-4735-A300-F983E079979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72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41C12-C40B-4735-A300-F983E079979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12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39A-33A0-4303-8D63-3D08F3D076FE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BF86-052A-4D6F-A443-E0C038EA4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3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39A-33A0-4303-8D63-3D08F3D076FE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BF86-052A-4D6F-A443-E0C038EA4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73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39A-33A0-4303-8D63-3D08F3D076FE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BF86-052A-4D6F-A443-E0C038EA4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99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39A-33A0-4303-8D63-3D08F3D076FE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BF86-052A-4D6F-A443-E0C038EA4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98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39A-33A0-4303-8D63-3D08F3D076FE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BF86-052A-4D6F-A443-E0C038EA4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47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39A-33A0-4303-8D63-3D08F3D076FE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BF86-052A-4D6F-A443-E0C038EA4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15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39A-33A0-4303-8D63-3D08F3D076FE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BF86-052A-4D6F-A443-E0C038EA4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66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39A-33A0-4303-8D63-3D08F3D076FE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BF86-052A-4D6F-A443-E0C038EA4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82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39A-33A0-4303-8D63-3D08F3D076FE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BF86-052A-4D6F-A443-E0C038EA4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18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39A-33A0-4303-8D63-3D08F3D076FE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BF86-052A-4D6F-A443-E0C038EA4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40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E539A-33A0-4303-8D63-3D08F3D076FE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BF86-052A-4D6F-A443-E0C038EA4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77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E539A-33A0-4303-8D63-3D08F3D076FE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3BF86-052A-4D6F-A443-E0C038EA4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4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20.png"/><Relationship Id="rId7" Type="http://schemas.openxmlformats.org/officeDocument/2006/relationships/image" Target="../media/image2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430.png"/><Relationship Id="rId10" Type="http://schemas.openxmlformats.org/officeDocument/2006/relationships/image" Target="../media/image27.png"/><Relationship Id="rId4" Type="http://schemas.openxmlformats.org/officeDocument/2006/relationships/image" Target="../media/image6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17.png"/><Relationship Id="rId3" Type="http://schemas.openxmlformats.org/officeDocument/2006/relationships/image" Target="../media/image28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29.png"/><Relationship Id="rId9" Type="http://schemas.openxmlformats.org/officeDocument/2006/relationships/image" Target="../media/image48.png"/><Relationship Id="rId1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5.png"/><Relationship Id="rId7" Type="http://schemas.openxmlformats.org/officeDocument/2006/relationships/image" Target="../media/image56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56.png"/><Relationship Id="rId10" Type="http://schemas.openxmlformats.org/officeDocument/2006/relationships/image" Target="../media/image58.png"/><Relationship Id="rId4" Type="http://schemas.openxmlformats.org/officeDocument/2006/relationships/image" Target="../media/image6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66.png"/><Relationship Id="rId12" Type="http://schemas.openxmlformats.org/officeDocument/2006/relationships/image" Target="../media/image73.png"/><Relationship Id="rId2" Type="http://schemas.openxmlformats.org/officeDocument/2006/relationships/image" Target="../media/image6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72.png"/><Relationship Id="rId5" Type="http://schemas.openxmlformats.org/officeDocument/2006/relationships/image" Target="../media/image64.png"/><Relationship Id="rId15" Type="http://schemas.openxmlformats.org/officeDocument/2006/relationships/image" Target="../media/image17.png"/><Relationship Id="rId10" Type="http://schemas.openxmlformats.org/officeDocument/2006/relationships/image" Target="../media/image71.png"/><Relationship Id="rId4" Type="http://schemas.openxmlformats.org/officeDocument/2006/relationships/image" Target="../media/image63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7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78.png"/><Relationship Id="rId4" Type="http://schemas.openxmlformats.org/officeDocument/2006/relationships/image" Target="../media/image6.png"/><Relationship Id="rId9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64.png"/><Relationship Id="rId7" Type="http://schemas.openxmlformats.org/officeDocument/2006/relationships/image" Target="../media/image8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17.png"/><Relationship Id="rId10" Type="http://schemas.openxmlformats.org/officeDocument/2006/relationships/image" Target="../media/image86.png"/><Relationship Id="rId4" Type="http://schemas.openxmlformats.org/officeDocument/2006/relationships/image" Target="../media/image67.png"/><Relationship Id="rId9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1.png"/><Relationship Id="rId13" Type="http://schemas.openxmlformats.org/officeDocument/2006/relationships/image" Target="../media/image107.png"/><Relationship Id="rId3" Type="http://schemas.openxmlformats.org/officeDocument/2006/relationships/image" Target="../media/image101.png"/><Relationship Id="rId7" Type="http://schemas.openxmlformats.org/officeDocument/2006/relationships/image" Target="../media/image67.png"/><Relationship Id="rId12" Type="http://schemas.openxmlformats.org/officeDocument/2006/relationships/image" Target="../media/image106.png"/><Relationship Id="rId2" Type="http://schemas.openxmlformats.org/officeDocument/2006/relationships/image" Target="../media/image6.png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11" Type="http://schemas.openxmlformats.org/officeDocument/2006/relationships/image" Target="../media/image105.png"/><Relationship Id="rId5" Type="http://schemas.openxmlformats.org/officeDocument/2006/relationships/image" Target="../media/image65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4" Type="http://schemas.openxmlformats.org/officeDocument/2006/relationships/image" Target="../media/image64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1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17.png"/><Relationship Id="rId5" Type="http://schemas.openxmlformats.org/officeDocument/2006/relationships/image" Target="../media/image65.png"/><Relationship Id="rId10" Type="http://schemas.openxmlformats.org/officeDocument/2006/relationships/image" Target="../media/image113.png"/><Relationship Id="rId4" Type="http://schemas.openxmlformats.org/officeDocument/2006/relationships/image" Target="../media/image64.png"/><Relationship Id="rId9" Type="http://schemas.openxmlformats.org/officeDocument/2006/relationships/image" Target="../media/image1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3" Type="http://schemas.openxmlformats.org/officeDocument/2006/relationships/image" Target="../media/image6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0.png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4" Type="http://schemas.openxmlformats.org/officeDocument/2006/relationships/image" Target="../media/image1130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7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010.png"/><Relationship Id="rId7" Type="http://schemas.openxmlformats.org/officeDocument/2006/relationships/image" Target="../media/image140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5" Type="http://schemas.openxmlformats.org/officeDocument/2006/relationships/image" Target="../media/image1210.png"/><Relationship Id="rId4" Type="http://schemas.openxmlformats.org/officeDocument/2006/relationships/image" Target="../media/image13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0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0.png"/><Relationship Id="rId10" Type="http://schemas.openxmlformats.org/officeDocument/2006/relationships/image" Target="../media/image27.png"/><Relationship Id="rId4" Type="http://schemas.openxmlformats.org/officeDocument/2006/relationships/image" Target="../media/image6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12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29.png"/><Relationship Id="rId9" Type="http://schemas.openxmlformats.org/officeDocument/2006/relationships/image" Target="../media/image3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82531" y="2334175"/>
            <a:ext cx="608858" cy="16014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982531" y="4526959"/>
            <a:ext cx="608858" cy="16014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19261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F509CE63-EA07-4147-A5FD-1F5904E99FB9}"/>
              </a:ext>
            </a:extLst>
          </p:cNvPr>
          <p:cNvSpPr/>
          <p:nvPr/>
        </p:nvSpPr>
        <p:spPr>
          <a:xfrm>
            <a:off x="9660046" y="450904"/>
            <a:ext cx="1892173" cy="88844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1009E430-E2A9-4BD4-AC5C-69057C90208A}"/>
              </a:ext>
            </a:extLst>
          </p:cNvPr>
          <p:cNvSpPr txBox="1"/>
          <p:nvPr/>
        </p:nvSpPr>
        <p:spPr>
          <a:xfrm>
            <a:off x="9696267" y="556113"/>
            <a:ext cx="1993142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E90F6910-3ECD-4DFB-8ECF-6AF3799CA502}"/>
              </a:ext>
            </a:extLst>
          </p:cNvPr>
          <p:cNvSpPr txBox="1">
            <a:spLocks/>
          </p:cNvSpPr>
          <p:nvPr/>
        </p:nvSpPr>
        <p:spPr>
          <a:xfrm>
            <a:off x="2923263" y="222537"/>
            <a:ext cx="5110067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 dirty="0" err="1">
                <a:solidFill>
                  <a:sysClr val="window" lastClr="FFFFFF"/>
                </a:solidFill>
              </a:rPr>
              <a:t>Geometriya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id="{4A8F95AD-6C6B-4BAD-BCA4-7A90954DE64F}"/>
              </a:ext>
            </a:extLst>
          </p:cNvPr>
          <p:cNvSpPr/>
          <p:nvPr/>
        </p:nvSpPr>
        <p:spPr>
          <a:xfrm>
            <a:off x="847166" y="260921"/>
            <a:ext cx="937406" cy="1061797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14392D96-CF1D-4433-B4AC-FEF43CEB7C4B}"/>
              </a:ext>
            </a:extLst>
          </p:cNvPr>
          <p:cNvSpPr txBox="1"/>
          <p:nvPr/>
        </p:nvSpPr>
        <p:spPr>
          <a:xfrm>
            <a:off x="1784572" y="2334175"/>
            <a:ext cx="9579322" cy="273132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ct val="150000"/>
              </a:lnSpc>
              <a:spcBef>
                <a:spcPts val="233"/>
              </a:spcBef>
              <a:spcAft>
                <a:spcPts val="600"/>
              </a:spcAft>
            </a:pPr>
            <a:r>
              <a:rPr sz="6000" b="1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Mavzu</a:t>
            </a:r>
            <a:r>
              <a:rPr sz="6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: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mashqlar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18" algn="ctr">
              <a:lnSpc>
                <a:spcPct val="150000"/>
              </a:lnSpc>
              <a:spcBef>
                <a:spcPts val="233"/>
              </a:spcBef>
              <a:spcAft>
                <a:spcPts val="600"/>
              </a:spcAft>
            </a:pPr>
            <a:r>
              <a:rPr lang="en-US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21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62752" y="796873"/>
            <a:ext cx="12030635" cy="5971479"/>
          </a:xfrm>
          <a:prstGeom prst="frame">
            <a:avLst>
              <a:gd name="adj1" fmla="val 463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6930" y="1463373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32938" y="2149622"/>
                <a:ext cx="2877263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938" y="2149622"/>
                <a:ext cx="2877263" cy="6881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686930" y="3761919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40536" y="4657909"/>
                <a:ext cx="137358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536" y="4657909"/>
                <a:ext cx="1373581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6" name="Picture 12" descr="Blank white note paper with paperclip vector | free image by rawpixel.com /  filmful in 2020 | Note paper, Paper clip, Note doodl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3" t="12436" r="19242" b="15781"/>
          <a:stretch/>
        </p:blipFill>
        <p:spPr bwMode="auto">
          <a:xfrm>
            <a:off x="6421369" y="1045350"/>
            <a:ext cx="4889362" cy="53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внобедренный треугольник 8"/>
          <p:cNvSpPr/>
          <p:nvPr/>
        </p:nvSpPr>
        <p:spPr>
          <a:xfrm>
            <a:off x="7674805" y="2412202"/>
            <a:ext cx="2694984" cy="2832847"/>
          </a:xfrm>
          <a:prstGeom prst="triangle">
            <a:avLst/>
          </a:prstGeom>
          <a:solidFill>
            <a:srgbClr val="FFFFB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674806" y="4965686"/>
            <a:ext cx="2694983" cy="571870"/>
          </a:xfrm>
          <a:prstGeom prst="ellipse">
            <a:avLst/>
          </a:prstGeom>
          <a:solidFill>
            <a:srgbClr val="FFFFB9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>
            <a:stCxn id="9" idx="0"/>
          </p:cNvCxnSpPr>
          <p:nvPr/>
        </p:nvCxnSpPr>
        <p:spPr>
          <a:xfrm flipH="1">
            <a:off x="9022291" y="2412202"/>
            <a:ext cx="6" cy="2839419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9022291" y="5248335"/>
            <a:ext cx="1347492" cy="6572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уга 20"/>
          <p:cNvSpPr/>
          <p:nvPr/>
        </p:nvSpPr>
        <p:spPr>
          <a:xfrm rot="16786345">
            <a:off x="9995004" y="4877561"/>
            <a:ext cx="749565" cy="737016"/>
          </a:xfrm>
          <a:prstGeom prst="arc">
            <a:avLst>
              <a:gd name="adj1" fmla="val 15632170"/>
              <a:gd name="adj2" fmla="val 19346532"/>
            </a:avLst>
          </a:prstGeom>
          <a:solidFill>
            <a:srgbClr val="FF33CC">
              <a:alpha val="76863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9022295" y="2385914"/>
            <a:ext cx="1347495" cy="2859135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585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42" name="TextBox 41"/>
          <p:cNvSpPr txBox="1"/>
          <p:nvPr/>
        </p:nvSpPr>
        <p:spPr>
          <a:xfrm>
            <a:off x="3762404" y="-28279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32938" y="2957443"/>
                <a:ext cx="2029466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938" y="2957443"/>
                <a:ext cx="2029466" cy="62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/>
          <p:cNvCxnSpPr/>
          <p:nvPr/>
        </p:nvCxnSpPr>
        <p:spPr>
          <a:xfrm flipV="1">
            <a:off x="9033122" y="4245870"/>
            <a:ext cx="849789" cy="985848"/>
          </a:xfrm>
          <a:prstGeom prst="lin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9550570" y="5153209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0570" y="5153209"/>
                <a:ext cx="36099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9682096" y="3651546"/>
                <a:ext cx="322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096" y="3651546"/>
                <a:ext cx="32252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9964731" y="4877756"/>
                <a:ext cx="4122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4731" y="4877756"/>
                <a:ext cx="412292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/>
          <p:cNvCxnSpPr/>
          <p:nvPr/>
        </p:nvCxnSpPr>
        <p:spPr>
          <a:xfrm flipH="1">
            <a:off x="9871202" y="4328876"/>
            <a:ext cx="50268" cy="55164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828926" y="4322615"/>
            <a:ext cx="37885" cy="80373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9237576" y="4356458"/>
                <a:ext cx="370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576" y="4356458"/>
                <a:ext cx="37061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8633633" y="3891756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633" y="3891756"/>
                <a:ext cx="41870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 flipH="1">
            <a:off x="9126918" y="5127927"/>
            <a:ext cx="557" cy="100715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9089239" y="5077848"/>
            <a:ext cx="557" cy="100715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9000154" y="5220303"/>
            <a:ext cx="52183" cy="4949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7674799" y="2368408"/>
            <a:ext cx="1347488" cy="286570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8988970" y="2365122"/>
            <a:ext cx="52183" cy="4949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95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62752" y="114301"/>
            <a:ext cx="12030635" cy="6654052"/>
          </a:xfrm>
          <a:prstGeom prst="frame">
            <a:avLst>
              <a:gd name="adj1" fmla="val 463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6" name="Picture 12" descr="Blank white note paper with paperclip vector | free image by rawpixel.com /  filmful in 2020 | Note paper, Paper clip, Note dood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3" t="12436" r="19242" b="15781"/>
          <a:stretch/>
        </p:blipFill>
        <p:spPr bwMode="auto">
          <a:xfrm>
            <a:off x="7163311" y="450066"/>
            <a:ext cx="4433130" cy="53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внобедренный треугольник 8"/>
          <p:cNvSpPr/>
          <p:nvPr/>
        </p:nvSpPr>
        <p:spPr>
          <a:xfrm>
            <a:off x="8046331" y="1745452"/>
            <a:ext cx="2694984" cy="2832847"/>
          </a:xfrm>
          <a:prstGeom prst="triangle">
            <a:avLst/>
          </a:prstGeom>
          <a:solidFill>
            <a:srgbClr val="FFFFB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050910" y="4302222"/>
            <a:ext cx="2694985" cy="571870"/>
          </a:xfrm>
          <a:prstGeom prst="ellipse">
            <a:avLst/>
          </a:prstGeom>
          <a:solidFill>
            <a:srgbClr val="FFFFB9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9922096" y="4486459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2096" y="4486459"/>
                <a:ext cx="36099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10053622" y="2984796"/>
                <a:ext cx="322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622" y="2984796"/>
                <a:ext cx="32252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55834" y="425281"/>
                <a:ext cx="2656240" cy="8209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34" y="425281"/>
                <a:ext cx="2656240" cy="8209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9014230" y="3089864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230" y="3089864"/>
                <a:ext cx="41870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Равнобедренный треугольник 4"/>
          <p:cNvSpPr/>
          <p:nvPr/>
        </p:nvSpPr>
        <p:spPr>
          <a:xfrm>
            <a:off x="9414228" y="1739243"/>
            <a:ext cx="1314052" cy="2827892"/>
          </a:xfrm>
          <a:prstGeom prst="triangle">
            <a:avLst>
              <a:gd name="adj" fmla="val 0"/>
            </a:avLst>
          </a:prstGeom>
          <a:solidFill>
            <a:srgbClr val="66FF99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9395999" y="1727946"/>
            <a:ext cx="6" cy="2839419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391141" y="4581585"/>
            <a:ext cx="1347492" cy="6572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Дуга 36"/>
          <p:cNvSpPr/>
          <p:nvPr/>
        </p:nvSpPr>
        <p:spPr>
          <a:xfrm rot="16786345">
            <a:off x="10368727" y="4208236"/>
            <a:ext cx="749565" cy="737016"/>
          </a:xfrm>
          <a:prstGeom prst="arc">
            <a:avLst>
              <a:gd name="adj1" fmla="val 15632170"/>
              <a:gd name="adj2" fmla="val 19346532"/>
            </a:avLst>
          </a:prstGeom>
          <a:solidFill>
            <a:srgbClr val="FF66CC">
              <a:alpha val="76863"/>
            </a:srgbClr>
          </a:solidFill>
          <a:ln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9393821" y="1719164"/>
            <a:ext cx="1347495" cy="2859135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9926516" y="4138492"/>
                <a:ext cx="623825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𝟒𝟓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6516" y="4138492"/>
                <a:ext cx="623825" cy="3755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Прямая соединительная линия 44"/>
          <p:cNvCxnSpPr/>
          <p:nvPr/>
        </p:nvCxnSpPr>
        <p:spPr>
          <a:xfrm flipH="1">
            <a:off x="9495685" y="4465678"/>
            <a:ext cx="557" cy="100715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6200000" flipH="1">
            <a:off x="9458006" y="4415599"/>
            <a:ext cx="557" cy="100715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64909" y="1461795"/>
                <a:ext cx="1681166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09" y="1461795"/>
                <a:ext cx="1681166" cy="8862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55799" y="263215"/>
                <a:ext cx="1454181" cy="9916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799" y="263215"/>
                <a:ext cx="1454181" cy="9916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55834" y="2601373"/>
                <a:ext cx="2709331" cy="8225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34" y="2601373"/>
                <a:ext cx="2709331" cy="8225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55834" y="3577661"/>
                <a:ext cx="2979277" cy="988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34" y="3577661"/>
                <a:ext cx="2979277" cy="9887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626599" y="3837073"/>
                <a:ext cx="234160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599" y="3837073"/>
                <a:ext cx="2341603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Рисунок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91771" y="4854130"/>
            <a:ext cx="1173394" cy="15127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56055" y="5679117"/>
                <a:ext cx="3064548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en-US" sz="4000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055" y="5679117"/>
                <a:ext cx="3064548" cy="615553"/>
              </a:xfrm>
              <a:prstGeom prst="rect">
                <a:avLst/>
              </a:prstGeom>
              <a:blipFill>
                <a:blip r:embed="rId14"/>
                <a:stretch>
                  <a:fillRect l="-10159" t="-25743" b="-48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Овал 37"/>
          <p:cNvSpPr/>
          <p:nvPr/>
        </p:nvSpPr>
        <p:spPr>
          <a:xfrm>
            <a:off x="9367721" y="4559418"/>
            <a:ext cx="52183" cy="4949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8047403" y="1711037"/>
            <a:ext cx="1347488" cy="286570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9367721" y="1703127"/>
            <a:ext cx="52183" cy="4949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7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63568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TextBox 4"/>
          <p:cNvSpPr txBox="1"/>
          <p:nvPr/>
        </p:nvSpPr>
        <p:spPr>
          <a:xfrm>
            <a:off x="4906300" y="-52745"/>
            <a:ext cx="2525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6237" y="1039253"/>
                <a:ext cx="11385176" cy="3100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o‘q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kesimining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  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37" y="1039253"/>
                <a:ext cx="11385176" cy="3100785"/>
              </a:xfrm>
              <a:prstGeom prst="rect">
                <a:avLst/>
              </a:prstGeom>
              <a:blipFill>
                <a:blip r:embed="rId2"/>
                <a:stretch>
                  <a:fillRect l="-2141" r="-2195" b="-60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Скругленный прямоугольник 7"/>
          <p:cNvSpPr/>
          <p:nvPr/>
        </p:nvSpPr>
        <p:spPr>
          <a:xfrm>
            <a:off x="253994" y="770551"/>
            <a:ext cx="11686989" cy="3960786"/>
          </a:xfrm>
          <a:prstGeom prst="roundRect">
            <a:avLst>
              <a:gd name="adj" fmla="val 8272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4" y="4754214"/>
            <a:ext cx="11430000" cy="199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2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62752" y="796873"/>
            <a:ext cx="12030635" cy="5971479"/>
          </a:xfrm>
          <a:prstGeom prst="frame">
            <a:avLst>
              <a:gd name="adj1" fmla="val 463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0769" y="1429538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25325" y="2146327"/>
                <a:ext cx="4208396" cy="7243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ʻ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𝒌𝒆𝒔𝒊𝒎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325" y="2146327"/>
                <a:ext cx="4208396" cy="7243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381179" y="3758899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12016" y="4629632"/>
                <a:ext cx="1965538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𝒚𝒐𝒏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016" y="4629632"/>
                <a:ext cx="1965538" cy="672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6" name="Picture 12" descr="Blank white note paper with paperclip vector | free image by rawpixel.com /  filmful in 2020 | Note paper, Paper clip, Note doodl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3" t="12436" r="19242" b="15781"/>
          <a:stretch/>
        </p:blipFill>
        <p:spPr bwMode="auto">
          <a:xfrm>
            <a:off x="6421369" y="1045350"/>
            <a:ext cx="4889362" cy="53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внобедренный треугольник 8"/>
          <p:cNvSpPr/>
          <p:nvPr/>
        </p:nvSpPr>
        <p:spPr>
          <a:xfrm>
            <a:off x="7674805" y="2412202"/>
            <a:ext cx="2694984" cy="2832847"/>
          </a:xfrm>
          <a:prstGeom prst="triangle">
            <a:avLst/>
          </a:prstGeom>
          <a:solidFill>
            <a:srgbClr val="FFFFB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7674799" y="2368408"/>
            <a:ext cx="1347488" cy="286570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7674806" y="4965686"/>
            <a:ext cx="2694983" cy="571870"/>
          </a:xfrm>
          <a:prstGeom prst="ellipse">
            <a:avLst/>
          </a:prstGeom>
          <a:solidFill>
            <a:srgbClr val="FFFFB9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>
            <a:stCxn id="9" idx="0"/>
          </p:cNvCxnSpPr>
          <p:nvPr/>
        </p:nvCxnSpPr>
        <p:spPr>
          <a:xfrm flipH="1">
            <a:off x="9022291" y="2412202"/>
            <a:ext cx="6" cy="2839419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23" idx="2"/>
          </p:cNvCxnSpPr>
          <p:nvPr/>
        </p:nvCxnSpPr>
        <p:spPr>
          <a:xfrm>
            <a:off x="7674806" y="5251621"/>
            <a:ext cx="2694977" cy="3286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9022295" y="2385914"/>
            <a:ext cx="1347495" cy="2859135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585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42" name="TextBox 41"/>
          <p:cNvSpPr txBox="1"/>
          <p:nvPr/>
        </p:nvSpPr>
        <p:spPr>
          <a:xfrm>
            <a:off x="3733483" y="-71610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25325" y="2999284"/>
                <a:ext cx="221336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325" y="2999284"/>
                <a:ext cx="2213363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9550570" y="5153209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0570" y="5153209"/>
                <a:ext cx="36099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9750304" y="3651546"/>
                <a:ext cx="322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0304" y="3651546"/>
                <a:ext cx="32252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8633633" y="3891756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633" y="3891756"/>
                <a:ext cx="41870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 flipH="1">
            <a:off x="9126918" y="5127927"/>
            <a:ext cx="557" cy="100715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9089239" y="5077848"/>
            <a:ext cx="557" cy="100715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8241756" y="5153209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756" y="5153209"/>
                <a:ext cx="36099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7973834" y="3651546"/>
                <a:ext cx="322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834" y="3651546"/>
                <a:ext cx="32252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Овал 30"/>
          <p:cNvSpPr/>
          <p:nvPr/>
        </p:nvSpPr>
        <p:spPr>
          <a:xfrm>
            <a:off x="9000065" y="5226391"/>
            <a:ext cx="52183" cy="4949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987821" y="2357474"/>
            <a:ext cx="52183" cy="4949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6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62752" y="66675"/>
            <a:ext cx="12030635" cy="6701678"/>
          </a:xfrm>
          <a:prstGeom prst="frame">
            <a:avLst>
              <a:gd name="adj1" fmla="val 463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67543" y="537132"/>
                <a:ext cx="4703659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𝒓𝑯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543" y="537132"/>
                <a:ext cx="4703659" cy="11524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6" name="Picture 12" descr="Blank white note paper with paperclip vector | free image by rawpixel.com /  filmful in 2020 | Note paper, Paper clip, Note doodl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3" t="12436" r="19242" b="15781"/>
          <a:stretch/>
        </p:blipFill>
        <p:spPr bwMode="auto">
          <a:xfrm>
            <a:off x="6802369" y="397650"/>
            <a:ext cx="4889362" cy="53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внобедренный треугольник 8"/>
          <p:cNvSpPr/>
          <p:nvPr/>
        </p:nvSpPr>
        <p:spPr>
          <a:xfrm>
            <a:off x="8055805" y="1764502"/>
            <a:ext cx="2694984" cy="2832847"/>
          </a:xfrm>
          <a:prstGeom prst="triangle">
            <a:avLst/>
          </a:prstGeom>
          <a:solidFill>
            <a:srgbClr val="FFFFB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055806" y="4317986"/>
            <a:ext cx="2694983" cy="571870"/>
          </a:xfrm>
          <a:prstGeom prst="ellipse">
            <a:avLst/>
          </a:prstGeom>
          <a:solidFill>
            <a:srgbClr val="FFFFB9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119210" y="3886571"/>
                <a:ext cx="217206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210" y="3886571"/>
                <a:ext cx="217206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19210" y="1895759"/>
                <a:ext cx="3461396" cy="6709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ʻ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𝒌𝒆𝒔𝒊𝒎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210" y="1895759"/>
                <a:ext cx="3461396" cy="6709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163383" y="4889856"/>
                <a:ext cx="234160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383" y="4889856"/>
                <a:ext cx="2341603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Равнобедренный треугольник 31"/>
          <p:cNvSpPr/>
          <p:nvPr/>
        </p:nvSpPr>
        <p:spPr>
          <a:xfrm>
            <a:off x="8050912" y="1751357"/>
            <a:ext cx="2694984" cy="2852564"/>
          </a:xfrm>
          <a:prstGeom prst="triangle">
            <a:avLst/>
          </a:prstGeom>
          <a:solidFill>
            <a:srgbClr val="00FF00">
              <a:alpha val="2902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8055795" y="1720708"/>
            <a:ext cx="1347488" cy="286570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9403291" y="1764502"/>
            <a:ext cx="6" cy="2839419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055806" y="4603921"/>
            <a:ext cx="2694977" cy="3286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9403291" y="1738214"/>
            <a:ext cx="1347495" cy="2859135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9931570" y="4505509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1570" y="4505509"/>
                <a:ext cx="36099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10131304" y="3003846"/>
                <a:ext cx="322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1304" y="3003846"/>
                <a:ext cx="32252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9037698" y="3255947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698" y="3255947"/>
                <a:ext cx="41870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Прямая соединительная линия 45"/>
          <p:cNvCxnSpPr/>
          <p:nvPr/>
        </p:nvCxnSpPr>
        <p:spPr>
          <a:xfrm flipH="1">
            <a:off x="9507918" y="4480227"/>
            <a:ext cx="557" cy="100715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6200000" flipH="1">
            <a:off x="9470239" y="4430148"/>
            <a:ext cx="557" cy="100715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8622756" y="4505509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2756" y="4505509"/>
                <a:ext cx="36099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8299148" y="2996259"/>
                <a:ext cx="322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148" y="2996259"/>
                <a:ext cx="32252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8677358" y="2992314"/>
            <a:ext cx="197660" cy="1619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9941944" y="2987782"/>
            <a:ext cx="170124" cy="1710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9383202" y="4581393"/>
            <a:ext cx="52183" cy="4949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112478" y="2845478"/>
                <a:ext cx="3605218" cy="6709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ʻ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𝒌𝒆𝒔𝒊𝒎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𝒓𝑯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78" y="2845478"/>
                <a:ext cx="3605218" cy="6709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637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62752" y="66675"/>
            <a:ext cx="12030635" cy="6701678"/>
          </a:xfrm>
          <a:prstGeom prst="frame">
            <a:avLst>
              <a:gd name="adj1" fmla="val 463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6" name="Picture 12" descr="Blank white note paper with paperclip vector | free image by rawpixel.com /  filmful in 2020 | Note paper, Paper clip, Note dood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3" t="12436" r="19242" b="15781"/>
          <a:stretch/>
        </p:blipFill>
        <p:spPr bwMode="auto">
          <a:xfrm>
            <a:off x="7356403" y="397650"/>
            <a:ext cx="4025971" cy="53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внобедренный треугольник 8"/>
          <p:cNvSpPr/>
          <p:nvPr/>
        </p:nvSpPr>
        <p:spPr>
          <a:xfrm>
            <a:off x="8055805" y="1764502"/>
            <a:ext cx="2694984" cy="2832847"/>
          </a:xfrm>
          <a:prstGeom prst="triangle">
            <a:avLst/>
          </a:prstGeom>
          <a:solidFill>
            <a:srgbClr val="FFFFB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055806" y="4317986"/>
            <a:ext cx="2694983" cy="571870"/>
          </a:xfrm>
          <a:prstGeom prst="ellipse">
            <a:avLst/>
          </a:prstGeom>
          <a:solidFill>
            <a:srgbClr val="FFFFB9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2410" y="159728"/>
                <a:ext cx="234160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10" y="159728"/>
                <a:ext cx="2341603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Равнобедренный треугольник 31"/>
          <p:cNvSpPr/>
          <p:nvPr/>
        </p:nvSpPr>
        <p:spPr>
          <a:xfrm>
            <a:off x="9399778" y="1751357"/>
            <a:ext cx="1346118" cy="2832847"/>
          </a:xfrm>
          <a:prstGeom prst="triangle">
            <a:avLst>
              <a:gd name="adj" fmla="val 0"/>
            </a:avLst>
          </a:prstGeom>
          <a:solidFill>
            <a:srgbClr val="00FF00">
              <a:alpha val="2902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8055795" y="1720708"/>
            <a:ext cx="1347488" cy="286570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9403291" y="1764502"/>
            <a:ext cx="6" cy="2839419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055806" y="4603921"/>
            <a:ext cx="2694977" cy="3286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9403291" y="1738214"/>
            <a:ext cx="1347495" cy="2859135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9931570" y="4505509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1570" y="4505509"/>
                <a:ext cx="36099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10131304" y="3003846"/>
                <a:ext cx="322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1304" y="3003846"/>
                <a:ext cx="32252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9037698" y="3255947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698" y="3255947"/>
                <a:ext cx="41870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Прямая соединительная линия 45"/>
          <p:cNvCxnSpPr/>
          <p:nvPr/>
        </p:nvCxnSpPr>
        <p:spPr>
          <a:xfrm flipH="1">
            <a:off x="9507918" y="4480227"/>
            <a:ext cx="557" cy="100715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6200000" flipH="1">
            <a:off x="9470239" y="4430148"/>
            <a:ext cx="557" cy="100715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8622756" y="4505509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2756" y="4505509"/>
                <a:ext cx="36099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8299148" y="2996259"/>
                <a:ext cx="322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148" y="2996259"/>
                <a:ext cx="32252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8677358" y="2992314"/>
            <a:ext cx="197660" cy="1619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9941944" y="2987782"/>
            <a:ext cx="170124" cy="1710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66750" y="166653"/>
                <a:ext cx="221336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750" y="166653"/>
                <a:ext cx="2213363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94316" y="196672"/>
                <a:ext cx="115877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316" y="196672"/>
                <a:ext cx="1158779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77608" y="1077713"/>
                <a:ext cx="6663940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08" y="1077713"/>
                <a:ext cx="6663940" cy="6294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2410" y="1919361"/>
                <a:ext cx="4387163" cy="700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10" y="1919361"/>
                <a:ext cx="4387163" cy="7006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59214" y="2806611"/>
                <a:ext cx="2707536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𝒚𝒐𝒏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𝒓𝒍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14" y="2806611"/>
                <a:ext cx="2707536" cy="6721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19514" y="3609246"/>
                <a:ext cx="7304692" cy="7713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14" y="3609246"/>
                <a:ext cx="7304692" cy="7713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Рисунок 3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84650" y="4605742"/>
            <a:ext cx="1173394" cy="15127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898469" y="5418550"/>
                <a:ext cx="4329368" cy="6798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66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US" sz="4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  <m:r>
                      <a:rPr lang="en-US" sz="4000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4000" b="1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469" y="5418550"/>
                <a:ext cx="4329368" cy="679801"/>
              </a:xfrm>
              <a:prstGeom prst="rect">
                <a:avLst/>
              </a:prstGeom>
              <a:blipFill>
                <a:blip r:embed="rId16"/>
                <a:stretch>
                  <a:fillRect l="-7032" t="-16216" b="-423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Овал 41"/>
          <p:cNvSpPr/>
          <p:nvPr/>
        </p:nvSpPr>
        <p:spPr>
          <a:xfrm>
            <a:off x="9375948" y="4585746"/>
            <a:ext cx="52183" cy="4949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9375947" y="1715010"/>
            <a:ext cx="52183" cy="4949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1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63568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TextBox 4"/>
          <p:cNvSpPr txBox="1"/>
          <p:nvPr/>
        </p:nvSpPr>
        <p:spPr>
          <a:xfrm>
            <a:off x="4906300" y="-52745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4900" y="734453"/>
                <a:ext cx="11385176" cy="3806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yon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tekislikka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yoyilganda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yoyilmaning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uchidagi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bo‘ldi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yasovchisining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nisbatini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00" y="734453"/>
                <a:ext cx="11385176" cy="3806555"/>
              </a:xfrm>
              <a:prstGeom prst="rect">
                <a:avLst/>
              </a:prstGeom>
              <a:blipFill>
                <a:blip r:embed="rId2"/>
                <a:stretch>
                  <a:fillRect l="-1874" r="-1927" b="-28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Скругленный прямоугольник 7"/>
          <p:cNvSpPr/>
          <p:nvPr/>
        </p:nvSpPr>
        <p:spPr>
          <a:xfrm>
            <a:off x="253994" y="770551"/>
            <a:ext cx="11686989" cy="3960786"/>
          </a:xfrm>
          <a:prstGeom prst="roundRect">
            <a:avLst>
              <a:gd name="adj" fmla="val 8272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4" y="4754214"/>
            <a:ext cx="11430000" cy="199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00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62752" y="796873"/>
            <a:ext cx="12030635" cy="5971479"/>
          </a:xfrm>
          <a:prstGeom prst="frame">
            <a:avLst>
              <a:gd name="adj1" fmla="val 463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6930" y="1463373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4017" y="3136366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49132" y="4070184"/>
                <a:ext cx="1170000" cy="895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132" y="4070184"/>
                <a:ext cx="1170000" cy="895502"/>
              </a:xfrm>
              <a:prstGeom prst="rect">
                <a:avLst/>
              </a:prstGeom>
              <a:blipFill>
                <a:blip r:embed="rId3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6" name="Picture 12" descr="Blank white note paper with paperclip vector | free image by rawpixel.com /  filmful in 2020 | Note paper, Paper clip, Note doodl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3" t="12436" r="19242" b="15781"/>
          <a:stretch/>
        </p:blipFill>
        <p:spPr bwMode="auto">
          <a:xfrm>
            <a:off x="6421369" y="1045350"/>
            <a:ext cx="4889362" cy="53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внобедренный треугольник 8"/>
          <p:cNvSpPr/>
          <p:nvPr/>
        </p:nvSpPr>
        <p:spPr>
          <a:xfrm>
            <a:off x="7674805" y="2412202"/>
            <a:ext cx="2694984" cy="2832847"/>
          </a:xfrm>
          <a:prstGeom prst="triangle">
            <a:avLst/>
          </a:prstGeom>
          <a:solidFill>
            <a:srgbClr val="FFFFB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7674799" y="2368408"/>
            <a:ext cx="1347488" cy="286570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7674806" y="4965686"/>
            <a:ext cx="2694983" cy="571870"/>
          </a:xfrm>
          <a:prstGeom prst="ellipse">
            <a:avLst/>
          </a:prstGeom>
          <a:solidFill>
            <a:srgbClr val="FFFFB9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9022291" y="5248335"/>
            <a:ext cx="1347492" cy="6572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уга 20"/>
          <p:cNvSpPr/>
          <p:nvPr/>
        </p:nvSpPr>
        <p:spPr>
          <a:xfrm rot="9496545">
            <a:off x="8640279" y="2040409"/>
            <a:ext cx="749565" cy="737016"/>
          </a:xfrm>
          <a:prstGeom prst="arc">
            <a:avLst>
              <a:gd name="adj1" fmla="val 15632170"/>
              <a:gd name="adj2" fmla="val 18978365"/>
            </a:avLst>
          </a:prstGeom>
          <a:solidFill>
            <a:srgbClr val="FF66CC">
              <a:alpha val="76863"/>
            </a:srgbClr>
          </a:solidFill>
          <a:ln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9022295" y="2385914"/>
            <a:ext cx="1347495" cy="2859135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585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42" name="TextBox 41"/>
          <p:cNvSpPr txBox="1"/>
          <p:nvPr/>
        </p:nvSpPr>
        <p:spPr>
          <a:xfrm>
            <a:off x="3733483" y="-71610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04017" y="2337121"/>
                <a:ext cx="2029466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017" y="2337121"/>
                <a:ext cx="2029466" cy="62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9550570" y="5153209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0570" y="5153209"/>
                <a:ext cx="36099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9750304" y="3630815"/>
                <a:ext cx="322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0304" y="3630815"/>
                <a:ext cx="32252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8808915" y="2672364"/>
                <a:ext cx="4122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915" y="2672364"/>
                <a:ext cx="412292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7985416" y="3628276"/>
                <a:ext cx="322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416" y="3628276"/>
                <a:ext cx="32252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вал 4"/>
          <p:cNvSpPr/>
          <p:nvPr/>
        </p:nvSpPr>
        <p:spPr>
          <a:xfrm>
            <a:off x="9022285" y="5222672"/>
            <a:ext cx="52183" cy="4949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54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62752" y="66675"/>
            <a:ext cx="12030635" cy="6701678"/>
          </a:xfrm>
          <a:prstGeom prst="frame">
            <a:avLst>
              <a:gd name="adj1" fmla="val 463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6" name="Picture 12" descr="Blank white note paper with paperclip vector | free image by rawpixel.com /  filmful in 2020 | Note paper, Paper clip, Note dood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3" t="12436" r="19242" b="15781"/>
          <a:stretch/>
        </p:blipFill>
        <p:spPr bwMode="auto">
          <a:xfrm>
            <a:off x="6802369" y="397650"/>
            <a:ext cx="4889362" cy="53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внобедренный треугольник 8"/>
          <p:cNvSpPr/>
          <p:nvPr/>
        </p:nvSpPr>
        <p:spPr>
          <a:xfrm>
            <a:off x="8055805" y="1764502"/>
            <a:ext cx="2694984" cy="2832847"/>
          </a:xfrm>
          <a:prstGeom prst="triangle">
            <a:avLst/>
          </a:prstGeom>
          <a:solidFill>
            <a:srgbClr val="FFFFB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099714" y="4290056"/>
            <a:ext cx="2637455" cy="617464"/>
          </a:xfrm>
          <a:prstGeom prst="ellipse">
            <a:avLst/>
          </a:prstGeom>
          <a:solidFill>
            <a:srgbClr val="FFFFB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8065479" y="1713632"/>
            <a:ext cx="1347488" cy="286570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endCxn id="3" idx="0"/>
          </p:cNvCxnSpPr>
          <p:nvPr/>
        </p:nvCxnSpPr>
        <p:spPr>
          <a:xfrm>
            <a:off x="9403283" y="1713631"/>
            <a:ext cx="1320870" cy="285590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10131304" y="3003846"/>
                <a:ext cx="322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1304" y="3003846"/>
                <a:ext cx="32252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8299148" y="2996259"/>
                <a:ext cx="322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148" y="2996259"/>
                <a:ext cx="32252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Рисунок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7023" y="4589915"/>
            <a:ext cx="1173394" cy="15127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216054" y="5447879"/>
                <a:ext cx="308984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66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endParaRPr lang="ru-RU" sz="4000" b="1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054" y="5447879"/>
                <a:ext cx="3089844" cy="615553"/>
              </a:xfrm>
              <a:prstGeom prst="rect">
                <a:avLst/>
              </a:prstGeom>
              <a:blipFill>
                <a:blip r:embed="rId6"/>
                <a:stretch>
                  <a:fillRect l="-10079" t="-27723" b="-465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Дуга 42"/>
          <p:cNvSpPr/>
          <p:nvPr/>
        </p:nvSpPr>
        <p:spPr>
          <a:xfrm rot="9496545">
            <a:off x="9008242" y="1395994"/>
            <a:ext cx="809449" cy="737016"/>
          </a:xfrm>
          <a:prstGeom prst="arc">
            <a:avLst>
              <a:gd name="adj1" fmla="val 15994161"/>
              <a:gd name="adj2" fmla="val 19040064"/>
            </a:avLst>
          </a:prstGeom>
          <a:solidFill>
            <a:srgbClr val="FF33CC">
              <a:alpha val="76863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9193932" y="1770407"/>
                <a:ext cx="4122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3932" y="1770407"/>
                <a:ext cx="412292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Арка 2"/>
          <p:cNvSpPr/>
          <p:nvPr/>
        </p:nvSpPr>
        <p:spPr>
          <a:xfrm rot="10800000">
            <a:off x="8055794" y="4251159"/>
            <a:ext cx="2681373" cy="656359"/>
          </a:xfrm>
          <a:prstGeom prst="blockArc">
            <a:avLst>
              <a:gd name="adj1" fmla="val 10774624"/>
              <a:gd name="adj2" fmla="val 21586490"/>
              <a:gd name="adj3" fmla="val 3770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571918" y="271458"/>
                <a:ext cx="3288272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𝒔𝒆𝒌𝒕𝒐𝒓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918" y="271458"/>
                <a:ext cx="3288272" cy="6721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627446" y="982745"/>
                <a:ext cx="3232744" cy="9813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𝟑𝟔𝟎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𝒓𝒍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446" y="982745"/>
                <a:ext cx="3232744" cy="981359"/>
              </a:xfrm>
              <a:prstGeom prst="rect">
                <a:avLst/>
              </a:prstGeom>
              <a:blipFill>
                <a:blip r:embed="rId9"/>
                <a:stretch>
                  <a:fillRect l="-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096227" y="2051831"/>
                <a:ext cx="2350708" cy="9813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𝟑𝟔𝟎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227" y="2051831"/>
                <a:ext cx="2350708" cy="9813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722793" y="3215312"/>
                <a:ext cx="3137397" cy="9813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𝟑𝟔𝟎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𝟑𝟎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793" y="3215312"/>
                <a:ext cx="3137397" cy="981359"/>
              </a:xfrm>
              <a:prstGeom prst="rect">
                <a:avLst/>
              </a:prstGeom>
              <a:blipFill>
                <a:blip r:embed="rId11"/>
                <a:stretch>
                  <a:fillRect l="-1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53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63568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TextBox 4"/>
          <p:cNvSpPr txBox="1"/>
          <p:nvPr/>
        </p:nvSpPr>
        <p:spPr>
          <a:xfrm>
            <a:off x="4906300" y="-52745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4900" y="734453"/>
                <a:ext cx="11385176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o‘q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kesimi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yuzlarining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yig‘indisiga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00" y="734453"/>
                <a:ext cx="11385176" cy="3785652"/>
              </a:xfrm>
              <a:prstGeom prst="rect">
                <a:avLst/>
              </a:prstGeom>
              <a:blipFill>
                <a:blip r:embed="rId2"/>
                <a:stretch>
                  <a:fillRect l="-1874" r="-1927" b="-30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Скругленный прямоугольник 7"/>
          <p:cNvSpPr/>
          <p:nvPr/>
        </p:nvSpPr>
        <p:spPr>
          <a:xfrm>
            <a:off x="253994" y="770551"/>
            <a:ext cx="11686989" cy="3960786"/>
          </a:xfrm>
          <a:prstGeom prst="roundRect">
            <a:avLst>
              <a:gd name="adj" fmla="val 8272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4" y="4754214"/>
            <a:ext cx="11430000" cy="199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34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63568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TextBox 4"/>
          <p:cNvSpPr txBox="1"/>
          <p:nvPr/>
        </p:nvSpPr>
        <p:spPr>
          <a:xfrm>
            <a:off x="4906300" y="-52745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1052" y="596166"/>
                <a:ext cx="11092872" cy="4135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yasovchisi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tekisligi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orasidagi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bo‘lganda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ga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52" y="596166"/>
                <a:ext cx="11092872" cy="4135171"/>
              </a:xfrm>
              <a:prstGeom prst="rect">
                <a:avLst/>
              </a:prstGeom>
              <a:blipFill>
                <a:blip r:embed="rId2"/>
                <a:stretch>
                  <a:fillRect l="-1648" r="-17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Скругленный прямоугольник 7"/>
          <p:cNvSpPr/>
          <p:nvPr/>
        </p:nvSpPr>
        <p:spPr>
          <a:xfrm>
            <a:off x="253994" y="770551"/>
            <a:ext cx="11686989" cy="3960786"/>
          </a:xfrm>
          <a:prstGeom prst="roundRect">
            <a:avLst>
              <a:gd name="adj" fmla="val 8272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4" y="4754214"/>
            <a:ext cx="11430000" cy="199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08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62752" y="723407"/>
            <a:ext cx="12030635" cy="6044945"/>
          </a:xfrm>
          <a:prstGeom prst="frame">
            <a:avLst>
              <a:gd name="adj1" fmla="val 463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6" name="Picture 12" descr="Blank white note paper with paperclip vector | free image by rawpixel.com /  filmful in 2020 | Note paper, Paper clip, Note dood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3" t="12436" r="19242" b="15781"/>
          <a:stretch/>
        </p:blipFill>
        <p:spPr bwMode="auto">
          <a:xfrm>
            <a:off x="7042083" y="1001786"/>
            <a:ext cx="4889362" cy="53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вал 22"/>
          <p:cNvSpPr/>
          <p:nvPr/>
        </p:nvSpPr>
        <p:spPr>
          <a:xfrm>
            <a:off x="8295520" y="4922122"/>
            <a:ext cx="2694983" cy="571870"/>
          </a:xfrm>
          <a:prstGeom prst="ellipse">
            <a:avLst/>
          </a:prstGeom>
          <a:solidFill>
            <a:srgbClr val="FFFFB9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772603" y="1650519"/>
                <a:ext cx="3217163" cy="6038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ʻ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𝒌𝒆𝒔𝒊𝒎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𝑹𝑯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603" y="1650519"/>
                <a:ext cx="3217163" cy="6038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Равнобедренный треугольник 31"/>
          <p:cNvSpPr/>
          <p:nvPr/>
        </p:nvSpPr>
        <p:spPr>
          <a:xfrm>
            <a:off x="8290626" y="2355493"/>
            <a:ext cx="2694984" cy="2852564"/>
          </a:xfrm>
          <a:prstGeom prst="triangle">
            <a:avLst/>
          </a:prstGeom>
          <a:solidFill>
            <a:srgbClr val="00FF00">
              <a:alpha val="2902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9643005" y="2368638"/>
            <a:ext cx="6" cy="2839419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295520" y="5208057"/>
            <a:ext cx="2694977" cy="3286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9646546" y="2348922"/>
            <a:ext cx="1347495" cy="2859135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10179989" y="5155438"/>
                <a:ext cx="37382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9989" y="5155438"/>
                <a:ext cx="37382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10371018" y="3607982"/>
                <a:ext cx="322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1018" y="3607982"/>
                <a:ext cx="32252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9277412" y="3860083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412" y="3860083"/>
                <a:ext cx="41870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Прямая соединительная линия 45"/>
          <p:cNvCxnSpPr/>
          <p:nvPr/>
        </p:nvCxnSpPr>
        <p:spPr>
          <a:xfrm flipH="1">
            <a:off x="9747632" y="5084363"/>
            <a:ext cx="557" cy="100715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6200000" flipH="1">
            <a:off x="9709953" y="5034284"/>
            <a:ext cx="557" cy="100715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8825815" y="5147678"/>
                <a:ext cx="37382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5815" y="5147678"/>
                <a:ext cx="373820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8538862" y="3600395"/>
                <a:ext cx="322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862" y="3600395"/>
                <a:ext cx="32252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Прямая соединительная линия 49"/>
          <p:cNvCxnSpPr/>
          <p:nvPr/>
        </p:nvCxnSpPr>
        <p:spPr>
          <a:xfrm flipH="1">
            <a:off x="10181658" y="3591918"/>
            <a:ext cx="170124" cy="1710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9622916" y="5185529"/>
            <a:ext cx="52183" cy="4949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285954" y="961700"/>
                <a:ext cx="4999574" cy="604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𝒚𝒐𝒏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𝒂𝒔𝒐𝒔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𝒐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ʻ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𝒌𝒆𝒔𝒊𝒎</m:t>
                        </m:r>
                      </m:sub>
                    </m:sSub>
                  </m:oMath>
                </a14:m>
                <a:r>
                  <a:rPr lang="en-US" sz="3600" b="1" dirty="0" smtClean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954" y="961700"/>
                <a:ext cx="4999574" cy="6047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164914" y="2377915"/>
                <a:ext cx="2588721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914" y="2377915"/>
                <a:ext cx="2588721" cy="5665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118713" y="3848777"/>
                <a:ext cx="4072746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𝑹𝒍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713" y="3848777"/>
                <a:ext cx="4072746" cy="5665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43396" y="3098823"/>
                <a:ext cx="2510239" cy="604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𝒚𝒐𝒏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𝑹𝒍</m:t>
                    </m:r>
                  </m:oMath>
                </a14:m>
                <a:r>
                  <a:rPr lang="en-US" sz="3600" b="1" dirty="0" smtClean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396" y="3098823"/>
                <a:ext cx="2510239" cy="60478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05374" y="3848777"/>
                <a:ext cx="62517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374" y="3848777"/>
                <a:ext cx="625171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 flipH="1">
            <a:off x="5319210" y="3848777"/>
            <a:ext cx="228600" cy="667752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069675" y="4517586"/>
                <a:ext cx="304442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675" y="4517586"/>
                <a:ext cx="3044426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093763" y="5235021"/>
                <a:ext cx="304442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</m: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763" y="5235021"/>
                <a:ext cx="3044426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5"/>
            <a:ext cx="12189015" cy="68508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41" name="TextBox 40"/>
          <p:cNvSpPr txBox="1"/>
          <p:nvPr/>
        </p:nvSpPr>
        <p:spPr>
          <a:xfrm>
            <a:off x="3733483" y="-71610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8292394" y="2342350"/>
            <a:ext cx="1347488" cy="286570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8917072" y="3596450"/>
            <a:ext cx="197660" cy="1619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9614925" y="2328423"/>
            <a:ext cx="52183" cy="4949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85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62752" y="66675"/>
            <a:ext cx="12030635" cy="6701678"/>
          </a:xfrm>
          <a:prstGeom prst="frame">
            <a:avLst>
              <a:gd name="adj1" fmla="val 463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6" name="Picture 12" descr="Blank white note paper with paperclip vector | free image by rawpixel.com /  filmful in 2020 | Note paper, Paper clip, Note dood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3" t="12436" r="19242" b="15781"/>
          <a:stretch/>
        </p:blipFill>
        <p:spPr bwMode="auto">
          <a:xfrm>
            <a:off x="6802369" y="397650"/>
            <a:ext cx="4889362" cy="53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внобедренный треугольник 8"/>
          <p:cNvSpPr/>
          <p:nvPr/>
        </p:nvSpPr>
        <p:spPr>
          <a:xfrm>
            <a:off x="8055805" y="1764502"/>
            <a:ext cx="2694984" cy="2832847"/>
          </a:xfrm>
          <a:prstGeom prst="triangle">
            <a:avLst/>
          </a:prstGeom>
          <a:solidFill>
            <a:srgbClr val="FFFFB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055806" y="4317986"/>
            <a:ext cx="2694983" cy="571870"/>
          </a:xfrm>
          <a:prstGeom prst="ellipse">
            <a:avLst/>
          </a:prstGeom>
          <a:solidFill>
            <a:srgbClr val="FFFFB9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9399778" y="1751357"/>
            <a:ext cx="1346118" cy="2832847"/>
          </a:xfrm>
          <a:prstGeom prst="triangle">
            <a:avLst>
              <a:gd name="adj" fmla="val 0"/>
            </a:avLst>
          </a:prstGeom>
          <a:solidFill>
            <a:srgbClr val="66FF99">
              <a:alpha val="2902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9403291" y="1764502"/>
            <a:ext cx="6" cy="2839419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055806" y="4603921"/>
            <a:ext cx="2694977" cy="3286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9403291" y="1738214"/>
            <a:ext cx="1347495" cy="2859135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9994479" y="4534431"/>
                <a:ext cx="37382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479" y="4534431"/>
                <a:ext cx="37382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10131304" y="3003846"/>
                <a:ext cx="322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1304" y="3003846"/>
                <a:ext cx="32252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9037698" y="3255947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698" y="3255947"/>
                <a:ext cx="41870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Прямая соединительная линия 45"/>
          <p:cNvCxnSpPr/>
          <p:nvPr/>
        </p:nvCxnSpPr>
        <p:spPr>
          <a:xfrm flipH="1">
            <a:off x="9507918" y="4480227"/>
            <a:ext cx="557" cy="100715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6200000" flipH="1">
            <a:off x="9470239" y="4430148"/>
            <a:ext cx="557" cy="100715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8685665" y="4534431"/>
                <a:ext cx="37382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665" y="4534431"/>
                <a:ext cx="373820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8299148" y="2996259"/>
                <a:ext cx="322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148" y="2996259"/>
                <a:ext cx="32252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Прямая соединительная линия 49"/>
          <p:cNvCxnSpPr/>
          <p:nvPr/>
        </p:nvCxnSpPr>
        <p:spPr>
          <a:xfrm flipH="1">
            <a:off x="9941944" y="2987782"/>
            <a:ext cx="170124" cy="1710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7626" y="319108"/>
                <a:ext cx="2776209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26" y="319108"/>
                <a:ext cx="2776209" cy="5665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Овал 41"/>
          <p:cNvSpPr/>
          <p:nvPr/>
        </p:nvSpPr>
        <p:spPr>
          <a:xfrm>
            <a:off x="9375948" y="4585746"/>
            <a:ext cx="52183" cy="4949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86797" y="899924"/>
                <a:ext cx="4376005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97" y="899924"/>
                <a:ext cx="4376005" cy="5665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03744" y="1566303"/>
                <a:ext cx="4376005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</m:d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44" y="1566303"/>
                <a:ext cx="4376005" cy="5665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60749" y="2221024"/>
                <a:ext cx="5743624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</m:d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</m:d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49" y="2221024"/>
                <a:ext cx="5743624" cy="5665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13844" y="2895226"/>
                <a:ext cx="3712555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</m: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44" y="2895226"/>
                <a:ext cx="3712555" cy="5665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13844" y="3581673"/>
                <a:ext cx="3866315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44" y="3581673"/>
                <a:ext cx="3866315" cy="5665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13843" y="4241308"/>
                <a:ext cx="3866315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43" y="4241308"/>
                <a:ext cx="3866315" cy="5665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60749" y="4900943"/>
                <a:ext cx="4857676" cy="6253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𝒍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ru-RU" sz="3600" b="1" dirty="0"/>
                            <m:t> </m:t>
                          </m:r>
                        </m:e>
                      </m: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49" y="4900943"/>
                <a:ext cx="4857676" cy="62536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единительная линия 28"/>
          <p:cNvCxnSpPr/>
          <p:nvPr/>
        </p:nvCxnSpPr>
        <p:spPr>
          <a:xfrm flipH="1">
            <a:off x="8055795" y="1720708"/>
            <a:ext cx="1347488" cy="286570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677358" y="2992314"/>
            <a:ext cx="197660" cy="1619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9374930" y="1712878"/>
            <a:ext cx="52183" cy="4949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547000" y="5619377"/>
                <a:ext cx="2368854" cy="9812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000" y="5619377"/>
                <a:ext cx="2368854" cy="98129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0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62752" y="66675"/>
            <a:ext cx="12030635" cy="6701678"/>
          </a:xfrm>
          <a:prstGeom prst="frame">
            <a:avLst>
              <a:gd name="adj1" fmla="val 463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6" name="Picture 12" descr="Blank white note paper with paperclip vector | free image by rawpixel.com /  filmful in 2020 | Note paper, Paper clip, Note dood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3" t="12436" r="19242" b="15781"/>
          <a:stretch/>
        </p:blipFill>
        <p:spPr bwMode="auto">
          <a:xfrm>
            <a:off x="6802369" y="397650"/>
            <a:ext cx="4889362" cy="53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внобедренный треугольник 8"/>
          <p:cNvSpPr/>
          <p:nvPr/>
        </p:nvSpPr>
        <p:spPr>
          <a:xfrm>
            <a:off x="8055805" y="1764502"/>
            <a:ext cx="2694984" cy="2832847"/>
          </a:xfrm>
          <a:prstGeom prst="triangle">
            <a:avLst/>
          </a:prstGeom>
          <a:solidFill>
            <a:srgbClr val="FFFFB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055806" y="4317986"/>
            <a:ext cx="2694983" cy="571870"/>
          </a:xfrm>
          <a:prstGeom prst="ellipse">
            <a:avLst/>
          </a:prstGeom>
          <a:solidFill>
            <a:srgbClr val="FFFFB9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8055795" y="1720708"/>
            <a:ext cx="1347488" cy="286570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9403291" y="1764502"/>
            <a:ext cx="6" cy="2839419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055806" y="4603921"/>
            <a:ext cx="2694977" cy="3286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9403291" y="1738214"/>
            <a:ext cx="1347495" cy="2859135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9931570" y="4505509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1570" y="4505509"/>
                <a:ext cx="36099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10131304" y="3003846"/>
                <a:ext cx="322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1304" y="3003846"/>
                <a:ext cx="32252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9037698" y="3255947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698" y="3255947"/>
                <a:ext cx="41870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Прямая соединительная линия 45"/>
          <p:cNvCxnSpPr/>
          <p:nvPr/>
        </p:nvCxnSpPr>
        <p:spPr>
          <a:xfrm flipH="1">
            <a:off x="9507918" y="4480227"/>
            <a:ext cx="557" cy="100715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6200000" flipH="1">
            <a:off x="9470239" y="4430148"/>
            <a:ext cx="557" cy="100715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8622756" y="4505509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2756" y="4505509"/>
                <a:ext cx="36099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8299148" y="2996259"/>
                <a:ext cx="322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148" y="2996259"/>
                <a:ext cx="32252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8677358" y="2992314"/>
            <a:ext cx="197660" cy="1619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9941944" y="2987782"/>
            <a:ext cx="170124" cy="1710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9375948" y="4585746"/>
            <a:ext cx="52183" cy="4949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3007" y="2762029"/>
                <a:ext cx="5556458" cy="1016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𝑹</m:t>
                        </m:r>
                      </m:num>
                      <m:den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</m:t>
                        </m:r>
                        <m:d>
                          <m:d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</m:e>
                              <m:sup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600" b="1" dirty="0" smtClean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07" y="2762029"/>
                <a:ext cx="5556458" cy="10164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56343" y="423269"/>
                <a:ext cx="6178126" cy="8971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</m:e>
                              <m:sup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</m:e>
                              <m:sup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𝑹</m:t>
                        </m:r>
                      </m:num>
                      <m:den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600" b="1" dirty="0" smtClean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43" y="423269"/>
                <a:ext cx="6178126" cy="8971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56343" y="1614959"/>
                <a:ext cx="3007170" cy="800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𝒂𝒔𝒐𝒔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3600" b="1" dirty="0" smtClean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43" y="1614959"/>
                <a:ext cx="3007170" cy="8002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Рисунок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33384" y="4105476"/>
            <a:ext cx="1360542" cy="18471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898547" y="4823110"/>
                <a:ext cx="3511626" cy="11295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66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4000" b="1" i="1" smtClean="0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 smtClean="0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</m:e>
                              <m:sup>
                                <m:r>
                                  <a:rPr lang="en-US" sz="4000" b="1" i="1" smtClean="0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000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b="1" i="1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</m:e>
                              <m:sup>
                                <m:r>
                                  <a:rPr lang="en-US" sz="4000" b="1" i="1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000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den>
                    </m:f>
                  </m:oMath>
                </a14:m>
                <a:endParaRPr lang="ru-RU" sz="4000" b="1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547" y="4823110"/>
                <a:ext cx="3511626" cy="1129540"/>
              </a:xfrm>
              <a:prstGeom prst="rect">
                <a:avLst/>
              </a:prstGeom>
              <a:blipFill>
                <a:blip r:embed="rId12"/>
                <a:stretch>
                  <a:fillRect l="-8666" b="-10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46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63568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TextBox 4"/>
          <p:cNvSpPr txBox="1"/>
          <p:nvPr/>
        </p:nvSpPr>
        <p:spPr>
          <a:xfrm>
            <a:off x="4906300" y="-52745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900" y="734453"/>
            <a:ext cx="113851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kesimi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tomonli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uchburchakdan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silindrniki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kvadratdan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sirtlari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hajmlarining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nisbatini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3994" y="770551"/>
            <a:ext cx="11686989" cy="3960786"/>
          </a:xfrm>
          <a:prstGeom prst="roundRect">
            <a:avLst>
              <a:gd name="adj" fmla="val 8272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4" y="4754214"/>
            <a:ext cx="11430000" cy="199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92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Скругленная прямоугольная выноска 123"/>
          <p:cNvSpPr/>
          <p:nvPr/>
        </p:nvSpPr>
        <p:spPr>
          <a:xfrm rot="10800000">
            <a:off x="419097" y="4535608"/>
            <a:ext cx="4295775" cy="1584652"/>
          </a:xfrm>
          <a:prstGeom prst="wedgeRoundRectCallout">
            <a:avLst>
              <a:gd name="adj1" fmla="val 2088"/>
              <a:gd name="adj2" fmla="val 71415"/>
              <a:gd name="adj3" fmla="val 16667"/>
            </a:avLst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мка 1"/>
          <p:cNvSpPr/>
          <p:nvPr/>
        </p:nvSpPr>
        <p:spPr>
          <a:xfrm>
            <a:off x="62752" y="796873"/>
            <a:ext cx="12030635" cy="5971479"/>
          </a:xfrm>
          <a:prstGeom prst="frame">
            <a:avLst>
              <a:gd name="adj1" fmla="val 463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585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42" name="TextBox 41"/>
          <p:cNvSpPr txBox="1"/>
          <p:nvPr/>
        </p:nvSpPr>
        <p:spPr>
          <a:xfrm>
            <a:off x="3733483" y="-71610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12" descr="Blank white note paper with paperclip vector | free image by rawpixel.com /  filmful in 2020 | Note paper, Paper clip, Note doodl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3" t="12436" r="19242" b="15781"/>
          <a:stretch/>
        </p:blipFill>
        <p:spPr bwMode="auto">
          <a:xfrm>
            <a:off x="2434280" y="944705"/>
            <a:ext cx="2511889" cy="314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Blank white note paper with paperclip vector | free image by rawpixel.com /  filmful in 2020 | Note paper, Paper clip, Note doodl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3" t="12436" r="19242" b="15781"/>
          <a:stretch/>
        </p:blipFill>
        <p:spPr bwMode="auto">
          <a:xfrm>
            <a:off x="7210682" y="944705"/>
            <a:ext cx="2662367" cy="314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4058854" y="2453411"/>
                <a:ext cx="322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854" y="2453411"/>
                <a:ext cx="32252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2923953" y="2453411"/>
                <a:ext cx="322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953" y="2453411"/>
                <a:ext cx="32252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Равнобедренный треугольник 42"/>
          <p:cNvSpPr/>
          <p:nvPr/>
        </p:nvSpPr>
        <p:spPr>
          <a:xfrm>
            <a:off x="2863431" y="1847567"/>
            <a:ext cx="1588387" cy="1629712"/>
          </a:xfrm>
          <a:prstGeom prst="triangle">
            <a:avLst/>
          </a:prstGeom>
          <a:solidFill>
            <a:srgbClr val="00FF00">
              <a:alpha val="2902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2852466" y="3270773"/>
            <a:ext cx="1603427" cy="459190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единительная линия 61"/>
          <p:cNvCxnSpPr>
            <a:endCxn id="55" idx="2"/>
          </p:cNvCxnSpPr>
          <p:nvPr/>
        </p:nvCxnSpPr>
        <p:spPr>
          <a:xfrm flipH="1">
            <a:off x="2852466" y="1815401"/>
            <a:ext cx="808980" cy="1684967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endCxn id="55" idx="6"/>
          </p:cNvCxnSpPr>
          <p:nvPr/>
        </p:nvCxnSpPr>
        <p:spPr>
          <a:xfrm>
            <a:off x="3652840" y="1814206"/>
            <a:ext cx="803053" cy="1686162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3214474" y="2538982"/>
            <a:ext cx="106687" cy="9909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3966722" y="2535735"/>
            <a:ext cx="109973" cy="1023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7846806" y="1912511"/>
            <a:ext cx="1674051" cy="1604866"/>
          </a:xfrm>
          <a:prstGeom prst="rect">
            <a:avLst/>
          </a:prstGeom>
          <a:solidFill>
            <a:srgbClr val="00B0F0">
              <a:alpha val="27843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flipH="1">
            <a:off x="7857097" y="1903780"/>
            <a:ext cx="1" cy="159188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9509001" y="1905805"/>
            <a:ext cx="1" cy="159188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Овал 75"/>
          <p:cNvSpPr/>
          <p:nvPr/>
        </p:nvSpPr>
        <p:spPr>
          <a:xfrm>
            <a:off x="7854184" y="1725255"/>
            <a:ext cx="1656959" cy="374511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7851047" y="3312361"/>
            <a:ext cx="1660096" cy="374511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flipH="1">
            <a:off x="8677291" y="1891187"/>
            <a:ext cx="5537" cy="1598991"/>
          </a:xfrm>
          <a:prstGeom prst="line">
            <a:avLst/>
          </a:pr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2859677" y="3493266"/>
            <a:ext cx="1599353" cy="12373"/>
          </a:xfrm>
          <a:prstGeom prst="line">
            <a:avLst/>
          </a:prstGeom>
          <a:ln w="28575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Овал 89"/>
          <p:cNvSpPr/>
          <p:nvPr/>
        </p:nvSpPr>
        <p:spPr>
          <a:xfrm>
            <a:off x="3635999" y="3467609"/>
            <a:ext cx="52183" cy="49492"/>
          </a:xfrm>
          <a:prstGeom prst="ellipse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1" name="Прямая соединительная линия 90"/>
          <p:cNvCxnSpPr>
            <a:stCxn id="77" idx="2"/>
            <a:endCxn id="77" idx="6"/>
          </p:cNvCxnSpPr>
          <p:nvPr/>
        </p:nvCxnSpPr>
        <p:spPr>
          <a:xfrm>
            <a:off x="7851047" y="3499617"/>
            <a:ext cx="1660096" cy="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>
            <a:endCxn id="76" idx="6"/>
          </p:cNvCxnSpPr>
          <p:nvPr/>
        </p:nvCxnSpPr>
        <p:spPr>
          <a:xfrm>
            <a:off x="7861563" y="1904247"/>
            <a:ext cx="1649580" cy="8264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угольник 100"/>
              <p:cNvSpPr/>
              <p:nvPr/>
            </p:nvSpPr>
            <p:spPr>
              <a:xfrm>
                <a:off x="7492467" y="2523609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1" name="Прямоугольник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467" y="2523609"/>
                <a:ext cx="41870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Прямоугольник 106"/>
              <p:cNvSpPr/>
              <p:nvPr/>
            </p:nvSpPr>
            <p:spPr>
              <a:xfrm>
                <a:off x="8174367" y="3372504"/>
                <a:ext cx="4731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7" name="Прямоугольник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367" y="3372504"/>
                <a:ext cx="47314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Прямоугольник 107"/>
              <p:cNvSpPr/>
              <p:nvPr/>
            </p:nvSpPr>
            <p:spPr>
              <a:xfrm>
                <a:off x="8858588" y="3375539"/>
                <a:ext cx="4731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8" name="Прямоугольник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588" y="3375539"/>
                <a:ext cx="47314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Прямоугольник 114"/>
              <p:cNvSpPr/>
              <p:nvPr/>
            </p:nvSpPr>
            <p:spPr>
              <a:xfrm>
                <a:off x="3838111" y="3404087"/>
                <a:ext cx="44165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15" name="Прямоугольник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111" y="3404087"/>
                <a:ext cx="441659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Прямоугольник 115"/>
              <p:cNvSpPr/>
              <p:nvPr/>
            </p:nvSpPr>
            <p:spPr>
              <a:xfrm>
                <a:off x="3143773" y="3404087"/>
                <a:ext cx="44165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16" name="Прямоугольник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773" y="3404087"/>
                <a:ext cx="441659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487207" y="4734531"/>
                <a:ext cx="4300665" cy="604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𝒕𝒐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ʻ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07" y="4734531"/>
                <a:ext cx="4300665" cy="60478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Скругленная прямоугольная выноска 125"/>
          <p:cNvSpPr/>
          <p:nvPr/>
        </p:nvSpPr>
        <p:spPr>
          <a:xfrm rot="10800000">
            <a:off x="6851016" y="4493652"/>
            <a:ext cx="4812074" cy="1626608"/>
          </a:xfrm>
          <a:prstGeom prst="wedgeRoundRectCallout">
            <a:avLst>
              <a:gd name="adj1" fmla="val -153"/>
              <a:gd name="adj2" fmla="val 73464"/>
              <a:gd name="adj3" fmla="val 1666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7100799" y="4621495"/>
                <a:ext cx="4576381" cy="604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𝒕𝒐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ʻ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799" y="4621495"/>
                <a:ext cx="4576381" cy="60478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487207" y="5434456"/>
                <a:ext cx="410035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𝒕𝒐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ʻ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07" y="5434456"/>
                <a:ext cx="4100353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7077145" y="5273322"/>
                <a:ext cx="453156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𝒕𝒐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ʻ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45" y="5273322"/>
                <a:ext cx="4531562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Скругленный прямоугольник 124"/>
              <p:cNvSpPr/>
              <p:nvPr/>
            </p:nvSpPr>
            <p:spPr>
              <a:xfrm>
                <a:off x="4924577" y="4531498"/>
                <a:ext cx="1688468" cy="1550916"/>
              </a:xfrm>
              <a:prstGeom prst="roundRect">
                <a:avLst>
                  <a:gd name="adj" fmla="val 19738"/>
                </a:avLst>
              </a:prstGeom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FF33CC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5" name="Скругленный прямоугольник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577" y="4531498"/>
                <a:ext cx="1688468" cy="1550916"/>
              </a:xfrm>
              <a:prstGeom prst="roundRect">
                <a:avLst>
                  <a:gd name="adj" fmla="val 19738"/>
                </a:avLst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Прямая соединительная линия 131"/>
          <p:cNvCxnSpPr/>
          <p:nvPr/>
        </p:nvCxnSpPr>
        <p:spPr>
          <a:xfrm>
            <a:off x="3739444" y="3426118"/>
            <a:ext cx="370" cy="14630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Овал 133"/>
          <p:cNvSpPr/>
          <p:nvPr/>
        </p:nvSpPr>
        <p:spPr>
          <a:xfrm>
            <a:off x="8659159" y="3474591"/>
            <a:ext cx="52183" cy="49492"/>
          </a:xfrm>
          <a:prstGeom prst="ellipse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Овал 134"/>
          <p:cNvSpPr/>
          <p:nvPr/>
        </p:nvSpPr>
        <p:spPr>
          <a:xfrm>
            <a:off x="8661288" y="1891187"/>
            <a:ext cx="52183" cy="49492"/>
          </a:xfrm>
          <a:prstGeom prst="ellipse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Прямоугольник 135"/>
              <p:cNvSpPr/>
              <p:nvPr/>
            </p:nvSpPr>
            <p:spPr>
              <a:xfrm>
                <a:off x="161770" y="1264466"/>
                <a:ext cx="16287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6" name="Прямоугольник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70" y="1264466"/>
                <a:ext cx="1628779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Прямоугольник 136"/>
              <p:cNvSpPr/>
              <p:nvPr/>
            </p:nvSpPr>
            <p:spPr>
              <a:xfrm>
                <a:off x="161770" y="2014419"/>
                <a:ext cx="2269596" cy="642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7" name="Прямоугольник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70" y="2014419"/>
                <a:ext cx="2269596" cy="64286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Прямоугольник 137"/>
              <p:cNvSpPr/>
              <p:nvPr/>
            </p:nvSpPr>
            <p:spPr>
              <a:xfrm>
                <a:off x="10026356" y="1329930"/>
                <a:ext cx="17682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8" name="Прямоугольник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356" y="1329930"/>
                <a:ext cx="1768241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5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62752" y="71717"/>
            <a:ext cx="12030635" cy="6696636"/>
          </a:xfrm>
          <a:prstGeom prst="frame">
            <a:avLst>
              <a:gd name="adj1" fmla="val 463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70689" y="353562"/>
                <a:ext cx="648023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689" y="353562"/>
                <a:ext cx="6480236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875637" y="1605957"/>
                <a:ext cx="198971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637" y="1605957"/>
                <a:ext cx="1989712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7357339" y="1597104"/>
                <a:ext cx="216283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339" y="1597104"/>
                <a:ext cx="2162836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01757" y="2618674"/>
                <a:ext cx="751026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757" y="2618674"/>
                <a:ext cx="7510261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38640" y="3559203"/>
                <a:ext cx="446814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640" y="3559203"/>
                <a:ext cx="4468146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92291" y="4504277"/>
                <a:ext cx="2591863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291" y="4504277"/>
                <a:ext cx="2591863" cy="6294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76359" y="4445608"/>
                <a:ext cx="2437334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359" y="4445608"/>
                <a:ext cx="2437334" cy="6881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/>
          <p:cNvCxnSpPr/>
          <p:nvPr/>
        </p:nvCxnSpPr>
        <p:spPr>
          <a:xfrm flipH="1">
            <a:off x="3200401" y="1053823"/>
            <a:ext cx="531340" cy="673081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537622" y="1053823"/>
            <a:ext cx="177945" cy="673081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14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62752" y="71717"/>
            <a:ext cx="12030635" cy="6696636"/>
          </a:xfrm>
          <a:prstGeom prst="frame">
            <a:avLst>
              <a:gd name="adj1" fmla="val 463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919774" y="403395"/>
                <a:ext cx="9423670" cy="1755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774" y="403395"/>
                <a:ext cx="9423670" cy="17550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590814" y="2490169"/>
                <a:ext cx="10556223" cy="18476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rad>
                                  <m:sSub>
                                    <m:sSub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𝒔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𝟔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𝟔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14" y="2490169"/>
                <a:ext cx="10556223" cy="18476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097" y="4576943"/>
            <a:ext cx="1360542" cy="18471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09800" y="5639039"/>
                <a:ext cx="3511626" cy="6755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ru-RU" sz="4000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800" y="5639039"/>
                <a:ext cx="3511626" cy="675570"/>
              </a:xfrm>
              <a:prstGeom prst="rect">
                <a:avLst/>
              </a:prstGeom>
              <a:blipFill>
                <a:blip r:embed="rId5"/>
                <a:stretch>
                  <a:fillRect l="-8681" t="-16216" b="-423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89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401" t="10451" r="15508" b="18086"/>
          <a:stretch/>
        </p:blipFill>
        <p:spPr>
          <a:xfrm flipH="1">
            <a:off x="7877174" y="2247057"/>
            <a:ext cx="3962399" cy="4372817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15251" y="1701175"/>
            <a:ext cx="7330327" cy="914400"/>
          </a:xfrm>
          <a:prstGeom prst="roundRect">
            <a:avLst>
              <a:gd name="adj" fmla="val 42157"/>
            </a:avLst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65857" y="1804432"/>
                <a:ext cx="682911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141-sahifa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4000" b="1" dirty="0" smtClean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-test </a:t>
                </a:r>
                <a:r>
                  <a:rPr lang="en-US" sz="4000" b="1" dirty="0" err="1" smtClean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topshirig‘i</a:t>
                </a:r>
                <a:endParaRPr lang="ru-RU" sz="4000" b="1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57" y="1804432"/>
                <a:ext cx="6829114" cy="707886"/>
              </a:xfrm>
              <a:prstGeom prst="rect">
                <a:avLst/>
              </a:prstGeom>
              <a:blipFill>
                <a:blip r:embed="rId3"/>
                <a:stretch>
                  <a:fillRect l="-3122" t="-15517" r="-2409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8" name="Picture 10" descr="Ppt Creative Shapes, Ppt, Creative, Shape PNG Image And Clipart | Creative  Shapes 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/>
          <a:stretch/>
        </p:blipFill>
        <p:spPr bwMode="auto">
          <a:xfrm>
            <a:off x="1186516" y="2537012"/>
            <a:ext cx="6191250" cy="3200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71916" y="4206918"/>
                <a:ext cx="98424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𝟐𝟐</m:t>
                      </m:r>
                    </m:oMath>
                  </m:oMathPara>
                </a14:m>
                <a:endParaRPr lang="ru-RU" sz="54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916" y="4206918"/>
                <a:ext cx="984244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52480" y="4332424"/>
                <a:ext cx="98424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ru-RU" sz="5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480" y="4332424"/>
                <a:ext cx="98424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36132" y="4079568"/>
                <a:ext cx="98424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𝟐𝟖</m:t>
                      </m:r>
                    </m:oMath>
                  </m:oMathPara>
                </a14:m>
                <a:endParaRPr lang="ru-RU" sz="5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132" y="4079568"/>
                <a:ext cx="984244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70331" y="4332423"/>
                <a:ext cx="98424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</m:oMath>
                  </m:oMathPara>
                </a14:m>
                <a:endParaRPr lang="ru-RU" sz="5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331" y="4332423"/>
                <a:ext cx="984244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12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62752" y="796873"/>
            <a:ext cx="12030635" cy="5971479"/>
          </a:xfrm>
          <a:prstGeom prst="frame">
            <a:avLst>
              <a:gd name="adj1" fmla="val 463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6930" y="1463373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21486" y="2332623"/>
                <a:ext cx="2462982" cy="917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486" y="2332623"/>
                <a:ext cx="2462982" cy="9173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1486" y="3520774"/>
                <a:ext cx="3549113" cy="846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𝒚𝒐𝒏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486" y="3520774"/>
                <a:ext cx="3549113" cy="846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742329" y="4599440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84239" y="5537556"/>
                <a:ext cx="135755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239" y="5537556"/>
                <a:ext cx="1357551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6" name="Picture 12" descr="Blank white note paper with paperclip vector | free image by rawpixel.com /  filmful in 2020 | Note paper, Paper clip, Note doodl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3" t="12436" r="19242" b="15781"/>
          <a:stretch/>
        </p:blipFill>
        <p:spPr bwMode="auto">
          <a:xfrm>
            <a:off x="6421369" y="1045350"/>
            <a:ext cx="4889362" cy="53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внобедренный треугольник 8"/>
          <p:cNvSpPr/>
          <p:nvPr/>
        </p:nvSpPr>
        <p:spPr>
          <a:xfrm>
            <a:off x="7674805" y="2412202"/>
            <a:ext cx="2694984" cy="2832847"/>
          </a:xfrm>
          <a:prstGeom prst="triangl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7674799" y="2368408"/>
            <a:ext cx="1347488" cy="2865707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7674806" y="4965686"/>
            <a:ext cx="2694983" cy="571870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>
            <a:stCxn id="9" idx="0"/>
          </p:cNvCxnSpPr>
          <p:nvPr/>
        </p:nvCxnSpPr>
        <p:spPr>
          <a:xfrm flipH="1">
            <a:off x="9022291" y="2412202"/>
            <a:ext cx="6" cy="2839419"/>
          </a:xfrm>
          <a:prstGeom prst="line">
            <a:avLst/>
          </a:prstGeom>
          <a:ln w="38100">
            <a:solidFill>
              <a:srgbClr val="00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9022291" y="5248335"/>
            <a:ext cx="1347492" cy="6572"/>
          </a:xfrm>
          <a:prstGeom prst="line">
            <a:avLst/>
          </a:prstGeom>
          <a:ln w="38100">
            <a:solidFill>
              <a:srgbClr val="00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уга 20"/>
          <p:cNvSpPr/>
          <p:nvPr/>
        </p:nvSpPr>
        <p:spPr>
          <a:xfrm rot="16786345">
            <a:off x="9995004" y="4868628"/>
            <a:ext cx="749565" cy="737016"/>
          </a:xfrm>
          <a:prstGeom prst="arc">
            <a:avLst>
              <a:gd name="adj1" fmla="val 15632170"/>
              <a:gd name="adj2" fmla="val 19346532"/>
            </a:avLst>
          </a:prstGeom>
          <a:solidFill>
            <a:srgbClr val="FF66CC">
              <a:alpha val="76863"/>
            </a:srgbClr>
          </a:solidFill>
          <a:ln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9022295" y="2385914"/>
            <a:ext cx="1347495" cy="2859135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585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42" name="TextBox 41"/>
          <p:cNvSpPr txBox="1"/>
          <p:nvPr/>
        </p:nvSpPr>
        <p:spPr>
          <a:xfrm>
            <a:off x="3733483" y="-71610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9957480" y="4888861"/>
                <a:ext cx="4122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480" y="4888861"/>
                <a:ext cx="412292" cy="369332"/>
              </a:xfrm>
              <a:prstGeom prst="rect">
                <a:avLst/>
              </a:prstGeom>
              <a:blipFill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9473219" y="5168224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219" y="5168224"/>
                <a:ext cx="36099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9752618" y="3690701"/>
                <a:ext cx="322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2618" y="3690701"/>
                <a:ext cx="32252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Овал 45"/>
          <p:cNvSpPr/>
          <p:nvPr/>
        </p:nvSpPr>
        <p:spPr>
          <a:xfrm>
            <a:off x="8999003" y="5221946"/>
            <a:ext cx="52183" cy="4949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160355" y="5116861"/>
            <a:ext cx="0" cy="1281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>
            <a:off x="9107485" y="5051875"/>
            <a:ext cx="0" cy="1281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8999003" y="2362710"/>
            <a:ext cx="52183" cy="4949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2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62752" y="71717"/>
            <a:ext cx="12030635" cy="6696636"/>
          </a:xfrm>
          <a:prstGeom prst="frame">
            <a:avLst>
              <a:gd name="adj1" fmla="val 463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67116" y="1385208"/>
                <a:ext cx="191398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3600" b="1" dirty="0" smtClean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116" y="1385208"/>
                <a:ext cx="1913985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3140" y="347266"/>
                <a:ext cx="2335511" cy="604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𝒚𝒐𝒏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𝒓𝒍</m:t>
                    </m:r>
                  </m:oMath>
                </a14:m>
                <a:r>
                  <a:rPr lang="en-US" sz="3600" b="1" dirty="0" smtClean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40" y="347266"/>
                <a:ext cx="2335511" cy="6047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3140" y="2204778"/>
                <a:ext cx="3985643" cy="11100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600" b="1" dirty="0" smtClean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40" y="2204778"/>
                <a:ext cx="3985643" cy="11100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6" name="Picture 12" descr="Blank white note paper with paperclip vector | free image by rawpixel.com /  filmful in 2020 | Note paper, Paper clip, Note doodl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3" t="12436" r="19242" b="15781"/>
          <a:stretch/>
        </p:blipFill>
        <p:spPr bwMode="auto">
          <a:xfrm>
            <a:off x="6185966" y="347266"/>
            <a:ext cx="5241131" cy="536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внобедренный треугольник 8"/>
          <p:cNvSpPr/>
          <p:nvPr/>
        </p:nvSpPr>
        <p:spPr>
          <a:xfrm>
            <a:off x="7575175" y="1895367"/>
            <a:ext cx="2694984" cy="2832847"/>
          </a:xfrm>
          <a:prstGeom prst="triangl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7575177" y="1869079"/>
            <a:ext cx="1347488" cy="2865707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7575176" y="4448851"/>
            <a:ext cx="2694983" cy="571870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>
            <a:stCxn id="9" idx="0"/>
          </p:cNvCxnSpPr>
          <p:nvPr/>
        </p:nvCxnSpPr>
        <p:spPr>
          <a:xfrm flipH="1">
            <a:off x="8922661" y="1895367"/>
            <a:ext cx="6" cy="2839419"/>
          </a:xfrm>
          <a:prstGeom prst="line">
            <a:avLst/>
          </a:prstGeom>
          <a:ln w="38100">
            <a:solidFill>
              <a:srgbClr val="00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922661" y="4731500"/>
            <a:ext cx="1347492" cy="6572"/>
          </a:xfrm>
          <a:prstGeom prst="line">
            <a:avLst/>
          </a:prstGeom>
          <a:ln w="38100">
            <a:solidFill>
              <a:srgbClr val="0066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уга 20"/>
          <p:cNvSpPr/>
          <p:nvPr/>
        </p:nvSpPr>
        <p:spPr>
          <a:xfrm rot="16786345">
            <a:off x="9895374" y="4351793"/>
            <a:ext cx="749565" cy="737016"/>
          </a:xfrm>
          <a:prstGeom prst="arc">
            <a:avLst>
              <a:gd name="adj1" fmla="val 15632170"/>
              <a:gd name="adj2" fmla="val 19346532"/>
            </a:avLst>
          </a:prstGeom>
          <a:solidFill>
            <a:srgbClr val="FF66CC">
              <a:alpha val="76863"/>
            </a:srgbClr>
          </a:solidFill>
          <a:ln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8922665" y="1869079"/>
            <a:ext cx="1347495" cy="2859135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6110" y="1252948"/>
                <a:ext cx="2709331" cy="8256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3600" b="1" dirty="0" smtClean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10" y="1252948"/>
                <a:ext cx="2709331" cy="825611"/>
              </a:xfrm>
              <a:prstGeom prst="rect">
                <a:avLst/>
              </a:prstGeom>
              <a:blipFill>
                <a:blip r:embed="rId6"/>
                <a:stretch>
                  <a:fillRect l="-2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2775" y="3513133"/>
                <a:ext cx="3053849" cy="8256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𝒂𝒓𝒄𝒄𝒐𝒔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600" b="1" dirty="0" smtClean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75" y="3513133"/>
                <a:ext cx="3053849" cy="8256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9404890" y="4641860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890" y="4641860"/>
                <a:ext cx="36099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9682119" y="3177032"/>
                <a:ext cx="322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119" y="3177032"/>
                <a:ext cx="32252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utoShape 4" descr="3d Les Gens Humain Caractère Avec Un Crayon Et Des Lunettes Ceci Est Une  Illustration De Rendu 3d Banque D'Images Et Photos Libres De Droits. Image  14767312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Drain De Baignoire METALLIQUE De Cuisine évier - 3d Rendu Banque D'Images  Et Photos Libres De Droits. Image 5862689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1044" y="4596421"/>
            <a:ext cx="1397531" cy="2013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858651" y="4913133"/>
                <a:ext cx="3077894" cy="13796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Javob: </a:t>
                </a:r>
              </a:p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r>
                      <a:rPr lang="en-US" sz="3600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𝒂𝒓𝒄𝒄𝒐𝒔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b="1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651" y="4913133"/>
                <a:ext cx="3077894" cy="1379608"/>
              </a:xfrm>
              <a:prstGeom prst="rect">
                <a:avLst/>
              </a:prstGeom>
              <a:blipFill>
                <a:blip r:embed="rId11"/>
                <a:stretch>
                  <a:fillRect l="-9109" t="-101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9845044" y="4360525"/>
                <a:ext cx="4122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5044" y="4360525"/>
                <a:ext cx="412292" cy="369332"/>
              </a:xfrm>
              <a:prstGeom prst="rect">
                <a:avLst/>
              </a:prstGeom>
              <a:blipFill>
                <a:blip r:embed="rId1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Овал 27"/>
          <p:cNvSpPr/>
          <p:nvPr/>
        </p:nvSpPr>
        <p:spPr>
          <a:xfrm>
            <a:off x="8892350" y="4705356"/>
            <a:ext cx="52183" cy="4949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899917" y="1850559"/>
            <a:ext cx="52183" cy="4949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9061497" y="4597313"/>
            <a:ext cx="0" cy="1281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>
            <a:off x="9008627" y="4532327"/>
            <a:ext cx="0" cy="1281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8485391" y="3165423"/>
                <a:ext cx="41452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391" y="3165423"/>
                <a:ext cx="41452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8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63568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TextBox 4"/>
          <p:cNvSpPr txBox="1"/>
          <p:nvPr/>
        </p:nvSpPr>
        <p:spPr>
          <a:xfrm>
            <a:off x="4906300" y="-52745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4288" y="747674"/>
                <a:ext cx="10566400" cy="3806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yasovchisi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tekisligi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tashkil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etadi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markazidan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yasovchisigacha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masofani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88" y="747674"/>
                <a:ext cx="10566400" cy="3806555"/>
              </a:xfrm>
              <a:prstGeom prst="rect">
                <a:avLst/>
              </a:prstGeom>
              <a:blipFill>
                <a:blip r:embed="rId2"/>
                <a:stretch>
                  <a:fillRect l="-2077" r="-2020" b="-30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Скругленный прямоугольник 7"/>
          <p:cNvSpPr/>
          <p:nvPr/>
        </p:nvSpPr>
        <p:spPr>
          <a:xfrm>
            <a:off x="253994" y="770551"/>
            <a:ext cx="11686989" cy="3960786"/>
          </a:xfrm>
          <a:prstGeom prst="roundRect">
            <a:avLst>
              <a:gd name="adj" fmla="val 8272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4" y="4754214"/>
            <a:ext cx="11430000" cy="199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5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62752" y="796873"/>
            <a:ext cx="12030635" cy="5971479"/>
          </a:xfrm>
          <a:prstGeom prst="frame">
            <a:avLst>
              <a:gd name="adj1" fmla="val 463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6930" y="1463373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21486" y="2246804"/>
                <a:ext cx="221336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486" y="2246804"/>
                <a:ext cx="2213363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686930" y="3676154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1486" y="4445776"/>
                <a:ext cx="126618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486" y="4445776"/>
                <a:ext cx="1266180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6" name="Picture 12" descr="Blank white note paper with paperclip vector | free image by rawpixel.com /  filmful in 2020 | Note paper, Paper clip, Note doodl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3" t="12436" r="19242" b="15781"/>
          <a:stretch/>
        </p:blipFill>
        <p:spPr bwMode="auto">
          <a:xfrm>
            <a:off x="6421369" y="1045350"/>
            <a:ext cx="4889362" cy="53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внобедренный треугольник 8"/>
          <p:cNvSpPr/>
          <p:nvPr/>
        </p:nvSpPr>
        <p:spPr>
          <a:xfrm>
            <a:off x="7674805" y="2412202"/>
            <a:ext cx="2694984" cy="2832847"/>
          </a:xfrm>
          <a:prstGeom prst="triangle">
            <a:avLst/>
          </a:prstGeom>
          <a:solidFill>
            <a:srgbClr val="FFFFB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674806" y="4965686"/>
            <a:ext cx="2694983" cy="571870"/>
          </a:xfrm>
          <a:prstGeom prst="ellipse">
            <a:avLst/>
          </a:prstGeom>
          <a:solidFill>
            <a:srgbClr val="FFFFB9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>
            <a:stCxn id="9" idx="0"/>
          </p:cNvCxnSpPr>
          <p:nvPr/>
        </p:nvCxnSpPr>
        <p:spPr>
          <a:xfrm flipH="1">
            <a:off x="9022291" y="2412202"/>
            <a:ext cx="6" cy="2839419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9020521" y="5251537"/>
            <a:ext cx="1347492" cy="6572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уга 20"/>
          <p:cNvSpPr/>
          <p:nvPr/>
        </p:nvSpPr>
        <p:spPr>
          <a:xfrm rot="16786345">
            <a:off x="9994119" y="4883029"/>
            <a:ext cx="749565" cy="737016"/>
          </a:xfrm>
          <a:prstGeom prst="arc">
            <a:avLst>
              <a:gd name="adj1" fmla="val 15632170"/>
              <a:gd name="adj2" fmla="val 19470944"/>
            </a:avLst>
          </a:prstGeom>
          <a:solidFill>
            <a:srgbClr val="FF33CC">
              <a:alpha val="76863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9022527" y="2378224"/>
            <a:ext cx="1347495" cy="2859135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585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42" name="TextBox 41"/>
          <p:cNvSpPr txBox="1"/>
          <p:nvPr/>
        </p:nvSpPr>
        <p:spPr>
          <a:xfrm>
            <a:off x="3733483" y="-71610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59916" y="2917321"/>
                <a:ext cx="2029466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916" y="2917321"/>
                <a:ext cx="2029466" cy="62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/>
          <p:cNvCxnSpPr/>
          <p:nvPr/>
        </p:nvCxnSpPr>
        <p:spPr>
          <a:xfrm flipV="1">
            <a:off x="9032971" y="4238764"/>
            <a:ext cx="853461" cy="1001839"/>
          </a:xfrm>
          <a:prstGeom prst="line">
            <a:avLst/>
          </a:prstGeom>
          <a:ln w="38100">
            <a:solidFill>
              <a:srgbClr val="9148C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9550570" y="5153209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0570" y="5153209"/>
                <a:ext cx="36099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9682096" y="3651546"/>
                <a:ext cx="322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096" y="3651546"/>
                <a:ext cx="32252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9970049" y="4902005"/>
                <a:ext cx="4122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0049" y="4902005"/>
                <a:ext cx="412292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/>
          <p:cNvCxnSpPr/>
          <p:nvPr/>
        </p:nvCxnSpPr>
        <p:spPr>
          <a:xfrm flipH="1">
            <a:off x="9847897" y="4331963"/>
            <a:ext cx="83231" cy="83108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816402" y="4336320"/>
            <a:ext cx="37885" cy="80373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9237576" y="4356458"/>
                <a:ext cx="370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576" y="4356458"/>
                <a:ext cx="37061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8633633" y="3891756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633" y="3891756"/>
                <a:ext cx="41870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 flipH="1">
            <a:off x="9126918" y="5127927"/>
            <a:ext cx="557" cy="100715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9089239" y="5077848"/>
            <a:ext cx="557" cy="100715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8992452" y="5222429"/>
            <a:ext cx="52183" cy="4949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>
            <a:off x="7674799" y="2368408"/>
            <a:ext cx="1347488" cy="286570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8994429" y="2354230"/>
            <a:ext cx="52183" cy="4949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58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62752" y="114301"/>
            <a:ext cx="12030635" cy="6654052"/>
          </a:xfrm>
          <a:prstGeom prst="frame">
            <a:avLst>
              <a:gd name="adj1" fmla="val 463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6" name="Picture 12" descr="Blank white note paper with paperclip vector | free image by rawpixel.com /  filmful in 2020 | Note paper, Paper clip, Note dood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3" t="12436" r="19242" b="15781"/>
          <a:stretch/>
        </p:blipFill>
        <p:spPr bwMode="auto">
          <a:xfrm>
            <a:off x="7163311" y="450066"/>
            <a:ext cx="4433130" cy="53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внобедренный треугольник 8"/>
          <p:cNvSpPr/>
          <p:nvPr/>
        </p:nvSpPr>
        <p:spPr>
          <a:xfrm>
            <a:off x="8046331" y="1745452"/>
            <a:ext cx="2694984" cy="2832847"/>
          </a:xfrm>
          <a:prstGeom prst="triangle">
            <a:avLst/>
          </a:prstGeom>
          <a:solidFill>
            <a:srgbClr val="FFFFB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046332" y="4298936"/>
            <a:ext cx="2694983" cy="571870"/>
          </a:xfrm>
          <a:prstGeom prst="ellipse">
            <a:avLst/>
          </a:prstGeom>
          <a:solidFill>
            <a:srgbClr val="FFFFB9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9922096" y="4486459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2096" y="4486459"/>
                <a:ext cx="36099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10053622" y="2984796"/>
                <a:ext cx="322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622" y="2984796"/>
                <a:ext cx="32252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63187" y="359776"/>
                <a:ext cx="2731582" cy="10630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87" y="359776"/>
                <a:ext cx="2731582" cy="1063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083991" y="359841"/>
                <a:ext cx="2869440" cy="10630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𝟑𝟎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991" y="359841"/>
                <a:ext cx="2869440" cy="10630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11938" y="4040493"/>
                <a:ext cx="5576206" cy="1291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38" y="4040493"/>
                <a:ext cx="5576206" cy="12910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9014230" y="3089864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230" y="3089864"/>
                <a:ext cx="41870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Равнобедренный треугольник 4"/>
          <p:cNvSpPr/>
          <p:nvPr/>
        </p:nvSpPr>
        <p:spPr>
          <a:xfrm>
            <a:off x="9419760" y="1738718"/>
            <a:ext cx="1314052" cy="2827892"/>
          </a:xfrm>
          <a:prstGeom prst="triangle">
            <a:avLst>
              <a:gd name="adj" fmla="val 0"/>
            </a:avLst>
          </a:prstGeom>
          <a:solidFill>
            <a:srgbClr val="66FF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9395999" y="1727946"/>
            <a:ext cx="6" cy="2839419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379876" y="4579234"/>
            <a:ext cx="1347492" cy="6572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Дуга 36"/>
          <p:cNvSpPr/>
          <p:nvPr/>
        </p:nvSpPr>
        <p:spPr>
          <a:xfrm rot="16786345">
            <a:off x="10366530" y="4201878"/>
            <a:ext cx="749565" cy="737016"/>
          </a:xfrm>
          <a:prstGeom prst="arc">
            <a:avLst>
              <a:gd name="adj1" fmla="val 15632170"/>
              <a:gd name="adj2" fmla="val 19346532"/>
            </a:avLst>
          </a:prstGeom>
          <a:solidFill>
            <a:srgbClr val="FF33CC">
              <a:alpha val="76863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9393813" y="1703159"/>
            <a:ext cx="1347495" cy="2859135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10052870" y="4120429"/>
                <a:ext cx="430226" cy="344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870" y="4120429"/>
                <a:ext cx="430226" cy="344133"/>
              </a:xfrm>
              <a:prstGeom prst="rect">
                <a:avLst/>
              </a:prstGeom>
              <a:blipFill>
                <a:blip r:embed="rId9"/>
                <a:stretch>
                  <a:fillRect r="-98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Прямая соединительная линия 44"/>
          <p:cNvCxnSpPr/>
          <p:nvPr/>
        </p:nvCxnSpPr>
        <p:spPr>
          <a:xfrm flipH="1">
            <a:off x="9495685" y="4465678"/>
            <a:ext cx="557" cy="100715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6200000" flipH="1">
            <a:off x="9458006" y="4415599"/>
            <a:ext cx="557" cy="100715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9367866" y="4553610"/>
            <a:ext cx="52183" cy="4949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8046325" y="1701658"/>
            <a:ext cx="1347488" cy="286570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9367714" y="1689226"/>
            <a:ext cx="52183" cy="4949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7511" y="1872832"/>
                <a:ext cx="5667834" cy="17876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11" y="1872832"/>
                <a:ext cx="5667834" cy="17876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7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62752" y="114301"/>
            <a:ext cx="12030635" cy="6654052"/>
          </a:xfrm>
          <a:prstGeom prst="frame">
            <a:avLst>
              <a:gd name="adj1" fmla="val 463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6" name="Picture 12" descr="Blank white note paper with paperclip vector | free image by rawpixel.com /  filmful in 2020 | Note paper, Paper clip, Note dood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3" t="12436" r="19242" b="15781"/>
          <a:stretch/>
        </p:blipFill>
        <p:spPr bwMode="auto">
          <a:xfrm>
            <a:off x="7163311" y="450066"/>
            <a:ext cx="4433130" cy="53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внобедренный треугольник 8"/>
          <p:cNvSpPr/>
          <p:nvPr/>
        </p:nvSpPr>
        <p:spPr>
          <a:xfrm>
            <a:off x="8046331" y="1745452"/>
            <a:ext cx="2694984" cy="2832847"/>
          </a:xfrm>
          <a:prstGeom prst="triangle">
            <a:avLst/>
          </a:prstGeom>
          <a:solidFill>
            <a:srgbClr val="FFFFB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8046325" y="1701658"/>
            <a:ext cx="1347488" cy="286570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8046332" y="4298936"/>
            <a:ext cx="2694983" cy="571870"/>
          </a:xfrm>
          <a:prstGeom prst="ellipse">
            <a:avLst/>
          </a:prstGeom>
          <a:solidFill>
            <a:srgbClr val="FFFFB9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9922096" y="4486459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2096" y="4486459"/>
                <a:ext cx="36099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10053622" y="2984796"/>
                <a:ext cx="322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622" y="2984796"/>
                <a:ext cx="32252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43945" y="289626"/>
                <a:ext cx="2882071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45" y="289626"/>
                <a:ext cx="2882071" cy="6881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43945" y="1227869"/>
                <a:ext cx="2984663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45" y="1227869"/>
                <a:ext cx="2984663" cy="6881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9014230" y="3089864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230" y="3089864"/>
                <a:ext cx="41870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Равнобедренный треугольник 4"/>
          <p:cNvSpPr/>
          <p:nvPr/>
        </p:nvSpPr>
        <p:spPr>
          <a:xfrm>
            <a:off x="9421657" y="1740042"/>
            <a:ext cx="1314052" cy="2827892"/>
          </a:xfrm>
          <a:prstGeom prst="triangle">
            <a:avLst>
              <a:gd name="adj" fmla="val 0"/>
            </a:avLst>
          </a:prstGeom>
          <a:solidFill>
            <a:srgbClr val="66FF99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9395999" y="1727946"/>
            <a:ext cx="6" cy="2839419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379876" y="4577137"/>
            <a:ext cx="1347492" cy="6572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Дуга 36"/>
          <p:cNvSpPr/>
          <p:nvPr/>
        </p:nvSpPr>
        <p:spPr>
          <a:xfrm rot="16786345">
            <a:off x="10366530" y="4201878"/>
            <a:ext cx="749565" cy="737016"/>
          </a:xfrm>
          <a:prstGeom prst="arc">
            <a:avLst>
              <a:gd name="adj1" fmla="val 15632170"/>
              <a:gd name="adj2" fmla="val 19346532"/>
            </a:avLst>
          </a:prstGeom>
          <a:solidFill>
            <a:srgbClr val="FF33CC">
              <a:alpha val="76863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9393821" y="1719164"/>
            <a:ext cx="1347495" cy="2859135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10046718" y="4107921"/>
                <a:ext cx="449206" cy="344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718" y="4107921"/>
                <a:ext cx="449206" cy="344133"/>
              </a:xfrm>
              <a:prstGeom prst="rect">
                <a:avLst/>
              </a:prstGeom>
              <a:blipFill>
                <a:blip r:embed="rId8"/>
                <a:stretch>
                  <a:fillRect r="-54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Прямая соединительная линия 44"/>
          <p:cNvCxnSpPr/>
          <p:nvPr/>
        </p:nvCxnSpPr>
        <p:spPr>
          <a:xfrm flipH="1">
            <a:off x="9495685" y="4465678"/>
            <a:ext cx="557" cy="100715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6200000" flipH="1">
            <a:off x="9458006" y="4415599"/>
            <a:ext cx="557" cy="100715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9417153" y="3573665"/>
            <a:ext cx="849789" cy="985848"/>
          </a:xfrm>
          <a:prstGeom prst="line">
            <a:avLst/>
          </a:prstGeom>
          <a:ln w="38100">
            <a:solidFill>
              <a:srgbClr val="9148C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10255233" y="3656671"/>
            <a:ext cx="50268" cy="55164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0212957" y="3650410"/>
            <a:ext cx="37885" cy="80373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9621607" y="3684253"/>
                <a:ext cx="370614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1607" y="3684253"/>
                <a:ext cx="37061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42055" y="1293208"/>
                <a:ext cx="221336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055" y="1293208"/>
                <a:ext cx="2213363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43945" y="2156670"/>
                <a:ext cx="6249981" cy="1410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45" y="2156670"/>
                <a:ext cx="6249981" cy="14101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Рисунок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51467" y="4023144"/>
            <a:ext cx="1397531" cy="2013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707305" y="5203147"/>
                <a:ext cx="309745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4000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305" y="5203147"/>
                <a:ext cx="3097453" cy="615553"/>
              </a:xfrm>
              <a:prstGeom prst="rect">
                <a:avLst/>
              </a:prstGeom>
              <a:blipFill>
                <a:blip r:embed="rId13"/>
                <a:stretch>
                  <a:fillRect l="-9843" t="-25743" b="-48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Овал 38"/>
          <p:cNvSpPr/>
          <p:nvPr/>
        </p:nvSpPr>
        <p:spPr>
          <a:xfrm>
            <a:off x="9372967" y="4553610"/>
            <a:ext cx="52183" cy="4949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1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63568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TextBox 4"/>
          <p:cNvSpPr txBox="1"/>
          <p:nvPr/>
        </p:nvSpPr>
        <p:spPr>
          <a:xfrm>
            <a:off x="4906300" y="-52745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4900" y="734453"/>
                <a:ext cx="11385176" cy="389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yasovchisi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tekisligi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𝟒𝟓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tashkil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etadi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markazidan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yasovchisigacha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masofa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  <m:r>
                      <a:rPr lang="en-US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toping.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00" y="734453"/>
                <a:ext cx="11385176" cy="3896580"/>
              </a:xfrm>
              <a:prstGeom prst="rect">
                <a:avLst/>
              </a:prstGeom>
              <a:blipFill>
                <a:blip r:embed="rId2"/>
                <a:stretch>
                  <a:fillRect l="-1874" r="-1927" b="-2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Скругленный прямоугольник 7"/>
          <p:cNvSpPr/>
          <p:nvPr/>
        </p:nvSpPr>
        <p:spPr>
          <a:xfrm>
            <a:off x="253994" y="770551"/>
            <a:ext cx="11686989" cy="3960786"/>
          </a:xfrm>
          <a:prstGeom prst="roundRect">
            <a:avLst>
              <a:gd name="adj" fmla="val 8272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4" y="4754214"/>
            <a:ext cx="11430000" cy="199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45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336</Words>
  <Application>Microsoft Office PowerPoint</Application>
  <PresentationFormat>Широкоэкранный</PresentationFormat>
  <Paragraphs>212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64</cp:revision>
  <dcterms:created xsi:type="dcterms:W3CDTF">2021-01-04T19:15:22Z</dcterms:created>
  <dcterms:modified xsi:type="dcterms:W3CDTF">2021-01-13T03:32:58Z</dcterms:modified>
</cp:coreProperties>
</file>