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74" r:id="rId3"/>
    <p:sldId id="276" r:id="rId4"/>
    <p:sldId id="277" r:id="rId5"/>
    <p:sldId id="278" r:id="rId6"/>
    <p:sldId id="279" r:id="rId7"/>
    <p:sldId id="282" r:id="rId8"/>
    <p:sldId id="283" r:id="rId9"/>
    <p:sldId id="284" r:id="rId10"/>
    <p:sldId id="285" r:id="rId11"/>
    <p:sldId id="287" r:id="rId12"/>
    <p:sldId id="288" r:id="rId13"/>
    <p:sldId id="289" r:id="rId14"/>
    <p:sldId id="290" r:id="rId15"/>
    <p:sldId id="292" r:id="rId16"/>
    <p:sldId id="294" r:id="rId17"/>
    <p:sldId id="293" r:id="rId18"/>
    <p:sldId id="297" r:id="rId19"/>
    <p:sldId id="298" r:id="rId20"/>
    <p:sldId id="299" r:id="rId21"/>
    <p:sldId id="300" r:id="rId22"/>
    <p:sldId id="296" r:id="rId23"/>
    <p:sldId id="301" r:id="rId24"/>
    <p:sldId id="302" r:id="rId25"/>
    <p:sldId id="304" r:id="rId26"/>
    <p:sldId id="303" r:id="rId27"/>
    <p:sldId id="305" r:id="rId28"/>
    <p:sldId id="306" r:id="rId29"/>
    <p:sldId id="307" r:id="rId30"/>
    <p:sldId id="281" r:id="rId31"/>
    <p:sldId id="275" r:id="rId32"/>
    <p:sldId id="308" r:id="rId33"/>
    <p:sldId id="309" r:id="rId34"/>
    <p:sldId id="31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FF"/>
    <a:srgbClr val="FF66FF"/>
    <a:srgbClr val="99FF66"/>
    <a:srgbClr val="00FF99"/>
    <a:srgbClr val="0000CC"/>
    <a:srgbClr val="009900"/>
    <a:srgbClr val="F8CBAD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>
        <p:scale>
          <a:sx n="100" d="100"/>
          <a:sy n="100" d="100"/>
        </p:scale>
        <p:origin x="7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961B1-30B8-4FD9-84EB-91677FE903D2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FB136-F4FF-434D-9E1D-18FABA00A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B136-F4FF-434D-9E1D-18FABA00A8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B136-F4FF-434D-9E1D-18FABA00A8B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4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B136-F4FF-434D-9E1D-18FABA00A8B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12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B136-F4FF-434D-9E1D-18FABA00A8B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95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B136-F4FF-434D-9E1D-18FABA00A8B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22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B136-F4FF-434D-9E1D-18FABA00A8B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1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B136-F4FF-434D-9E1D-18FABA00A8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B136-F4FF-434D-9E1D-18FABA00A8B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0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B136-F4FF-434D-9E1D-18FABA00A8B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5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B136-F4FF-434D-9E1D-18FABA00A8B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90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B136-F4FF-434D-9E1D-18FABA00A8B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4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B136-F4FF-434D-9E1D-18FABA00A8B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2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B136-F4FF-434D-9E1D-18FABA00A8B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61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FB136-F4FF-434D-9E1D-18FABA00A8B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1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5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7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4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2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3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2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6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2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8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84F3-FF79-41D9-BCD7-3C933A3404C9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0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24.jpe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eg"/><Relationship Id="rId7" Type="http://schemas.openxmlformats.org/officeDocument/2006/relationships/image" Target="../media/image55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jpe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.jpe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95.png"/><Relationship Id="rId10" Type="http://schemas.openxmlformats.org/officeDocument/2006/relationships/image" Target="../media/image96.png"/><Relationship Id="rId4" Type="http://schemas.openxmlformats.org/officeDocument/2006/relationships/image" Target="../media/image94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jpe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63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jpe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7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6.png"/><Relationship Id="rId5" Type="http://schemas.openxmlformats.org/officeDocument/2006/relationships/image" Target="../media/image107.png"/><Relationship Id="rId10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1.png"/><Relationship Id="rId14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8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20.png"/><Relationship Id="rId5" Type="http://schemas.openxmlformats.org/officeDocument/2006/relationships/image" Target="../media/image107.png"/><Relationship Id="rId15" Type="http://schemas.openxmlformats.org/officeDocument/2006/relationships/image" Target="../media/image122.png"/><Relationship Id="rId10" Type="http://schemas.openxmlformats.org/officeDocument/2006/relationships/image" Target="../media/image119.png"/><Relationship Id="rId4" Type="http://schemas.openxmlformats.org/officeDocument/2006/relationships/image" Target="../media/image114.png"/><Relationship Id="rId9" Type="http://schemas.openxmlformats.org/officeDocument/2006/relationships/image" Target="../media/image111.png"/><Relationship Id="rId14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24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34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33.png"/><Relationship Id="rId5" Type="http://schemas.openxmlformats.org/officeDocument/2006/relationships/image" Target="../media/image107.png"/><Relationship Id="rId10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11.png"/><Relationship Id="rId14" Type="http://schemas.openxmlformats.org/officeDocument/2006/relationships/image" Target="../media/image1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34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37.png"/><Relationship Id="rId5" Type="http://schemas.openxmlformats.org/officeDocument/2006/relationships/image" Target="../media/image107.png"/><Relationship Id="rId15" Type="http://schemas.openxmlformats.org/officeDocument/2006/relationships/image" Target="../media/image121.png"/><Relationship Id="rId10" Type="http://schemas.openxmlformats.org/officeDocument/2006/relationships/image" Target="../media/image136.png"/><Relationship Id="rId4" Type="http://schemas.openxmlformats.org/officeDocument/2006/relationships/image" Target="../media/image131.png"/><Relationship Id="rId9" Type="http://schemas.openxmlformats.org/officeDocument/2006/relationships/image" Target="../media/image111.png"/><Relationship Id="rId14" Type="http://schemas.openxmlformats.org/officeDocument/2006/relationships/image" Target="../media/image1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0.png"/><Relationship Id="rId7" Type="http://schemas.openxmlformats.org/officeDocument/2006/relationships/image" Target="../media/image24.jpe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26.png"/><Relationship Id="rId9" Type="http://schemas.openxmlformats.org/officeDocument/2006/relationships/image" Target="../media/image1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60.png"/><Relationship Id="rId3" Type="http://schemas.openxmlformats.org/officeDocument/2006/relationships/image" Target="../media/image147.png"/><Relationship Id="rId7" Type="http://schemas.openxmlformats.org/officeDocument/2006/relationships/image" Target="../media/image153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3.jpe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8.png"/><Relationship Id="rId5" Type="http://schemas.openxmlformats.org/officeDocument/2006/relationships/image" Target="../media/image150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49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67.png"/><Relationship Id="rId3" Type="http://schemas.openxmlformats.org/officeDocument/2006/relationships/image" Target="../media/image165.png"/><Relationship Id="rId7" Type="http://schemas.openxmlformats.org/officeDocument/2006/relationships/image" Target="../media/image150.png"/><Relationship Id="rId12" Type="http://schemas.openxmlformats.org/officeDocument/2006/relationships/image" Target="../media/image166.png"/><Relationship Id="rId17" Type="http://schemas.openxmlformats.org/officeDocument/2006/relationships/image" Target="../media/image24.jpeg"/><Relationship Id="rId2" Type="http://schemas.openxmlformats.org/officeDocument/2006/relationships/image" Target="../media/image3.jpe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5.png"/><Relationship Id="rId5" Type="http://schemas.openxmlformats.org/officeDocument/2006/relationships/image" Target="../media/image148.png"/><Relationship Id="rId15" Type="http://schemas.openxmlformats.org/officeDocument/2006/relationships/image" Target="../media/image169.png"/><Relationship Id="rId10" Type="http://schemas.openxmlformats.org/officeDocument/2006/relationships/image" Target="../media/image154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82531" y="2334175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82531" y="4526959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847325" y="2271422"/>
            <a:ext cx="9579322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sz="6000" b="1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Mavzu</a:t>
            </a:r>
            <a:r>
              <a:rPr sz="60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7078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172979" y="-10869"/>
                <a:ext cx="27314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79" y="-10869"/>
                <a:ext cx="273145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внобедренный треугольник 7"/>
          <p:cNvSpPr/>
          <p:nvPr/>
        </p:nvSpPr>
        <p:spPr>
          <a:xfrm flipV="1">
            <a:off x="8937810" y="3834091"/>
            <a:ext cx="1256389" cy="1657841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9020175" y="3834091"/>
            <a:ext cx="1174025" cy="160900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9020175" y="2188163"/>
            <a:ext cx="1174026" cy="164269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8629123" y="2115355"/>
            <a:ext cx="602307" cy="3408751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277865" y="3793558"/>
                <a:ext cx="429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865" y="3793558"/>
                <a:ext cx="42992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560250" y="2963909"/>
                <a:ext cx="446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250" y="2963909"/>
                <a:ext cx="4464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8930277" y="2135505"/>
            <a:ext cx="1232" cy="3370100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7" idx="6"/>
          </p:cNvCxnSpPr>
          <p:nvPr/>
        </p:nvCxnSpPr>
        <p:spPr>
          <a:xfrm flipH="1">
            <a:off x="8959704" y="3823762"/>
            <a:ext cx="1234497" cy="15283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0121755" y="3774243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873769" y="3793558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680423" y="21362"/>
                <a:ext cx="28596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423" y="21362"/>
                <a:ext cx="285969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Рамка 18"/>
          <p:cNvSpPr/>
          <p:nvPr/>
        </p:nvSpPr>
        <p:spPr>
          <a:xfrm>
            <a:off x="66675" y="761479"/>
            <a:ext cx="12038027" cy="6001270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8939862" y="2126278"/>
            <a:ext cx="1224860" cy="1686562"/>
          </a:xfrm>
          <a:prstGeom prst="triangle">
            <a:avLst>
              <a:gd name="adj" fmla="val 0"/>
            </a:avLst>
          </a:prstGeom>
          <a:solidFill>
            <a:srgbClr val="FF66FF">
              <a:alpha val="47843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945440" y="3693182"/>
            <a:ext cx="116579" cy="1188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9483113" y="2652181"/>
                <a:ext cx="333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113" y="2652181"/>
                <a:ext cx="3337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887920" y="899732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20" y="899732"/>
                <a:ext cx="3000565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00627" y="1544507"/>
                <a:ext cx="513217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27" y="1544507"/>
                <a:ext cx="5132174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926054" y="2131665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" y="2131665"/>
                <a:ext cx="2432974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948860" y="2747218"/>
                <a:ext cx="4948086" cy="673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4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60" y="2747218"/>
                <a:ext cx="4948086" cy="6737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912059" y="3574307"/>
                <a:ext cx="513615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59" y="3574307"/>
                <a:ext cx="5136150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948860" y="4330816"/>
                <a:ext cx="191058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𝟓𝟕𝟔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60" y="4330816"/>
                <a:ext cx="1910587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71656" y="5199145"/>
                <a:ext cx="4343305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𝟓𝟕𝟔</m:t>
                    </m:r>
                    <m:r>
                      <a:rPr lang="en-US" sz="40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0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56" y="5199145"/>
                <a:ext cx="4343305" cy="721801"/>
              </a:xfrm>
              <a:prstGeom prst="rect">
                <a:avLst/>
              </a:prstGeom>
              <a:blipFill>
                <a:blip r:embed="rId14"/>
                <a:stretch>
                  <a:fillRect l="-5056" t="-13559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Personaje De Dibujos Animados Con Orange Lista De Verificación Verde Y  Bolígrafo, Fotos, Retratos, Imágenes Y Fotografía De Archivo Libres De  Derecho. Image 18565670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57" y="4330816"/>
            <a:ext cx="1408512" cy="22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466228" y="-10869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4" descr="Открытая Книга И Знак Вопроса — стоковые фотографии и другие картинки  Абстрактный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14" y="3908073"/>
            <a:ext cx="3566148" cy="23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94417" y="1041841"/>
                <a:ext cx="11603165" cy="256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ostida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17" y="1041841"/>
                <a:ext cx="11603165" cy="2568460"/>
              </a:xfrm>
              <a:prstGeom prst="rect">
                <a:avLst/>
              </a:prstGeom>
              <a:blipFill>
                <a:blip r:embed="rId3"/>
                <a:stretch>
                  <a:fillRect l="-1838" t="-4276" r="-1838" b="-9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4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TextBox 5"/>
          <p:cNvSpPr txBox="1"/>
          <p:nvPr/>
        </p:nvSpPr>
        <p:spPr>
          <a:xfrm>
            <a:off x="3241871" y="-38099"/>
            <a:ext cx="600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254" y="123817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92717" y="2027973"/>
                <a:ext cx="2742802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717" y="2027973"/>
                <a:ext cx="2742802" cy="672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292717" y="2865189"/>
                <a:ext cx="198618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717" y="2865189"/>
                <a:ext cx="1986185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255686" y="4224148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686" y="4224148"/>
                <a:ext cx="1303049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201909" y="3427513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820024" y="2580257"/>
            <a:ext cx="3028951" cy="2420368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9334499" y="2567997"/>
            <a:ext cx="1514476" cy="2432628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820023" y="2567997"/>
            <a:ext cx="1514476" cy="2432628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7820023" y="4543425"/>
            <a:ext cx="3028952" cy="914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9334498" y="2561358"/>
            <a:ext cx="5705" cy="2439267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5" idx="6"/>
          </p:cNvCxnSpPr>
          <p:nvPr/>
        </p:nvCxnSpPr>
        <p:spPr>
          <a:xfrm>
            <a:off x="9334498" y="5000625"/>
            <a:ext cx="1514477" cy="0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 rot="15338816">
            <a:off x="10349268" y="4771355"/>
            <a:ext cx="730500" cy="533091"/>
          </a:xfrm>
          <a:prstGeom prst="arc">
            <a:avLst>
              <a:gd name="adj1" fmla="val 17742844"/>
              <a:gd name="adj2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0165339" y="4581582"/>
                <a:ext cx="275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339" y="4581582"/>
                <a:ext cx="275717" cy="369332"/>
              </a:xfrm>
              <a:prstGeom prst="rect">
                <a:avLst/>
              </a:prstGeom>
              <a:blipFill>
                <a:blip r:embed="rId7"/>
                <a:stretch>
                  <a:fillRect l="-15556" r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9904031" y="4961145"/>
                <a:ext cx="234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031" y="4961145"/>
                <a:ext cx="234038" cy="369332"/>
              </a:xfrm>
              <a:prstGeom prst="rect">
                <a:avLst/>
              </a:prstGeom>
              <a:blipFill>
                <a:blip r:embed="rId8"/>
                <a:stretch>
                  <a:fillRect l="-18421" r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964693" y="3649426"/>
                <a:ext cx="3109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693" y="3649426"/>
                <a:ext cx="310983" cy="369332"/>
              </a:xfrm>
              <a:prstGeom prst="rect">
                <a:avLst/>
              </a:prstGeom>
              <a:blipFill>
                <a:blip r:embed="rId9"/>
                <a:stretch>
                  <a:fillRect l="-23529" r="-2156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0092218" y="3392463"/>
                <a:ext cx="1827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218" y="3392463"/>
                <a:ext cx="182742" cy="369332"/>
              </a:xfrm>
              <a:prstGeom prst="rect">
                <a:avLst/>
              </a:prstGeom>
              <a:blipFill>
                <a:blip r:embed="rId10"/>
                <a:stretch>
                  <a:fillRect l="-40000" r="-43333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Овал 36"/>
          <p:cNvSpPr/>
          <p:nvPr/>
        </p:nvSpPr>
        <p:spPr>
          <a:xfrm>
            <a:off x="9291531" y="4946083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9346934" y="4854515"/>
            <a:ext cx="116579" cy="1188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7" name="Рамка 6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820024" y="2580257"/>
            <a:ext cx="3028951" cy="2420368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7820023" y="2567997"/>
            <a:ext cx="1514476" cy="2432628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7820023" y="4543425"/>
            <a:ext cx="3028952" cy="914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9904031" y="4961145"/>
                <a:ext cx="234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031" y="4961145"/>
                <a:ext cx="234038" cy="369332"/>
              </a:xfrm>
              <a:prstGeom prst="rect">
                <a:avLst/>
              </a:prstGeom>
              <a:blipFill>
                <a:blip r:embed="rId4"/>
                <a:stretch>
                  <a:fillRect l="-18421" r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964693" y="3649426"/>
                <a:ext cx="3109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693" y="3649426"/>
                <a:ext cx="310983" cy="369332"/>
              </a:xfrm>
              <a:prstGeom prst="rect">
                <a:avLst/>
              </a:prstGeom>
              <a:blipFill>
                <a:blip r:embed="rId5"/>
                <a:stretch>
                  <a:fillRect l="-23529" r="-2156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0092218" y="3392463"/>
                <a:ext cx="1827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218" y="3392463"/>
                <a:ext cx="182742" cy="369332"/>
              </a:xfrm>
              <a:prstGeom prst="rect">
                <a:avLst/>
              </a:prstGeom>
              <a:blipFill>
                <a:blip r:embed="rId6"/>
                <a:stretch>
                  <a:fillRect l="-40000" r="-43333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Равнобедренный треугольник 9"/>
          <p:cNvSpPr/>
          <p:nvPr/>
        </p:nvSpPr>
        <p:spPr>
          <a:xfrm>
            <a:off x="9334497" y="2580256"/>
            <a:ext cx="1514472" cy="2399287"/>
          </a:xfrm>
          <a:prstGeom prst="triangle">
            <a:avLst>
              <a:gd name="adj" fmla="val 0"/>
            </a:avLst>
          </a:prstGeom>
          <a:solidFill>
            <a:srgbClr val="F8CBAD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9334498" y="2557456"/>
            <a:ext cx="1514476" cy="2432628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9334498" y="2561358"/>
            <a:ext cx="5705" cy="2439267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334498" y="5000625"/>
            <a:ext cx="1514477" cy="0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 rot="15338816">
            <a:off x="10349268" y="4771355"/>
            <a:ext cx="730500" cy="533091"/>
          </a:xfrm>
          <a:prstGeom prst="arc">
            <a:avLst>
              <a:gd name="adj1" fmla="val 17742844"/>
              <a:gd name="adj2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0165339" y="4581582"/>
                <a:ext cx="275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339" y="4581582"/>
                <a:ext cx="275717" cy="369332"/>
              </a:xfrm>
              <a:prstGeom prst="rect">
                <a:avLst/>
              </a:prstGeom>
              <a:blipFill>
                <a:blip r:embed="rId7"/>
                <a:stretch>
                  <a:fillRect l="-15556" r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Овал 37"/>
          <p:cNvSpPr/>
          <p:nvPr/>
        </p:nvSpPr>
        <p:spPr>
          <a:xfrm>
            <a:off x="9291529" y="4916291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134451" y="1126617"/>
                <a:ext cx="2218171" cy="1063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51" y="1126617"/>
                <a:ext cx="2218171" cy="1063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134867" y="3710410"/>
                <a:ext cx="1365374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867" y="3710410"/>
                <a:ext cx="1365374" cy="1156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193379" y="4018758"/>
                <a:ext cx="15545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379" y="4018758"/>
                <a:ext cx="1554528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1134451" y="2392827"/>
                <a:ext cx="2731581" cy="1063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51" y="2392827"/>
                <a:ext cx="2731581" cy="10630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5092595" y="70452"/>
                <a:ext cx="198618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595" y="70452"/>
                <a:ext cx="1986185" cy="6294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угольник 43"/>
          <p:cNvSpPr/>
          <p:nvPr/>
        </p:nvSpPr>
        <p:spPr>
          <a:xfrm>
            <a:off x="9334567" y="4856870"/>
            <a:ext cx="116579" cy="1188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66675" y="76200"/>
            <a:ext cx="12038027" cy="6686549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120167" y="897375"/>
                <a:ext cx="2595326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𝒓𝒍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67" y="897375"/>
                <a:ext cx="2595326" cy="672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120167" y="289935"/>
                <a:ext cx="15545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67" y="289935"/>
                <a:ext cx="155452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233007" y="2390657"/>
                <a:ext cx="1998540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07" y="2390657"/>
                <a:ext cx="1998540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175301" y="1747142"/>
                <a:ext cx="338717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01" y="1747142"/>
                <a:ext cx="338717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050047" y="3126060"/>
                <a:ext cx="1818840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047" y="3126060"/>
                <a:ext cx="1818840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5682642" y="262184"/>
                <a:ext cx="42936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642" y="262184"/>
                <a:ext cx="429367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5775877" y="918694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77" y="918694"/>
                <a:ext cx="3000565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5775877" y="1701078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77" y="1701078"/>
                <a:ext cx="3000565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5775876" y="2405221"/>
                <a:ext cx="442845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76" y="2405221"/>
                <a:ext cx="4428456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5775876" y="3043517"/>
                <a:ext cx="2136674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76" y="3043517"/>
                <a:ext cx="2136674" cy="6881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1365616" y="3937909"/>
                <a:ext cx="8121647" cy="990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616" y="3937909"/>
                <a:ext cx="8121647" cy="9902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3673217" y="5453096"/>
                <a:ext cx="3155672" cy="1082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40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17" y="5453096"/>
                <a:ext cx="3155672" cy="1082540"/>
              </a:xfrm>
              <a:prstGeom prst="rect">
                <a:avLst/>
              </a:prstGeom>
              <a:blipFill>
                <a:blip r:embed="rId14"/>
                <a:stretch>
                  <a:fillRect l="-6963" b="-10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2" descr="Personaje De Dibujos Animados Con Orange Lista De Verificación Verde Y  Bolígrafo, Fotos, Retratos, Imágenes Y Fotografía De Archivo Libres De  Derecho. Image 18565670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63" y="4928116"/>
            <a:ext cx="1488031" cy="16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962525" y="289935"/>
            <a:ext cx="19050" cy="35486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3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TextBox 5"/>
          <p:cNvSpPr txBox="1"/>
          <p:nvPr/>
        </p:nvSpPr>
        <p:spPr>
          <a:xfrm>
            <a:off x="4466228" y="-10869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88834" y="1394691"/>
                <a:ext cx="631399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ko‘rsatilgan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shaklni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aylantirishdan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jism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34" y="1394691"/>
                <a:ext cx="6313990" cy="4594912"/>
              </a:xfrm>
              <a:prstGeom prst="rect">
                <a:avLst/>
              </a:prstGeom>
              <a:blipFill>
                <a:blip r:embed="rId2"/>
                <a:stretch>
                  <a:fillRect l="-3478" r="-3478" b="-4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 descr="Лупа PNG фото скачать бесплатн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t="12737" b="-2351"/>
          <a:stretch/>
        </p:blipFill>
        <p:spPr bwMode="auto">
          <a:xfrm rot="5400000" flipH="1">
            <a:off x="6819734" y="1774248"/>
            <a:ext cx="5368058" cy="46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9648825" y="1933575"/>
            <a:ext cx="0" cy="240030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048625" y="3834092"/>
            <a:ext cx="2924175" cy="1400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8343900" y="2714625"/>
            <a:ext cx="1304925" cy="1119467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0436686" y="3834092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686" y="3834092"/>
                <a:ext cx="253274" cy="369332"/>
              </a:xfrm>
              <a:prstGeom prst="rect">
                <a:avLst/>
              </a:prstGeom>
              <a:blipFill>
                <a:blip r:embed="rId4"/>
                <a:stretch>
                  <a:fillRect l="-26190" r="-28571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9363070" y="3834092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070" y="3834092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9268" r="-29268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8116614" y="3848101"/>
                <a:ext cx="2789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 smtClean="0"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400" b="1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14" y="3848101"/>
                <a:ext cx="278923" cy="369332"/>
              </a:xfrm>
              <a:prstGeom prst="rect">
                <a:avLst/>
              </a:prstGeom>
              <a:blipFill>
                <a:blip r:embed="rId6"/>
                <a:stretch>
                  <a:fillRect l="-65217" t="-24590" r="-36957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9344504" y="2374199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504" y="2374199"/>
                <a:ext cx="253274" cy="369332"/>
              </a:xfrm>
              <a:prstGeom prst="rect">
                <a:avLst/>
              </a:prstGeom>
              <a:blipFill>
                <a:blip r:embed="rId7"/>
                <a:stretch>
                  <a:fillRect l="-29268" r="-2926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0865610" y="3854604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610" y="3854604"/>
                <a:ext cx="246862" cy="369332"/>
              </a:xfrm>
              <a:prstGeom prst="rect">
                <a:avLst/>
              </a:prstGeom>
              <a:blipFill>
                <a:blip r:embed="rId8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9699920" y="1820504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920" y="1820504"/>
                <a:ext cx="253274" cy="369332"/>
              </a:xfrm>
              <a:prstGeom prst="rect">
                <a:avLst/>
              </a:prstGeom>
              <a:blipFill>
                <a:blip r:embed="rId9"/>
                <a:stretch>
                  <a:fillRect l="-28571" r="-3095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4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TextBox 5"/>
          <p:cNvSpPr txBox="1"/>
          <p:nvPr/>
        </p:nvSpPr>
        <p:spPr>
          <a:xfrm>
            <a:off x="3241871" y="-38099"/>
            <a:ext cx="600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254" y="123817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82254" y="1881309"/>
                <a:ext cx="15772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4" y="1881309"/>
                <a:ext cx="157729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Равнобедренный треугольник 9"/>
          <p:cNvSpPr/>
          <p:nvPr/>
        </p:nvSpPr>
        <p:spPr>
          <a:xfrm flipH="1">
            <a:off x="8623655" y="2078790"/>
            <a:ext cx="1256389" cy="1733888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flipH="1" flipV="1">
            <a:off x="8623654" y="3840662"/>
            <a:ext cx="1256389" cy="1657841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628453" y="3828684"/>
            <a:ext cx="1138399" cy="154432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8638455" y="2203342"/>
            <a:ext cx="1139851" cy="159228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9577343" y="2089752"/>
            <a:ext cx="602307" cy="3408751"/>
          </a:xfrm>
          <a:prstGeom prst="ellipse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778306" y="284882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306" y="2848828"/>
                <a:ext cx="3866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9154777" y="3790625"/>
                <a:ext cx="245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77" y="3790625"/>
                <a:ext cx="245919" cy="369332"/>
              </a:xfrm>
              <a:prstGeom prst="rect">
                <a:avLst/>
              </a:prstGeom>
              <a:blipFill>
                <a:blip r:embed="rId6"/>
                <a:stretch>
                  <a:fillRect r="-2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>
            <a:stCxn id="10" idx="0"/>
          </p:cNvCxnSpPr>
          <p:nvPr/>
        </p:nvCxnSpPr>
        <p:spPr>
          <a:xfrm flipH="1">
            <a:off x="9879391" y="2078790"/>
            <a:ext cx="653" cy="3423671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8631322" y="3828684"/>
            <a:ext cx="1236158" cy="793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9826606" y="3786914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604219" y="3774293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204935" y="2605453"/>
                <a:ext cx="17055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35" y="2605453"/>
                <a:ext cx="170553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204935" y="3324950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307929" y="4217313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29" y="4217313"/>
                <a:ext cx="1303049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9759015" y="3691112"/>
            <a:ext cx="116579" cy="1188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6675" y="904875"/>
            <a:ext cx="12038027" cy="585787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60966" y="1497536"/>
                <a:ext cx="7429854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4000" b="1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966" y="1497536"/>
                <a:ext cx="7429854" cy="1156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520065" y="3551643"/>
                <a:ext cx="29434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000" b="1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065" y="3551643"/>
                <a:ext cx="2943434" cy="707886"/>
              </a:xfrm>
              <a:prstGeom prst="rect">
                <a:avLst/>
              </a:prstGeom>
              <a:blipFill>
                <a:blip r:embed="rId3"/>
                <a:stretch>
                  <a:fillRect l="-7246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Personaje De Dibujos Animados Con Orange Lista De Verificación Verde Y  Bolígrafo, Fotos, Retratos, Imágenes Y Fotografía De Archivo Libres De  Derecho. Image 18565670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11" y="3026663"/>
            <a:ext cx="1488031" cy="16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20065" y="32350"/>
                <a:ext cx="15772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065" y="32350"/>
                <a:ext cx="157729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158060" y="52383"/>
                <a:ext cx="17055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060" y="52383"/>
                <a:ext cx="170553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466228" y="-10869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4" descr="Открытая Книга И Знак Вопроса — стоковые фотографии и другие картинки  Абстрактный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14" y="3908073"/>
            <a:ext cx="3566148" cy="23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4800" y="1122524"/>
                <a:ext cx="11421332" cy="256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22524"/>
                <a:ext cx="11421332" cy="2568460"/>
              </a:xfrm>
              <a:prstGeom prst="rect">
                <a:avLst/>
              </a:prstGeom>
              <a:blipFill>
                <a:blip r:embed="rId3"/>
                <a:stretch>
                  <a:fillRect l="-1868" t="-4276" r="-1814" b="-9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TextBox 5"/>
          <p:cNvSpPr txBox="1"/>
          <p:nvPr/>
        </p:nvSpPr>
        <p:spPr>
          <a:xfrm>
            <a:off x="3241871" y="-38099"/>
            <a:ext cx="600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254" y="123817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92717" y="2027973"/>
                <a:ext cx="25328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717" y="2027973"/>
                <a:ext cx="253280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304159" y="2762995"/>
                <a:ext cx="198618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159" y="2762995"/>
                <a:ext cx="1986185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201909" y="3427513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820024" y="2580257"/>
            <a:ext cx="3028951" cy="2420368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9334499" y="2567997"/>
            <a:ext cx="1514476" cy="2432628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820023" y="2567997"/>
            <a:ext cx="1514476" cy="2432628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7820023" y="4543425"/>
            <a:ext cx="3028952" cy="914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9334498" y="2561358"/>
            <a:ext cx="5705" cy="2439267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5" idx="6"/>
          </p:cNvCxnSpPr>
          <p:nvPr/>
        </p:nvCxnSpPr>
        <p:spPr>
          <a:xfrm>
            <a:off x="9334498" y="5000625"/>
            <a:ext cx="1514477" cy="0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 rot="15338816">
            <a:off x="10349268" y="4771355"/>
            <a:ext cx="730500" cy="533091"/>
          </a:xfrm>
          <a:prstGeom prst="arc">
            <a:avLst>
              <a:gd name="adj1" fmla="val 17742844"/>
              <a:gd name="adj2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0165339" y="4581582"/>
                <a:ext cx="275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339" y="4581582"/>
                <a:ext cx="275717" cy="369332"/>
              </a:xfrm>
              <a:prstGeom prst="rect">
                <a:avLst/>
              </a:prstGeom>
              <a:blipFill>
                <a:blip r:embed="rId6"/>
                <a:stretch>
                  <a:fillRect l="-15556" r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9904031" y="4961145"/>
                <a:ext cx="234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031" y="4961145"/>
                <a:ext cx="234038" cy="369332"/>
              </a:xfrm>
              <a:prstGeom prst="rect">
                <a:avLst/>
              </a:prstGeom>
              <a:blipFill>
                <a:blip r:embed="rId7"/>
                <a:stretch>
                  <a:fillRect l="-18421" r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964693" y="3649426"/>
                <a:ext cx="3109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693" y="3649426"/>
                <a:ext cx="310983" cy="369332"/>
              </a:xfrm>
              <a:prstGeom prst="rect">
                <a:avLst/>
              </a:prstGeom>
              <a:blipFill>
                <a:blip r:embed="rId8"/>
                <a:stretch>
                  <a:fillRect l="-23529" r="-2156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0092218" y="3392463"/>
                <a:ext cx="1827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218" y="3392463"/>
                <a:ext cx="182742" cy="369332"/>
              </a:xfrm>
              <a:prstGeom prst="rect">
                <a:avLst/>
              </a:prstGeom>
              <a:blipFill>
                <a:blip r:embed="rId9"/>
                <a:stretch>
                  <a:fillRect l="-40000" r="-43333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Овал 36"/>
          <p:cNvSpPr/>
          <p:nvPr/>
        </p:nvSpPr>
        <p:spPr>
          <a:xfrm>
            <a:off x="9291531" y="4946083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68020" y="4318141"/>
                <a:ext cx="1965538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20" y="4318141"/>
                <a:ext cx="1965538" cy="672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9348573" y="4854515"/>
            <a:ext cx="116579" cy="1188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TextBox 5"/>
          <p:cNvSpPr txBox="1"/>
          <p:nvPr/>
        </p:nvSpPr>
        <p:spPr>
          <a:xfrm>
            <a:off x="4466228" y="-10869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88835" y="1555254"/>
                <a:ext cx="631399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Silindrdan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rasmda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ko‘rsatilgandek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o‘yib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35" y="1555254"/>
                <a:ext cx="6313990" cy="4401205"/>
              </a:xfrm>
              <a:prstGeom prst="rect">
                <a:avLst/>
              </a:prstGeom>
              <a:blipFill>
                <a:blip r:embed="rId2"/>
                <a:stretch>
                  <a:fillRect l="-3478" t="-2493" r="-3478" b="-4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 descr="Лупа PNG фото скачать бесплатн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t="12737" b="-2351"/>
          <a:stretch/>
        </p:blipFill>
        <p:spPr bwMode="auto">
          <a:xfrm rot="5400000" flipH="1">
            <a:off x="6819734" y="1774248"/>
            <a:ext cx="5368058" cy="46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8398976" y="2192422"/>
            <a:ext cx="2147455" cy="2567709"/>
          </a:xfrm>
          <a:prstGeom prst="can">
            <a:avLst>
              <a:gd name="adj" fmla="val 32826"/>
            </a:avLst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387430" y="4060478"/>
            <a:ext cx="2170546" cy="699653"/>
          </a:xfrm>
          <a:prstGeom prst="ellipse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0800000">
            <a:off x="8431489" y="2557261"/>
            <a:ext cx="2090042" cy="1838033"/>
          </a:xfrm>
          <a:prstGeom prst="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8459726" y="2629449"/>
            <a:ext cx="993786" cy="1765845"/>
          </a:xfrm>
          <a:prstGeom prst="line">
            <a:avLst/>
          </a:prstGeom>
          <a:ln w="381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9456902" y="2656606"/>
            <a:ext cx="1032661" cy="1773871"/>
          </a:xfrm>
          <a:prstGeom prst="line">
            <a:avLst/>
          </a:prstGeom>
          <a:ln w="381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9408868" y="4311561"/>
            <a:ext cx="135284" cy="1391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387430" y="2157239"/>
            <a:ext cx="2170546" cy="69965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Арка 46"/>
          <p:cNvSpPr/>
          <p:nvPr/>
        </p:nvSpPr>
        <p:spPr>
          <a:xfrm>
            <a:off x="8580583" y="2355271"/>
            <a:ext cx="1791854" cy="785090"/>
          </a:xfrm>
          <a:prstGeom prst="blockArc">
            <a:avLst>
              <a:gd name="adj1" fmla="val 11129594"/>
              <a:gd name="adj2" fmla="val 21315464"/>
              <a:gd name="adj3" fmla="val 1228"/>
            </a:avLst>
          </a:prstGeom>
          <a:solidFill>
            <a:srgbClr val="0066FF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Арка 47"/>
          <p:cNvSpPr/>
          <p:nvPr/>
        </p:nvSpPr>
        <p:spPr>
          <a:xfrm>
            <a:off x="8762317" y="2549235"/>
            <a:ext cx="1443865" cy="508001"/>
          </a:xfrm>
          <a:prstGeom prst="blockArc">
            <a:avLst>
              <a:gd name="adj1" fmla="val 11129594"/>
              <a:gd name="adj2" fmla="val 21315464"/>
              <a:gd name="adj3" fmla="val 1228"/>
            </a:avLst>
          </a:prstGeom>
          <a:solidFill>
            <a:srgbClr val="0066FF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Арка 48"/>
          <p:cNvSpPr/>
          <p:nvPr/>
        </p:nvSpPr>
        <p:spPr>
          <a:xfrm>
            <a:off x="8894618" y="2697019"/>
            <a:ext cx="1117789" cy="442132"/>
          </a:xfrm>
          <a:prstGeom prst="blockArc">
            <a:avLst>
              <a:gd name="adj1" fmla="val 11808157"/>
              <a:gd name="adj2" fmla="val 20625105"/>
              <a:gd name="adj3" fmla="val 5406"/>
            </a:avLst>
          </a:prstGeom>
          <a:solidFill>
            <a:srgbClr val="0066FF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7" name="Рамка 6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092595" y="70452"/>
                <a:ext cx="198618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595" y="70452"/>
                <a:ext cx="1986185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Равнобедренный треугольник 8"/>
          <p:cNvSpPr/>
          <p:nvPr/>
        </p:nvSpPr>
        <p:spPr>
          <a:xfrm>
            <a:off x="7820024" y="2580257"/>
            <a:ext cx="3028951" cy="2420368"/>
          </a:xfrm>
          <a:prstGeom prst="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7820023" y="2567997"/>
            <a:ext cx="1514476" cy="243262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7820023" y="4543425"/>
            <a:ext cx="3028952" cy="9144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9904031" y="4961145"/>
                <a:ext cx="234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031" y="4961145"/>
                <a:ext cx="234038" cy="369332"/>
              </a:xfrm>
              <a:prstGeom prst="rect">
                <a:avLst/>
              </a:prstGeom>
              <a:blipFill>
                <a:blip r:embed="rId5"/>
                <a:stretch>
                  <a:fillRect l="-18421" r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964693" y="3649426"/>
                <a:ext cx="3109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693" y="3649426"/>
                <a:ext cx="310983" cy="369332"/>
              </a:xfrm>
              <a:prstGeom prst="rect">
                <a:avLst/>
              </a:prstGeom>
              <a:blipFill>
                <a:blip r:embed="rId6"/>
                <a:stretch>
                  <a:fillRect l="-23529" r="-2156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0092218" y="3392463"/>
                <a:ext cx="1827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218" y="3392463"/>
                <a:ext cx="182742" cy="369332"/>
              </a:xfrm>
              <a:prstGeom prst="rect">
                <a:avLst/>
              </a:prstGeom>
              <a:blipFill>
                <a:blip r:embed="rId7"/>
                <a:stretch>
                  <a:fillRect l="-40000" r="-43333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Равнобедренный треугольник 9"/>
          <p:cNvSpPr/>
          <p:nvPr/>
        </p:nvSpPr>
        <p:spPr>
          <a:xfrm>
            <a:off x="9334497" y="2580256"/>
            <a:ext cx="1514472" cy="2399287"/>
          </a:xfrm>
          <a:prstGeom prst="triangle">
            <a:avLst>
              <a:gd name="adj" fmla="val 0"/>
            </a:avLst>
          </a:prstGeom>
          <a:solidFill>
            <a:srgbClr val="FFFF0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9334498" y="2557456"/>
            <a:ext cx="1514476" cy="243262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9334498" y="2561358"/>
            <a:ext cx="5705" cy="2439267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334498" y="5000625"/>
            <a:ext cx="1514477" cy="0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 rot="15338816">
            <a:off x="10349268" y="4771355"/>
            <a:ext cx="730500" cy="533091"/>
          </a:xfrm>
          <a:prstGeom prst="arc">
            <a:avLst>
              <a:gd name="adj1" fmla="val 17742844"/>
              <a:gd name="adj2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0165339" y="4581582"/>
                <a:ext cx="275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339" y="4581582"/>
                <a:ext cx="275717" cy="369332"/>
              </a:xfrm>
              <a:prstGeom prst="rect">
                <a:avLst/>
              </a:prstGeom>
              <a:blipFill>
                <a:blip r:embed="rId8"/>
                <a:stretch>
                  <a:fillRect l="-15556" r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Овал 37"/>
          <p:cNvSpPr/>
          <p:nvPr/>
        </p:nvSpPr>
        <p:spPr>
          <a:xfrm>
            <a:off x="9291529" y="4916291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134451" y="1126617"/>
                <a:ext cx="2218171" cy="1063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51" y="1126617"/>
                <a:ext cx="2218171" cy="1063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134867" y="3710410"/>
                <a:ext cx="1365374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867" y="3710410"/>
                <a:ext cx="1365374" cy="11564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193379" y="4018758"/>
                <a:ext cx="15545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379" y="4018758"/>
                <a:ext cx="1554528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1134451" y="2392827"/>
                <a:ext cx="2731581" cy="1063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51" y="2392827"/>
                <a:ext cx="2731581" cy="10630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9353617" y="4856775"/>
            <a:ext cx="116579" cy="1188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66675" y="76200"/>
            <a:ext cx="12038027" cy="6686549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040080" y="213616"/>
                <a:ext cx="279294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080" y="213616"/>
                <a:ext cx="2792944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122251" y="1348798"/>
                <a:ext cx="1998540" cy="889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51" y="1348798"/>
                <a:ext cx="1998540" cy="889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312867" y="283925"/>
                <a:ext cx="2987124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67" y="283925"/>
                <a:ext cx="2987124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5797525" y="1167017"/>
                <a:ext cx="3709282" cy="12526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525" y="1167017"/>
                <a:ext cx="3709282" cy="12526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2122249" y="2611432"/>
                <a:ext cx="5421549" cy="10538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49" y="2611432"/>
                <a:ext cx="5421549" cy="10538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122249" y="4013660"/>
                <a:ext cx="7477753" cy="1053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𝒓𝒍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𝟖𝟎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49" y="4013660"/>
                <a:ext cx="7477753" cy="10538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739140" y="5632975"/>
                <a:ext cx="25923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𝟖𝟎</m:t>
                    </m:r>
                  </m:oMath>
                </a14:m>
                <a:endParaRPr lang="en-US" sz="4000" b="1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40" y="5632975"/>
                <a:ext cx="2592376" cy="707886"/>
              </a:xfrm>
              <a:prstGeom prst="rect">
                <a:avLst/>
              </a:prstGeom>
              <a:blipFill>
                <a:blip r:embed="rId9"/>
                <a:stretch>
                  <a:fillRect l="-8216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Personaje De Dibujos Animados Con Orange Lista De Verificación Verde Y  Bolígrafo, Fotos, Retratos, Imágenes Y Fotografía De Archivo Libres De  Derecho. Image 18565670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86" y="5183648"/>
            <a:ext cx="1488031" cy="14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9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TextBox 5"/>
          <p:cNvSpPr txBox="1"/>
          <p:nvPr/>
        </p:nvSpPr>
        <p:spPr>
          <a:xfrm>
            <a:off x="4466228" y="-10869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03167" y="1280391"/>
                <a:ext cx="11365041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𝑶𝒙𝒚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𝑶𝒙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𝑶𝒚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aylanishidan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fazoviy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7" y="1280391"/>
                <a:ext cx="11365041" cy="4708981"/>
              </a:xfrm>
              <a:prstGeom prst="rect">
                <a:avLst/>
              </a:prstGeom>
              <a:blipFill>
                <a:blip r:embed="rId2"/>
                <a:stretch>
                  <a:fillRect l="-1878" r="-1931" b="-21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Рамка 14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TextBox 5"/>
          <p:cNvSpPr txBox="1"/>
          <p:nvPr/>
        </p:nvSpPr>
        <p:spPr>
          <a:xfrm>
            <a:off x="3241871" y="-38099"/>
            <a:ext cx="600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02" y="14160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74" y="14160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49" y="35483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73" y="3548062"/>
            <a:ext cx="2143125" cy="214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243777" y="1719719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777" y="1719719"/>
                <a:ext cx="253274" cy="369332"/>
              </a:xfrm>
              <a:prstGeom prst="rect">
                <a:avLst/>
              </a:prstGeom>
              <a:blipFill>
                <a:blip r:embed="rId4"/>
                <a:stretch>
                  <a:fillRect l="-28571" r="-30952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9515100" y="442117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100" y="4421172"/>
                <a:ext cx="190757" cy="276999"/>
              </a:xfrm>
              <a:prstGeom prst="rect">
                <a:avLst/>
              </a:prstGeom>
              <a:blipFill>
                <a:blip r:embed="rId5"/>
                <a:stretch>
                  <a:fillRect l="-32258" r="-3225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 flipH="1" flipV="1">
            <a:off x="8525286" y="2490563"/>
            <a:ext cx="1085192" cy="1923530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Равнобедренный треугольник 45"/>
          <p:cNvSpPr/>
          <p:nvPr/>
        </p:nvSpPr>
        <p:spPr>
          <a:xfrm>
            <a:off x="8533753" y="2550428"/>
            <a:ext cx="1048679" cy="1863665"/>
          </a:xfrm>
          <a:prstGeom prst="triangle">
            <a:avLst>
              <a:gd name="adj" fmla="val 0"/>
            </a:avLst>
          </a:prstGeom>
          <a:solidFill>
            <a:srgbClr val="FFFF0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513721" y="4295096"/>
            <a:ext cx="116579" cy="1188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8509739" y="1917841"/>
            <a:ext cx="7964" cy="3378059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6991350" y="4414094"/>
            <a:ext cx="3084807" cy="14156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8278196" y="4428251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196" y="4428251"/>
                <a:ext cx="211596" cy="307777"/>
              </a:xfrm>
              <a:prstGeom prst="rect">
                <a:avLst/>
              </a:prstGeom>
              <a:blipFill>
                <a:blip r:embed="rId6"/>
                <a:stretch>
                  <a:fillRect l="-28571" r="-2571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10104184" y="4212807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184" y="4212807"/>
                <a:ext cx="246862" cy="369332"/>
              </a:xfrm>
              <a:prstGeom prst="rect">
                <a:avLst/>
              </a:prstGeom>
              <a:blipFill>
                <a:blip r:embed="rId7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8288616" y="2328314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616" y="2328314"/>
                <a:ext cx="190757" cy="276999"/>
              </a:xfrm>
              <a:prstGeom prst="rect">
                <a:avLst/>
              </a:prstGeom>
              <a:blipFill>
                <a:blip r:embed="rId8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1312771" y="2316359"/>
                <a:ext cx="43942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e>
                    </m:d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771" y="2316359"/>
                <a:ext cx="4394280" cy="707886"/>
              </a:xfrm>
              <a:prstGeom prst="rect">
                <a:avLst/>
              </a:prstGeom>
              <a:blipFill>
                <a:blip r:embed="rId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1312771" y="1302472"/>
                <a:ext cx="12779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𝑶𝒙𝒚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771" y="1302472"/>
                <a:ext cx="1277914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0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Текстура - AVATAN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55"/>
          <a:stretch/>
        </p:blipFill>
        <p:spPr bwMode="auto">
          <a:xfrm>
            <a:off x="8729673" y="5681166"/>
            <a:ext cx="2143125" cy="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Текстура - AVATAN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55"/>
          <a:stretch/>
        </p:blipFill>
        <p:spPr bwMode="auto">
          <a:xfrm>
            <a:off x="6586549" y="5681166"/>
            <a:ext cx="2143125" cy="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7" name="Рамка 6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11634" y="63259"/>
                <a:ext cx="43489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34" y="63259"/>
                <a:ext cx="4348947" cy="615553"/>
              </a:xfrm>
              <a:prstGeom prst="rect">
                <a:avLst/>
              </a:prstGeom>
              <a:blipFill>
                <a:blip r:embed="rId4"/>
                <a:stretch>
                  <a:fillRect l="-7153" t="-24752" r="-6031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02" y="14160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74" y="14160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49" y="35483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73" y="3548062"/>
            <a:ext cx="2143125" cy="214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243777" y="1719719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777" y="1719719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8571" r="-30952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9515100" y="442117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100" y="4421172"/>
                <a:ext cx="190757" cy="276999"/>
              </a:xfrm>
              <a:prstGeom prst="rect">
                <a:avLst/>
              </a:prstGeom>
              <a:blipFill>
                <a:blip r:embed="rId6"/>
                <a:stretch>
                  <a:fillRect l="-32258" r="-3225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 flipH="1" flipV="1">
            <a:off x="8611893" y="2568039"/>
            <a:ext cx="998585" cy="184605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Равнобедренный треугольник 45"/>
          <p:cNvSpPr/>
          <p:nvPr/>
        </p:nvSpPr>
        <p:spPr>
          <a:xfrm>
            <a:off x="8525285" y="2457314"/>
            <a:ext cx="1048679" cy="1938638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10104184" y="4212807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184" y="4212807"/>
                <a:ext cx="246862" cy="369332"/>
              </a:xfrm>
              <a:prstGeom prst="rect">
                <a:avLst/>
              </a:prstGeom>
              <a:blipFill>
                <a:blip r:embed="rId7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Равнобедренный треугольник 19"/>
          <p:cNvSpPr/>
          <p:nvPr/>
        </p:nvSpPr>
        <p:spPr>
          <a:xfrm flipV="1">
            <a:off x="8525286" y="4435328"/>
            <a:ext cx="1048679" cy="1863665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44" idx="0"/>
          </p:cNvCxnSpPr>
          <p:nvPr/>
        </p:nvCxnSpPr>
        <p:spPr>
          <a:xfrm flipH="1">
            <a:off x="8614183" y="4421172"/>
            <a:ext cx="996296" cy="177064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8260581" y="2479580"/>
            <a:ext cx="537877" cy="3801271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513721" y="4295096"/>
            <a:ext cx="116579" cy="1188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8278196" y="4428251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196" y="4428251"/>
                <a:ext cx="211596" cy="307777"/>
              </a:xfrm>
              <a:prstGeom prst="rect">
                <a:avLst/>
              </a:prstGeom>
              <a:blipFill>
                <a:blip r:embed="rId8"/>
                <a:stretch>
                  <a:fillRect l="-28571" r="-2571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8288616" y="2328314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616" y="2328314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 стрелкой 33"/>
          <p:cNvCxnSpPr/>
          <p:nvPr/>
        </p:nvCxnSpPr>
        <p:spPr>
          <a:xfrm flipH="1" flipV="1">
            <a:off x="8517703" y="1917842"/>
            <a:ext cx="3275" cy="4625833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991350" y="4414094"/>
            <a:ext cx="3084807" cy="14156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82254" y="123817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182254" y="1881309"/>
                <a:ext cx="15772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4" y="1881309"/>
                <a:ext cx="157729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204935" y="2605453"/>
                <a:ext cx="17055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35" y="2605453"/>
                <a:ext cx="1705530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204935" y="3324950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307929" y="4217313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29" y="4217313"/>
                <a:ext cx="1303049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8754226" y="4347163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226" y="4347163"/>
                <a:ext cx="457176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8198949" y="3355517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949" y="3355517"/>
                <a:ext cx="393056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Овал 54"/>
          <p:cNvSpPr/>
          <p:nvPr/>
        </p:nvSpPr>
        <p:spPr>
          <a:xfrm>
            <a:off x="9547708" y="4354515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Текстура - AVATAN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55"/>
          <a:stretch/>
        </p:blipFill>
        <p:spPr bwMode="auto">
          <a:xfrm>
            <a:off x="8729673" y="5681166"/>
            <a:ext cx="2143125" cy="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Текстура - AVATAN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55"/>
          <a:stretch/>
        </p:blipFill>
        <p:spPr bwMode="auto">
          <a:xfrm>
            <a:off x="6586549" y="5681166"/>
            <a:ext cx="2143125" cy="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7" name="Рамка 6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11634" y="63259"/>
                <a:ext cx="43489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34" y="63259"/>
                <a:ext cx="4348947" cy="615553"/>
              </a:xfrm>
              <a:prstGeom prst="rect">
                <a:avLst/>
              </a:prstGeom>
              <a:blipFill>
                <a:blip r:embed="rId4"/>
                <a:stretch>
                  <a:fillRect l="-7153" t="-24752" r="-6031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02" y="14160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74" y="14160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49" y="35483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73" y="3548062"/>
            <a:ext cx="2143125" cy="214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243777" y="1719719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777" y="1719719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8571" r="-30952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9515100" y="442117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100" y="4421172"/>
                <a:ext cx="190757" cy="276999"/>
              </a:xfrm>
              <a:prstGeom prst="rect">
                <a:avLst/>
              </a:prstGeom>
              <a:blipFill>
                <a:blip r:embed="rId6"/>
                <a:stretch>
                  <a:fillRect l="-32258" r="-3225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 flipH="1" flipV="1">
            <a:off x="8611893" y="2568039"/>
            <a:ext cx="998585" cy="184605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10104184" y="4212807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184" y="4212807"/>
                <a:ext cx="246862" cy="369332"/>
              </a:xfrm>
              <a:prstGeom prst="rect">
                <a:avLst/>
              </a:prstGeom>
              <a:blipFill>
                <a:blip r:embed="rId7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Равнобедренный треугольник 19"/>
          <p:cNvSpPr/>
          <p:nvPr/>
        </p:nvSpPr>
        <p:spPr>
          <a:xfrm flipV="1">
            <a:off x="8525286" y="4435328"/>
            <a:ext cx="1048679" cy="1863665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44" idx="0"/>
          </p:cNvCxnSpPr>
          <p:nvPr/>
        </p:nvCxnSpPr>
        <p:spPr>
          <a:xfrm flipH="1">
            <a:off x="8614183" y="4421172"/>
            <a:ext cx="996296" cy="177064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8260581" y="2479580"/>
            <a:ext cx="537877" cy="3801271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8278196" y="4428251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196" y="4428251"/>
                <a:ext cx="211596" cy="307777"/>
              </a:xfrm>
              <a:prstGeom prst="rect">
                <a:avLst/>
              </a:prstGeom>
              <a:blipFill>
                <a:blip r:embed="rId8"/>
                <a:stretch>
                  <a:fillRect l="-28571" r="-2571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8288616" y="2328314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616" y="2328314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 стрелкой 33"/>
          <p:cNvCxnSpPr/>
          <p:nvPr/>
        </p:nvCxnSpPr>
        <p:spPr>
          <a:xfrm flipH="1" flipV="1">
            <a:off x="8517703" y="1917842"/>
            <a:ext cx="3275" cy="4625833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991350" y="4414094"/>
            <a:ext cx="3084807" cy="14156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204935" y="1085256"/>
                <a:ext cx="15772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35" y="1085256"/>
                <a:ext cx="157729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3219167" y="1085256"/>
                <a:ext cx="17055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67" y="1085256"/>
                <a:ext cx="1705530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8754226" y="4347163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226" y="4347163"/>
                <a:ext cx="45717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8198949" y="3355517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949" y="3355517"/>
                <a:ext cx="393056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Равнобедренный треугольник 45"/>
          <p:cNvSpPr/>
          <p:nvPr/>
        </p:nvSpPr>
        <p:spPr>
          <a:xfrm>
            <a:off x="8533594" y="2468857"/>
            <a:ext cx="1076884" cy="1945078"/>
          </a:xfrm>
          <a:prstGeom prst="triangle">
            <a:avLst>
              <a:gd name="adj" fmla="val 0"/>
            </a:avLst>
          </a:prstGeom>
          <a:solidFill>
            <a:srgbClr val="00FF99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513721" y="4295096"/>
            <a:ext cx="116579" cy="1188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1235648" y="2013580"/>
                <a:ext cx="451982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648" y="2013580"/>
                <a:ext cx="4519827" cy="6294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1255355" y="2848881"/>
                <a:ext cx="245567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𝟏𝟎𝟔</m:t>
                          </m:r>
                          <m:r>
                            <m:rPr>
                              <m:nor/>
                            </m:rPr>
                            <a:rPr lang="ru-RU" sz="4000" b="1" dirty="0"/>
                            <m:t> 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355" y="2848881"/>
                <a:ext cx="2455672" cy="6881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9111185" y="3220582"/>
                <a:ext cx="3497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185" y="3220582"/>
                <a:ext cx="349776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Овал 51"/>
          <p:cNvSpPr/>
          <p:nvPr/>
        </p:nvSpPr>
        <p:spPr>
          <a:xfrm>
            <a:off x="9547708" y="4354515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9163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66675" y="969773"/>
            <a:ext cx="12038027" cy="5792975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510235" y="115635"/>
                <a:ext cx="15772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235" y="115635"/>
                <a:ext cx="157729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505542" y="115635"/>
                <a:ext cx="17055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542" y="115635"/>
                <a:ext cx="170553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788755" y="135384"/>
                <a:ext cx="245567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𝟏𝟎𝟔</m:t>
                          </m:r>
                          <m:r>
                            <m:rPr>
                              <m:nor/>
                            </m:rPr>
                            <a:rPr lang="ru-RU" sz="40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755" y="135384"/>
                <a:ext cx="2455672" cy="688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77460" y="1194440"/>
                <a:ext cx="9651553" cy="760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4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𝟏𝟎𝟔</m:t>
                              </m:r>
                            </m:e>
                          </m:rad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60" y="1194440"/>
                <a:ext cx="9651553" cy="760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094602" y="4423196"/>
                <a:ext cx="7817268" cy="2134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008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008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‘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008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la</m:t>
                        </m:r>
                        <m:r>
                          <m:rPr>
                            <m:nor/>
                          </m:rPr>
                          <a:rPr lang="ru-RU" sz="4000">
                            <a:solidFill>
                              <a:srgbClr val="008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</m:sSub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𝟖𝟏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𝟏𝟎𝟔</m:t>
                        </m:r>
                      </m:e>
                    </m:rad>
                  </m:oMath>
                </a14:m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8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</a:t>
                </a:r>
                <a:r>
                  <a:rPr lang="en-US" sz="4000" b="1" dirty="0" smtClean="0">
                    <a:solidFill>
                      <a:srgbClr val="008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</m:t>
                    </m:r>
                    <m:r>
                      <a:rPr lang="en-US" sz="4000" b="1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𝟏𝟑𝟓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000" b="1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602" y="4423196"/>
                <a:ext cx="7817268" cy="2134623"/>
              </a:xfrm>
              <a:prstGeom prst="rect">
                <a:avLst/>
              </a:prstGeom>
              <a:blipFill>
                <a:blip r:embed="rId6"/>
                <a:stretch>
                  <a:fillRect l="-2808" r="-1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Personaje De Dibujos Animados Con Orange Lista De Verificación Verde Y  Bolígrafo, Fotos, Retratos, Imágenes Y Fotografía De Archivo Libres De  Derecho. Image 18565670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870" y="4423196"/>
            <a:ext cx="1408512" cy="22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819483" y="2131872"/>
                <a:ext cx="435260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𝟏𝟎𝟔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83" y="2131872"/>
                <a:ext cx="4352602" cy="688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280857" y="3202388"/>
                <a:ext cx="773602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4000" b="1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57" y="3202388"/>
                <a:ext cx="7736029" cy="1156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4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Текстура - AVATAN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55"/>
          <a:stretch/>
        </p:blipFill>
        <p:spPr bwMode="auto">
          <a:xfrm>
            <a:off x="8729673" y="5681166"/>
            <a:ext cx="2143125" cy="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Текстура - AVATAN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55"/>
          <a:stretch/>
        </p:blipFill>
        <p:spPr bwMode="auto">
          <a:xfrm>
            <a:off x="6586549" y="5681166"/>
            <a:ext cx="2143125" cy="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7" name="Рамка 6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11634" y="63259"/>
                <a:ext cx="43489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34" y="63259"/>
                <a:ext cx="4348947" cy="615553"/>
              </a:xfrm>
              <a:prstGeom prst="rect">
                <a:avLst/>
              </a:prstGeom>
              <a:blipFill>
                <a:blip r:embed="rId4"/>
                <a:stretch>
                  <a:fillRect l="-7153" t="-24752" r="-687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02" y="14160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74" y="14160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49" y="35483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73" y="3548062"/>
            <a:ext cx="2143125" cy="214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243777" y="1719719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777" y="1719719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8571" r="-30952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9515100" y="442117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100" y="4421172"/>
                <a:ext cx="190757" cy="276999"/>
              </a:xfrm>
              <a:prstGeom prst="rect">
                <a:avLst/>
              </a:prstGeom>
              <a:blipFill>
                <a:blip r:embed="rId6"/>
                <a:stretch>
                  <a:fillRect l="-32258" r="-3225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Равнобедренный треугольник 45"/>
          <p:cNvSpPr/>
          <p:nvPr/>
        </p:nvSpPr>
        <p:spPr>
          <a:xfrm>
            <a:off x="8525285" y="2528714"/>
            <a:ext cx="1057147" cy="1867237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10104184" y="4212807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184" y="4212807"/>
                <a:ext cx="246862" cy="369332"/>
              </a:xfrm>
              <a:prstGeom prst="rect">
                <a:avLst/>
              </a:prstGeom>
              <a:blipFill>
                <a:blip r:embed="rId7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Равнобедренный треугольник 19"/>
          <p:cNvSpPr/>
          <p:nvPr/>
        </p:nvSpPr>
        <p:spPr>
          <a:xfrm flipH="1">
            <a:off x="7448371" y="2520116"/>
            <a:ext cx="1048679" cy="1908134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7427718" y="2497123"/>
            <a:ext cx="1081608" cy="1931127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 rot="16200000">
            <a:off x="8287806" y="3335559"/>
            <a:ext cx="473765" cy="213494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513721" y="4295096"/>
            <a:ext cx="116579" cy="1188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8278196" y="4428251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196" y="4428251"/>
                <a:ext cx="211596" cy="307777"/>
              </a:xfrm>
              <a:prstGeom prst="rect">
                <a:avLst/>
              </a:prstGeom>
              <a:blipFill>
                <a:blip r:embed="rId8"/>
                <a:stretch>
                  <a:fillRect l="-28571" r="-2571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8288616" y="2328314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616" y="2328314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 стрелкой 33"/>
          <p:cNvCxnSpPr/>
          <p:nvPr/>
        </p:nvCxnSpPr>
        <p:spPr>
          <a:xfrm flipH="1" flipV="1">
            <a:off x="8517703" y="1917842"/>
            <a:ext cx="3275" cy="4625833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991350" y="4414094"/>
            <a:ext cx="3084807" cy="14156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82254" y="123817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182254" y="1881309"/>
                <a:ext cx="15772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4" y="1881309"/>
                <a:ext cx="157729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204935" y="2605453"/>
                <a:ext cx="17055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35" y="2605453"/>
                <a:ext cx="1705530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204935" y="3324950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307929" y="4217313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29" y="4217313"/>
                <a:ext cx="1303049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8421009" y="3242068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009" y="3242068"/>
                <a:ext cx="457176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8806503" y="4298015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503" y="4298015"/>
                <a:ext cx="393056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>
            <a:stCxn id="44" idx="0"/>
          </p:cNvCxnSpPr>
          <p:nvPr/>
        </p:nvCxnSpPr>
        <p:spPr>
          <a:xfrm flipH="1" flipV="1">
            <a:off x="8521995" y="2499006"/>
            <a:ext cx="1088484" cy="1922166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8471732" y="2459362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Текстура - AVATAN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55"/>
          <a:stretch/>
        </p:blipFill>
        <p:spPr bwMode="auto">
          <a:xfrm>
            <a:off x="8729673" y="5681166"/>
            <a:ext cx="2143125" cy="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Текстура - AVATAN PL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55"/>
          <a:stretch/>
        </p:blipFill>
        <p:spPr bwMode="auto">
          <a:xfrm>
            <a:off x="6586549" y="5681166"/>
            <a:ext cx="2143125" cy="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7" name="Рамка 6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11634" y="63259"/>
                <a:ext cx="43489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34" y="63259"/>
                <a:ext cx="4348947" cy="615553"/>
              </a:xfrm>
              <a:prstGeom prst="rect">
                <a:avLst/>
              </a:prstGeom>
              <a:blipFill>
                <a:blip r:embed="rId4"/>
                <a:stretch>
                  <a:fillRect l="-7153" t="-24752" r="-687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02" y="14160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74" y="14160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49" y="35483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Текстура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73" y="3548062"/>
            <a:ext cx="2143125" cy="214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243777" y="1719719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777" y="1719719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8571" r="-30952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9515100" y="4421172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100" y="4421172"/>
                <a:ext cx="190757" cy="276999"/>
              </a:xfrm>
              <a:prstGeom prst="rect">
                <a:avLst/>
              </a:prstGeom>
              <a:blipFill>
                <a:blip r:embed="rId6"/>
                <a:stretch>
                  <a:fillRect l="-32258" r="-3225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10104184" y="4212807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184" y="4212807"/>
                <a:ext cx="246862" cy="369332"/>
              </a:xfrm>
              <a:prstGeom prst="rect">
                <a:avLst/>
              </a:prstGeom>
              <a:blipFill>
                <a:blip r:embed="rId7"/>
                <a:stretch>
                  <a:fillRect l="-17500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Равнобедренный треугольник 19"/>
          <p:cNvSpPr/>
          <p:nvPr/>
        </p:nvSpPr>
        <p:spPr>
          <a:xfrm flipH="1">
            <a:off x="7448371" y="2520116"/>
            <a:ext cx="1048679" cy="1908134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7427718" y="2497123"/>
            <a:ext cx="1081608" cy="1931127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 rot="16200000">
            <a:off x="8287806" y="3335559"/>
            <a:ext cx="473765" cy="213494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513721" y="4295096"/>
            <a:ext cx="116579" cy="1188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8278196" y="4428251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196" y="4428251"/>
                <a:ext cx="211596" cy="307777"/>
              </a:xfrm>
              <a:prstGeom prst="rect">
                <a:avLst/>
              </a:prstGeom>
              <a:blipFill>
                <a:blip r:embed="rId8"/>
                <a:stretch>
                  <a:fillRect l="-28571" r="-2571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8288616" y="2328314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616" y="2328314"/>
                <a:ext cx="190757" cy="276999"/>
              </a:xfrm>
              <a:prstGeom prst="rect">
                <a:avLst/>
              </a:prstGeom>
              <a:blipFill>
                <a:blip r:embed="rId9"/>
                <a:stretch>
                  <a:fillRect l="-32258" r="-290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 стрелкой 33"/>
          <p:cNvCxnSpPr/>
          <p:nvPr/>
        </p:nvCxnSpPr>
        <p:spPr>
          <a:xfrm flipH="1" flipV="1">
            <a:off x="8517703" y="1917842"/>
            <a:ext cx="3275" cy="4625833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991350" y="4414094"/>
            <a:ext cx="3084807" cy="14156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1204935" y="1094781"/>
                <a:ext cx="15772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35" y="1094781"/>
                <a:ext cx="157729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3586035" y="1094781"/>
                <a:ext cx="17055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035" y="1094781"/>
                <a:ext cx="1705530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8806503" y="4298015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503" y="4298015"/>
                <a:ext cx="39305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>
            <a:stCxn id="44" idx="0"/>
          </p:cNvCxnSpPr>
          <p:nvPr/>
        </p:nvCxnSpPr>
        <p:spPr>
          <a:xfrm flipH="1" flipV="1">
            <a:off x="8521995" y="2499006"/>
            <a:ext cx="1088484" cy="1922166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8471732" y="2459362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8536833" y="2539779"/>
            <a:ext cx="1057147" cy="1867237"/>
          </a:xfrm>
          <a:prstGeom prst="triangle">
            <a:avLst>
              <a:gd name="adj" fmla="val 0"/>
            </a:avLst>
          </a:prstGeom>
          <a:solidFill>
            <a:srgbClr val="00FF99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8421009" y="3242068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009" y="3242068"/>
                <a:ext cx="457176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9085816" y="3224019"/>
                <a:ext cx="3497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816" y="3224019"/>
                <a:ext cx="349776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1235648" y="2013580"/>
                <a:ext cx="451982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648" y="2013580"/>
                <a:ext cx="4519827" cy="6294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1255355" y="2848881"/>
                <a:ext cx="245567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𝟏𝟎𝟔</m:t>
                          </m:r>
                          <m:r>
                            <m:rPr>
                              <m:nor/>
                            </m:rPr>
                            <a:rPr lang="ru-RU" sz="4000" b="1" dirty="0"/>
                            <m:t> 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355" y="2848881"/>
                <a:ext cx="2455672" cy="68813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4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9163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66675" y="969773"/>
            <a:ext cx="12038027" cy="5792975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510235" y="115635"/>
                <a:ext cx="15772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235" y="115635"/>
                <a:ext cx="157729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505542" y="115635"/>
                <a:ext cx="17055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542" y="115635"/>
                <a:ext cx="170553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788755" y="135384"/>
                <a:ext cx="245567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𝟏𝟎𝟔</m:t>
                          </m:r>
                          <m:r>
                            <m:rPr>
                              <m:nor/>
                            </m:rPr>
                            <a:rPr lang="ru-RU" sz="40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755" y="135384"/>
                <a:ext cx="2455672" cy="688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77460" y="1194440"/>
                <a:ext cx="9651553" cy="760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4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𝟏𝟎𝟔</m:t>
                              </m:r>
                            </m:e>
                          </m:rad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60" y="1194440"/>
                <a:ext cx="9651553" cy="760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177054" y="4538965"/>
                <a:ext cx="7817268" cy="2035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008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008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‘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008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la</m:t>
                        </m:r>
                        <m:r>
                          <m:rPr>
                            <m:nor/>
                          </m:rPr>
                          <a:rPr lang="ru-RU" sz="4000">
                            <a:solidFill>
                              <a:srgbClr val="008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</m:sSub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𝟏𝟎𝟔</m:t>
                        </m:r>
                      </m:e>
                    </m:rad>
                  </m:oMath>
                </a14:m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8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</a:t>
                </a:r>
                <a:r>
                  <a:rPr lang="en-US" sz="4000" b="1" dirty="0" smtClean="0">
                    <a:solidFill>
                      <a:srgbClr val="008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</m:t>
                    </m:r>
                    <m:r>
                      <a:rPr lang="en-US" sz="4000" b="1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000" b="1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054" y="4538965"/>
                <a:ext cx="7817268" cy="2035237"/>
              </a:xfrm>
              <a:prstGeom prst="rect">
                <a:avLst/>
              </a:prstGeom>
              <a:blipFill>
                <a:blip r:embed="rId6"/>
                <a:stretch>
                  <a:fillRect l="-2730" r="-18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Personaje De Dibujos Animados Con Orange Lista De Verificación Verde Y  Bolígrafo, Fotos, Retratos, Imágenes Y Fotografía De Archivo Libres De  Derecho. Image 18565670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206" y="4501259"/>
            <a:ext cx="1514793" cy="22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819483" y="2131872"/>
                <a:ext cx="435260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𝟏𝟎𝟔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83" y="2131872"/>
                <a:ext cx="4352602" cy="688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280857" y="3202388"/>
                <a:ext cx="7429854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4000" b="1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57" y="3202388"/>
                <a:ext cx="7429854" cy="1156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40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TextBox 5"/>
          <p:cNvSpPr txBox="1"/>
          <p:nvPr/>
        </p:nvSpPr>
        <p:spPr>
          <a:xfrm>
            <a:off x="3241871" y="-38099"/>
            <a:ext cx="600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8170181" y="2727225"/>
            <a:ext cx="2147455" cy="2567709"/>
          </a:xfrm>
          <a:prstGeom prst="can">
            <a:avLst>
              <a:gd name="adj" fmla="val 32826"/>
            </a:avLst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158635" y="4595281"/>
            <a:ext cx="2170546" cy="699653"/>
          </a:xfrm>
          <a:prstGeom prst="ellipse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0800000">
            <a:off x="8198887" y="3105423"/>
            <a:ext cx="2090042" cy="1838033"/>
          </a:xfrm>
          <a:prstGeom prst="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8230931" y="3164252"/>
            <a:ext cx="993786" cy="1765845"/>
          </a:xfrm>
          <a:prstGeom prst="line">
            <a:avLst/>
          </a:prstGeom>
          <a:ln w="381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9228107" y="3191409"/>
            <a:ext cx="1032661" cy="1773871"/>
          </a:xfrm>
          <a:prstGeom prst="line">
            <a:avLst/>
          </a:prstGeom>
          <a:ln w="381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8158635" y="2692042"/>
            <a:ext cx="2170546" cy="69965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Арка 46"/>
          <p:cNvSpPr/>
          <p:nvPr/>
        </p:nvSpPr>
        <p:spPr>
          <a:xfrm>
            <a:off x="8351788" y="2890074"/>
            <a:ext cx="1791854" cy="785090"/>
          </a:xfrm>
          <a:prstGeom prst="blockArc">
            <a:avLst>
              <a:gd name="adj1" fmla="val 11129594"/>
              <a:gd name="adj2" fmla="val 21315464"/>
              <a:gd name="adj3" fmla="val 1228"/>
            </a:avLst>
          </a:prstGeom>
          <a:solidFill>
            <a:srgbClr val="0066FF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Арка 47"/>
          <p:cNvSpPr/>
          <p:nvPr/>
        </p:nvSpPr>
        <p:spPr>
          <a:xfrm>
            <a:off x="8533522" y="3084038"/>
            <a:ext cx="1443865" cy="508001"/>
          </a:xfrm>
          <a:prstGeom prst="blockArc">
            <a:avLst>
              <a:gd name="adj1" fmla="val 11129594"/>
              <a:gd name="adj2" fmla="val 21315464"/>
              <a:gd name="adj3" fmla="val 1228"/>
            </a:avLst>
          </a:prstGeom>
          <a:solidFill>
            <a:srgbClr val="0066FF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Арка 48"/>
          <p:cNvSpPr/>
          <p:nvPr/>
        </p:nvSpPr>
        <p:spPr>
          <a:xfrm>
            <a:off x="8665823" y="3231822"/>
            <a:ext cx="1117789" cy="442132"/>
          </a:xfrm>
          <a:prstGeom prst="blockArc">
            <a:avLst>
              <a:gd name="adj1" fmla="val 11808157"/>
              <a:gd name="adj2" fmla="val 20625105"/>
              <a:gd name="adj3" fmla="val 5406"/>
            </a:avLst>
          </a:prstGeom>
          <a:solidFill>
            <a:srgbClr val="0066FF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2254" y="123817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182254" y="1881309"/>
                <a:ext cx="24252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4" y="1881309"/>
                <a:ext cx="242527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173074" y="2652761"/>
                <a:ext cx="25535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074" y="2652761"/>
                <a:ext cx="255352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201909" y="3427513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07774" y="4219343"/>
                <a:ext cx="2356992" cy="76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𝒋𝒊𝒔𝒎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774" y="4219343"/>
                <a:ext cx="2356992" cy="766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H="1" flipV="1">
            <a:off x="9303812" y="4952747"/>
            <a:ext cx="1013824" cy="1652"/>
          </a:xfrm>
          <a:prstGeom prst="line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9243908" y="3020013"/>
            <a:ext cx="1085273" cy="20206"/>
          </a:xfrm>
          <a:prstGeom prst="line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9247715" y="3010545"/>
            <a:ext cx="11857" cy="1974970"/>
          </a:xfrm>
          <a:prstGeom prst="line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9180073" y="4846364"/>
            <a:ext cx="135284" cy="1391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191930" y="2957027"/>
            <a:ext cx="135284" cy="1391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844393" y="3781456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393" y="3781456"/>
                <a:ext cx="45717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9656975" y="2679138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975" y="2679138"/>
                <a:ext cx="39305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656975" y="4843013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975" y="4843013"/>
                <a:ext cx="39305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3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466228" y="-10869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4" descr="Открытая Книга И Знак Вопроса — стоковые фотографии и другие картинки  Абстрактный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28" y="4239768"/>
            <a:ext cx="3566148" cy="23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94417" y="970123"/>
                <a:ext cx="11603165" cy="319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uchidagi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uchidan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o‘tuvchi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boshqa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uchidagi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17" y="970123"/>
                <a:ext cx="11603165" cy="3197927"/>
              </a:xfrm>
              <a:prstGeom prst="rect">
                <a:avLst/>
              </a:prstGeom>
              <a:blipFill>
                <a:blip r:embed="rId3"/>
                <a:stretch>
                  <a:fillRect l="-1838" t="-3429" r="-1838" b="-7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7" name="TextBox 6"/>
          <p:cNvSpPr txBox="1"/>
          <p:nvPr/>
        </p:nvSpPr>
        <p:spPr>
          <a:xfrm>
            <a:off x="3241871" y="-38099"/>
            <a:ext cx="600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44129" y="1039577"/>
                <a:ext cx="27314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29" y="1039577"/>
                <a:ext cx="273145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H="1">
            <a:off x="8072582" y="2482882"/>
            <a:ext cx="1268508" cy="2454409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349100" y="2514094"/>
            <a:ext cx="1222323" cy="2423197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072581" y="4462073"/>
            <a:ext cx="2490833" cy="95043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2" name="Прямая соединительная линия 31"/>
          <p:cNvCxnSpPr>
            <a:stCxn id="15" idx="2"/>
            <a:endCxn id="15" idx="6"/>
          </p:cNvCxnSpPr>
          <p:nvPr/>
        </p:nvCxnSpPr>
        <p:spPr>
          <a:xfrm>
            <a:off x="8072581" y="4937291"/>
            <a:ext cx="2490833" cy="0"/>
          </a:xfrm>
          <a:prstGeom prst="line">
            <a:avLst/>
          </a:prstGeom>
          <a:ln w="38100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240096" y="2166103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096" y="2166103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7778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144493" y="5236114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493" y="5236114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7769408" y="474264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408" y="4742643"/>
                <a:ext cx="227626" cy="307777"/>
              </a:xfrm>
              <a:prstGeom prst="rect">
                <a:avLst/>
              </a:prstGeom>
              <a:blipFill>
                <a:blip r:embed="rId6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0672322" y="4783402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322" y="4783402"/>
                <a:ext cx="250068" cy="307777"/>
              </a:xfrm>
              <a:prstGeom prst="rect">
                <a:avLst/>
              </a:prstGeom>
              <a:blipFill>
                <a:blip r:embed="rId7"/>
                <a:stretch>
                  <a:fillRect l="-24390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Равнобедренный треугольник 11"/>
          <p:cNvSpPr/>
          <p:nvPr/>
        </p:nvSpPr>
        <p:spPr>
          <a:xfrm>
            <a:off x="8080591" y="2503612"/>
            <a:ext cx="2490832" cy="2447914"/>
          </a:xfrm>
          <a:prstGeom prst="triangle">
            <a:avLst>
              <a:gd name="adj" fmla="val 50371"/>
            </a:avLst>
          </a:prstGeom>
          <a:solidFill>
            <a:srgbClr val="FFFF00">
              <a:alpha val="3882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9317997" y="2482881"/>
            <a:ext cx="23093" cy="2454410"/>
          </a:xfrm>
          <a:prstGeom prst="line">
            <a:avLst/>
          </a:prstGeom>
          <a:ln w="38100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357108" y="2514118"/>
            <a:ext cx="248710" cy="1947955"/>
          </a:xfrm>
          <a:prstGeom prst="line">
            <a:avLst/>
          </a:prstGeom>
          <a:ln w="38100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8437355" y="2514094"/>
            <a:ext cx="903735" cy="2759227"/>
          </a:xfrm>
          <a:prstGeom prst="line">
            <a:avLst/>
          </a:prstGeom>
          <a:ln w="38100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8437355" y="4462073"/>
            <a:ext cx="1168463" cy="811248"/>
          </a:xfrm>
          <a:prstGeom prst="line">
            <a:avLst/>
          </a:prstGeom>
          <a:ln w="38100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251850" y="2790825"/>
            <a:ext cx="66147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9316024" y="2790824"/>
            <a:ext cx="80925" cy="104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9655024" y="417680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024" y="4176802"/>
                <a:ext cx="243656" cy="307777"/>
              </a:xfrm>
              <a:prstGeom prst="rect">
                <a:avLst/>
              </a:prstGeom>
              <a:blipFill>
                <a:blip r:embed="rId8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Равнобедренный треугольник 38"/>
          <p:cNvSpPr/>
          <p:nvPr/>
        </p:nvSpPr>
        <p:spPr>
          <a:xfrm rot="6510658">
            <a:off x="7881263" y="3621863"/>
            <a:ext cx="2826461" cy="900917"/>
          </a:xfrm>
          <a:prstGeom prst="triangle">
            <a:avLst>
              <a:gd name="adj" fmla="val 60159"/>
            </a:avLst>
          </a:prstGeom>
          <a:solidFill>
            <a:srgbClr val="FF66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9231452" y="4972661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452" y="4972661"/>
                <a:ext cx="250068" cy="307777"/>
              </a:xfrm>
              <a:prstGeom prst="rect">
                <a:avLst/>
              </a:prstGeom>
              <a:blipFill>
                <a:blip r:embed="rId9"/>
                <a:stretch>
                  <a:fillRect l="-21951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Овал 52"/>
          <p:cNvSpPr/>
          <p:nvPr/>
        </p:nvSpPr>
        <p:spPr>
          <a:xfrm>
            <a:off x="9310136" y="2468606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9270551" y="4891297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8504384">
            <a:off x="8884663" y="2056891"/>
            <a:ext cx="914400" cy="914400"/>
          </a:xfrm>
          <a:prstGeom prst="arc">
            <a:avLst>
              <a:gd name="adj1" fmla="val 16836268"/>
              <a:gd name="adj2" fmla="val 20177097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Прямоугольник 54"/>
              <p:cNvSpPr/>
              <p:nvPr/>
            </p:nvSpPr>
            <p:spPr>
              <a:xfrm>
                <a:off x="8945166" y="2949098"/>
                <a:ext cx="76168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166" y="2949098"/>
                <a:ext cx="761682" cy="375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10067196" y="3501360"/>
                <a:ext cx="1522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196" y="3501360"/>
                <a:ext cx="152285" cy="307777"/>
              </a:xfrm>
              <a:prstGeom prst="rect">
                <a:avLst/>
              </a:prstGeom>
              <a:blipFill>
                <a:blip r:embed="rId11"/>
                <a:stretch>
                  <a:fillRect l="-40000" r="-44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9761567" y="4896531"/>
                <a:ext cx="1955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567" y="4896531"/>
                <a:ext cx="195566" cy="307777"/>
              </a:xfrm>
              <a:prstGeom prst="rect">
                <a:avLst/>
              </a:prstGeom>
              <a:blipFill>
                <a:blip r:embed="rId12"/>
                <a:stretch>
                  <a:fillRect l="-18750" r="-21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3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8" name="Рамка 7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8072582" y="2482882"/>
            <a:ext cx="1268508" cy="2454409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349100" y="2514094"/>
            <a:ext cx="1222323" cy="2423197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072581" y="4462073"/>
            <a:ext cx="2490833" cy="95043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2" name="Прямая соединительная линия 31"/>
          <p:cNvCxnSpPr>
            <a:stCxn id="15" idx="2"/>
            <a:endCxn id="15" idx="6"/>
          </p:cNvCxnSpPr>
          <p:nvPr/>
        </p:nvCxnSpPr>
        <p:spPr>
          <a:xfrm>
            <a:off x="8072581" y="4937291"/>
            <a:ext cx="2490833" cy="0"/>
          </a:xfrm>
          <a:prstGeom prst="line">
            <a:avLst/>
          </a:prstGeom>
          <a:ln w="38100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240096" y="2166103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096" y="2166103"/>
                <a:ext cx="218008" cy="307777"/>
              </a:xfrm>
              <a:prstGeom prst="rect">
                <a:avLst/>
              </a:prstGeom>
              <a:blipFill>
                <a:blip r:embed="rId3"/>
                <a:stretch>
                  <a:fillRect l="-27778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7769408" y="474264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408" y="4742643"/>
                <a:ext cx="227626" cy="307777"/>
              </a:xfrm>
              <a:prstGeom prst="rect">
                <a:avLst/>
              </a:prstGeom>
              <a:blipFill>
                <a:blip r:embed="rId4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0672322" y="4783402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322" y="4783402"/>
                <a:ext cx="250068" cy="307777"/>
              </a:xfrm>
              <a:prstGeom prst="rect">
                <a:avLst/>
              </a:prstGeom>
              <a:blipFill>
                <a:blip r:embed="rId5"/>
                <a:stretch>
                  <a:fillRect l="-24390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Равнобедренный треугольник 11"/>
          <p:cNvSpPr/>
          <p:nvPr/>
        </p:nvSpPr>
        <p:spPr>
          <a:xfrm>
            <a:off x="8080591" y="2503612"/>
            <a:ext cx="2490832" cy="2447914"/>
          </a:xfrm>
          <a:prstGeom prst="triangle">
            <a:avLst>
              <a:gd name="adj" fmla="val 50371"/>
            </a:avLst>
          </a:prstGeom>
          <a:solidFill>
            <a:srgbClr val="FFFF00">
              <a:alpha val="3882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9231452" y="4972661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452" y="4972661"/>
                <a:ext cx="250068" cy="307777"/>
              </a:xfrm>
              <a:prstGeom prst="rect">
                <a:avLst/>
              </a:prstGeom>
              <a:blipFill>
                <a:blip r:embed="rId6"/>
                <a:stretch>
                  <a:fillRect l="-21951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Овал 52"/>
          <p:cNvSpPr/>
          <p:nvPr/>
        </p:nvSpPr>
        <p:spPr>
          <a:xfrm>
            <a:off x="9310136" y="2468606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9270551" y="4891297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8504384">
            <a:off x="8884663" y="2056891"/>
            <a:ext cx="914400" cy="914400"/>
          </a:xfrm>
          <a:prstGeom prst="arc">
            <a:avLst>
              <a:gd name="adj1" fmla="val 16836268"/>
              <a:gd name="adj2" fmla="val 20177097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Прямоугольник 54"/>
              <p:cNvSpPr/>
              <p:nvPr/>
            </p:nvSpPr>
            <p:spPr>
              <a:xfrm>
                <a:off x="8945166" y="2949098"/>
                <a:ext cx="76168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166" y="2949098"/>
                <a:ext cx="761682" cy="375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0067196" y="3501360"/>
                <a:ext cx="1522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196" y="3501360"/>
                <a:ext cx="152285" cy="307777"/>
              </a:xfrm>
              <a:prstGeom prst="rect">
                <a:avLst/>
              </a:prstGeom>
              <a:blipFill>
                <a:blip r:embed="rId8"/>
                <a:stretch>
                  <a:fillRect l="-40000" r="-44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8333646" y="3571803"/>
                <a:ext cx="1522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646" y="3571803"/>
                <a:ext cx="152285" cy="307777"/>
              </a:xfrm>
              <a:prstGeom prst="rect">
                <a:avLst/>
              </a:prstGeom>
              <a:blipFill>
                <a:blip r:embed="rId9"/>
                <a:stretch>
                  <a:fillRect l="-40000" r="-44000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9796905" y="4896531"/>
                <a:ext cx="1955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905" y="4896531"/>
                <a:ext cx="195566" cy="307777"/>
              </a:xfrm>
              <a:prstGeom prst="rect">
                <a:avLst/>
              </a:prstGeom>
              <a:blipFill>
                <a:blip r:embed="rId10"/>
                <a:stretch>
                  <a:fillRect l="-18750" r="-21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8722198" y="4909794"/>
                <a:ext cx="13767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198" y="4909794"/>
                <a:ext cx="137670" cy="307777"/>
              </a:xfrm>
              <a:prstGeom prst="rect">
                <a:avLst/>
              </a:prstGeom>
              <a:blipFill>
                <a:blip r:embed="rId11"/>
                <a:stretch>
                  <a:fillRect l="-50000" r="-5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89724" y="1042110"/>
                <a:ext cx="27074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𝑬𝑪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24" y="1042110"/>
                <a:ext cx="2707472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32135" y="1725036"/>
                <a:ext cx="55560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𝑬𝑫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35" y="1725036"/>
                <a:ext cx="5556008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843460" y="150717"/>
                <a:ext cx="8301695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𝑬𝑫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𝑬𝑪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460" y="150717"/>
                <a:ext cx="8301695" cy="5665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212687" y="2498813"/>
                <a:ext cx="2244076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𝑬𝑫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87" y="2498813"/>
                <a:ext cx="2244076" cy="5665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212687" y="3218077"/>
                <a:ext cx="2105000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87" y="3218077"/>
                <a:ext cx="2105000" cy="61933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432135" y="4108110"/>
                <a:ext cx="5404493" cy="1269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35" y="4108110"/>
                <a:ext cx="5404493" cy="12690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3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>
            <a:off x="8080591" y="2503612"/>
            <a:ext cx="2490832" cy="2447914"/>
          </a:xfrm>
          <a:prstGeom prst="triangle">
            <a:avLst>
              <a:gd name="adj" fmla="val 5037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8" name="Рамка 7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76215" y="1734062"/>
                <a:ext cx="5676490" cy="1244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𝑨𝑪𝑩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15" y="1734062"/>
                <a:ext cx="5676490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H="1">
            <a:off x="8072582" y="2482882"/>
            <a:ext cx="1268508" cy="2454409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349100" y="2514094"/>
            <a:ext cx="1222323" cy="2423197"/>
          </a:xfrm>
          <a:prstGeom prst="line">
            <a:avLst/>
          </a:prstGeom>
          <a:ln w="38100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072581" y="4462073"/>
            <a:ext cx="2490833" cy="95043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2" name="Прямая соединительная линия 31"/>
          <p:cNvCxnSpPr>
            <a:stCxn id="15" idx="2"/>
            <a:endCxn id="15" idx="6"/>
          </p:cNvCxnSpPr>
          <p:nvPr/>
        </p:nvCxnSpPr>
        <p:spPr>
          <a:xfrm>
            <a:off x="8072581" y="4937291"/>
            <a:ext cx="2490833" cy="0"/>
          </a:xfrm>
          <a:prstGeom prst="line">
            <a:avLst/>
          </a:prstGeom>
          <a:ln w="38100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240096" y="2166103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096" y="2166103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7778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144493" y="5236114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493" y="5236114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7769408" y="474264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408" y="4742643"/>
                <a:ext cx="227626" cy="307777"/>
              </a:xfrm>
              <a:prstGeom prst="rect">
                <a:avLst/>
              </a:prstGeom>
              <a:blipFill>
                <a:blip r:embed="rId6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0672322" y="4783402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322" y="4783402"/>
                <a:ext cx="250068" cy="307777"/>
              </a:xfrm>
              <a:prstGeom prst="rect">
                <a:avLst/>
              </a:prstGeom>
              <a:blipFill>
                <a:blip r:embed="rId7"/>
                <a:stretch>
                  <a:fillRect l="-24390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 flipH="1">
            <a:off x="9317997" y="2482881"/>
            <a:ext cx="23093" cy="2454410"/>
          </a:xfrm>
          <a:prstGeom prst="line">
            <a:avLst/>
          </a:prstGeom>
          <a:ln w="38100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357108" y="2514118"/>
            <a:ext cx="248710" cy="1947955"/>
          </a:xfrm>
          <a:prstGeom prst="line">
            <a:avLst/>
          </a:prstGeom>
          <a:ln w="38100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8437355" y="2514094"/>
            <a:ext cx="903735" cy="2759227"/>
          </a:xfrm>
          <a:prstGeom prst="line">
            <a:avLst/>
          </a:prstGeom>
          <a:ln w="38100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8437355" y="4462073"/>
            <a:ext cx="1168463" cy="811248"/>
          </a:xfrm>
          <a:prstGeom prst="line">
            <a:avLst/>
          </a:prstGeom>
          <a:ln w="38100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251850" y="2790825"/>
            <a:ext cx="66147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9316024" y="2790824"/>
            <a:ext cx="80925" cy="104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9655024" y="417680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024" y="4176802"/>
                <a:ext cx="243656" cy="307777"/>
              </a:xfrm>
              <a:prstGeom prst="rect">
                <a:avLst/>
              </a:prstGeom>
              <a:blipFill>
                <a:blip r:embed="rId8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Равнобедренный треугольник 38"/>
          <p:cNvSpPr/>
          <p:nvPr/>
        </p:nvSpPr>
        <p:spPr>
          <a:xfrm rot="6510658">
            <a:off x="7832344" y="3600015"/>
            <a:ext cx="2907854" cy="857953"/>
          </a:xfrm>
          <a:prstGeom prst="triangle">
            <a:avLst>
              <a:gd name="adj" fmla="val 61220"/>
            </a:avLst>
          </a:prstGeom>
          <a:solidFill>
            <a:srgbClr val="FF66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9231452" y="4972661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452" y="4972661"/>
                <a:ext cx="250068" cy="307777"/>
              </a:xfrm>
              <a:prstGeom prst="rect">
                <a:avLst/>
              </a:prstGeom>
              <a:blipFill>
                <a:blip r:embed="rId9"/>
                <a:stretch>
                  <a:fillRect l="-21951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Овал 52"/>
          <p:cNvSpPr/>
          <p:nvPr/>
        </p:nvSpPr>
        <p:spPr>
          <a:xfrm>
            <a:off x="9310136" y="2468606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9270551" y="4891297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10067196" y="3501360"/>
                <a:ext cx="1522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196" y="3501360"/>
                <a:ext cx="152285" cy="307777"/>
              </a:xfrm>
              <a:prstGeom prst="rect">
                <a:avLst/>
              </a:prstGeom>
              <a:blipFill>
                <a:blip r:embed="rId10"/>
                <a:stretch>
                  <a:fillRect l="-40000" r="-44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9761567" y="4896531"/>
                <a:ext cx="1955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567" y="4896531"/>
                <a:ext cx="195566" cy="307777"/>
              </a:xfrm>
              <a:prstGeom prst="rect">
                <a:avLst/>
              </a:prstGeom>
              <a:blipFill>
                <a:blip r:embed="rId11"/>
                <a:stretch>
                  <a:fillRect l="-18750" r="-21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423110" y="62002"/>
                <a:ext cx="2492926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110" y="62002"/>
                <a:ext cx="2492926" cy="6193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2953710" y="1004862"/>
                <a:ext cx="32071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10" y="1004862"/>
                <a:ext cx="3207160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934726" y="1003528"/>
                <a:ext cx="16658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6" y="1003528"/>
                <a:ext cx="1665841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86845" y="2846453"/>
                <a:ext cx="6317820" cy="1524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𝑨𝑪𝑩</m:t>
                          </m:r>
                        </m:sub>
                      </m:sSub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000" b="1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𝟗𝟔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5" y="2846453"/>
                <a:ext cx="6317820" cy="15240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587854" y="4919908"/>
                <a:ext cx="3686074" cy="103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𝟗𝟔</m:t>
                    </m:r>
                    <m:r>
                      <a:rPr lang="en-US" sz="4000" b="1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54" y="4919908"/>
                <a:ext cx="3686074" cy="1036566"/>
              </a:xfrm>
              <a:prstGeom prst="rect">
                <a:avLst/>
              </a:prstGeom>
              <a:blipFill>
                <a:blip r:embed="rId16"/>
                <a:stretch>
                  <a:fillRect l="-5785" b="-1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 descr="Personaje De Dibujos Animados Con Orange Lista De Verificación Verde Y  Bolígrafo, Fotos, Retratos, Imágenes Y Fotografía De Archivo Libres De  Derecho. Image 18565670.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86" y="4330690"/>
            <a:ext cx="1514793" cy="22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pic>
        <p:nvPicPr>
          <p:cNvPr id="28680" name="Picture 8" descr="A Pngtree Usa Cookies Para Melhorar Sua Experiência , Baixar ícones, ícones  De Banner, Bandeira Imagem PNG e PSD Para Download Gratuito in 2020 |  Banner template photoshop, Banner design, Banner template des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28932" r="23177" b="13724"/>
          <a:stretch/>
        </p:blipFill>
        <p:spPr bwMode="auto">
          <a:xfrm>
            <a:off x="1114425" y="1724025"/>
            <a:ext cx="53816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9900" y="2085132"/>
            <a:ext cx="2694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134-sahifa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0857" y="3694182"/>
            <a:ext cx="295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450-masala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0857" y="5303232"/>
            <a:ext cx="295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452-masala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Рамка 14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8170181" y="2727225"/>
            <a:ext cx="2147455" cy="2567709"/>
          </a:xfrm>
          <a:prstGeom prst="can">
            <a:avLst>
              <a:gd name="adj" fmla="val 32826"/>
            </a:avLst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158635" y="4595281"/>
            <a:ext cx="2170546" cy="699653"/>
          </a:xfrm>
          <a:prstGeom prst="ellipse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174299" y="2729421"/>
            <a:ext cx="2170546" cy="699653"/>
          </a:xfrm>
          <a:prstGeom prst="ellipse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729224" y="60585"/>
                <a:ext cx="24252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224" y="60585"/>
                <a:ext cx="242527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881875" y="60585"/>
                <a:ext cx="25535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875" y="60585"/>
                <a:ext cx="255352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92137" y="1238173"/>
                <a:ext cx="4025974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𝒔𝒊𝒍𝒊𝒏𝒅𝒓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37" y="1238173"/>
                <a:ext cx="4025974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H="1" flipV="1">
            <a:off x="9303812" y="4952747"/>
            <a:ext cx="1013824" cy="1652"/>
          </a:xfrm>
          <a:prstGeom prst="line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9232363" y="3059041"/>
            <a:ext cx="1085273" cy="20206"/>
          </a:xfrm>
          <a:prstGeom prst="line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9247715" y="3010545"/>
            <a:ext cx="11857" cy="1974970"/>
          </a:xfrm>
          <a:prstGeom prst="line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9180073" y="4846364"/>
            <a:ext cx="135284" cy="1391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205154" y="2999568"/>
            <a:ext cx="135284" cy="1391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844393" y="3781456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393" y="3781456"/>
                <a:ext cx="45717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9656975" y="2679138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975" y="2679138"/>
                <a:ext cx="39305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656975" y="4843013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975" y="4843013"/>
                <a:ext cx="39305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85034" y="2189482"/>
                <a:ext cx="5228804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𝒔𝒊𝒍𝒊𝒏𝒅𝒓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e>
                        <m: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34" y="2189482"/>
                <a:ext cx="5228804" cy="7218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85034" y="3376243"/>
                <a:ext cx="6010620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𝟐𝟖𝟖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34" y="3376243"/>
                <a:ext cx="6010620" cy="7218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9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Рамка 14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0800000">
            <a:off x="8198887" y="3105423"/>
            <a:ext cx="2090042" cy="1838033"/>
          </a:xfrm>
          <a:prstGeom prst="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8230931" y="3164252"/>
            <a:ext cx="993786" cy="1765845"/>
          </a:xfrm>
          <a:prstGeom prst="line">
            <a:avLst/>
          </a:prstGeom>
          <a:ln w="381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9228107" y="3191409"/>
            <a:ext cx="1032661" cy="1773871"/>
          </a:xfrm>
          <a:prstGeom prst="line">
            <a:avLst/>
          </a:prstGeom>
          <a:ln w="381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8158635" y="2692042"/>
            <a:ext cx="2170546" cy="69965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Арка 46"/>
          <p:cNvSpPr/>
          <p:nvPr/>
        </p:nvSpPr>
        <p:spPr>
          <a:xfrm>
            <a:off x="8351788" y="2890074"/>
            <a:ext cx="1791854" cy="785090"/>
          </a:xfrm>
          <a:prstGeom prst="blockArc">
            <a:avLst>
              <a:gd name="adj1" fmla="val 11129594"/>
              <a:gd name="adj2" fmla="val 21315464"/>
              <a:gd name="adj3" fmla="val 1228"/>
            </a:avLst>
          </a:prstGeom>
          <a:solidFill>
            <a:srgbClr val="0066FF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Арка 47"/>
          <p:cNvSpPr/>
          <p:nvPr/>
        </p:nvSpPr>
        <p:spPr>
          <a:xfrm>
            <a:off x="8533522" y="3084038"/>
            <a:ext cx="1443865" cy="508001"/>
          </a:xfrm>
          <a:prstGeom prst="blockArc">
            <a:avLst>
              <a:gd name="adj1" fmla="val 11129594"/>
              <a:gd name="adj2" fmla="val 21315464"/>
              <a:gd name="adj3" fmla="val 1228"/>
            </a:avLst>
          </a:prstGeom>
          <a:solidFill>
            <a:srgbClr val="0066FF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Арка 48"/>
          <p:cNvSpPr/>
          <p:nvPr/>
        </p:nvSpPr>
        <p:spPr>
          <a:xfrm>
            <a:off x="8665823" y="3231822"/>
            <a:ext cx="1117789" cy="442132"/>
          </a:xfrm>
          <a:prstGeom prst="blockArc">
            <a:avLst>
              <a:gd name="adj1" fmla="val 11808157"/>
              <a:gd name="adj2" fmla="val 20625105"/>
              <a:gd name="adj3" fmla="val 5406"/>
            </a:avLst>
          </a:prstGeom>
          <a:solidFill>
            <a:srgbClr val="0066FF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257455" y="25411"/>
                <a:ext cx="24252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455" y="25411"/>
                <a:ext cx="242527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671197" y="52383"/>
                <a:ext cx="25535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197" y="52383"/>
                <a:ext cx="255352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30681" y="1233221"/>
                <a:ext cx="4135491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𝒌𝒐𝒏𝒖𝒔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81" y="1233221"/>
                <a:ext cx="4135491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 flipH="1" flipV="1">
            <a:off x="9243908" y="3020013"/>
            <a:ext cx="1085273" cy="20206"/>
          </a:xfrm>
          <a:prstGeom prst="line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9247715" y="3010545"/>
            <a:ext cx="11857" cy="1974970"/>
          </a:xfrm>
          <a:prstGeom prst="line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9180073" y="4846364"/>
            <a:ext cx="135284" cy="1391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191930" y="2957027"/>
            <a:ext cx="135284" cy="1391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844393" y="3781456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393" y="3781456"/>
                <a:ext cx="45717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9656975" y="2679138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975" y="2679138"/>
                <a:ext cx="39305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26522" y="2749227"/>
                <a:ext cx="5338321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𝒌𝒐𝒏𝒖𝒔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22" y="2749227"/>
                <a:ext cx="5338321" cy="124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543846" y="4355620"/>
                <a:ext cx="6022354" cy="981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4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𝟗𝟔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46" y="4355620"/>
                <a:ext cx="6022354" cy="9814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7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Рамка 14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8170181" y="2727225"/>
            <a:ext cx="2147455" cy="2567709"/>
          </a:xfrm>
          <a:prstGeom prst="can">
            <a:avLst>
              <a:gd name="adj" fmla="val 32826"/>
            </a:avLst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158635" y="4595281"/>
            <a:ext cx="2170546" cy="699653"/>
          </a:xfrm>
          <a:prstGeom prst="ellipse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0800000">
            <a:off x="8198887" y="3105423"/>
            <a:ext cx="2090042" cy="1838033"/>
          </a:xfrm>
          <a:prstGeom prst="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8230931" y="3164252"/>
            <a:ext cx="993786" cy="1765845"/>
          </a:xfrm>
          <a:prstGeom prst="line">
            <a:avLst/>
          </a:prstGeom>
          <a:ln w="381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9228107" y="3191409"/>
            <a:ext cx="1032661" cy="1773871"/>
          </a:xfrm>
          <a:prstGeom prst="line">
            <a:avLst/>
          </a:prstGeom>
          <a:ln w="381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8158635" y="2692042"/>
            <a:ext cx="2170546" cy="69965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Арка 46"/>
          <p:cNvSpPr/>
          <p:nvPr/>
        </p:nvSpPr>
        <p:spPr>
          <a:xfrm>
            <a:off x="8351788" y="2890074"/>
            <a:ext cx="1791854" cy="785090"/>
          </a:xfrm>
          <a:prstGeom prst="blockArc">
            <a:avLst>
              <a:gd name="adj1" fmla="val 11129594"/>
              <a:gd name="adj2" fmla="val 21315464"/>
              <a:gd name="adj3" fmla="val 1228"/>
            </a:avLst>
          </a:prstGeom>
          <a:solidFill>
            <a:srgbClr val="0066FF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Арка 47"/>
          <p:cNvSpPr/>
          <p:nvPr/>
        </p:nvSpPr>
        <p:spPr>
          <a:xfrm>
            <a:off x="8533522" y="3084038"/>
            <a:ext cx="1443865" cy="508001"/>
          </a:xfrm>
          <a:prstGeom prst="blockArc">
            <a:avLst>
              <a:gd name="adj1" fmla="val 11129594"/>
              <a:gd name="adj2" fmla="val 21315464"/>
              <a:gd name="adj3" fmla="val 1228"/>
            </a:avLst>
          </a:prstGeom>
          <a:solidFill>
            <a:srgbClr val="0066FF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Арка 48"/>
          <p:cNvSpPr/>
          <p:nvPr/>
        </p:nvSpPr>
        <p:spPr>
          <a:xfrm>
            <a:off x="8665823" y="3231822"/>
            <a:ext cx="1117789" cy="442132"/>
          </a:xfrm>
          <a:prstGeom prst="blockArc">
            <a:avLst>
              <a:gd name="adj1" fmla="val 11808157"/>
              <a:gd name="adj2" fmla="val 20625105"/>
              <a:gd name="adj3" fmla="val 5406"/>
            </a:avLst>
          </a:prstGeom>
          <a:solidFill>
            <a:srgbClr val="0066FF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7012418" y="9975"/>
                <a:ext cx="34308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𝒌𝒐𝒏𝒖𝒔</m:t>
                          </m:r>
                        </m:sub>
                      </m:sSub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𝟗𝟔</m:t>
                      </m:r>
                      <m:r>
                        <a:rPr lang="en-US" sz="40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418" y="9975"/>
                <a:ext cx="343081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898079" y="18816"/>
                <a:ext cx="39069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𝒔𝒊𝒍𝒊𝒏𝒅𝒓</m:t>
                          </m:r>
                        </m:sub>
                      </m:sSub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𝟐𝟖𝟖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079" y="18816"/>
                <a:ext cx="390690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028481" y="1359603"/>
                <a:ext cx="3908186" cy="76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𝒋𝒊𝒔𝒎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81" y="1359603"/>
                <a:ext cx="3908186" cy="766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768194" y="2409684"/>
                <a:ext cx="5540556" cy="76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𝒋𝒊𝒔𝒎</m:t>
                          </m:r>
                        </m:sub>
                      </m:sSub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𝟐𝟖𝟖</m:t>
                      </m:r>
                      <m:r>
                        <a:rPr lang="en-US" sz="4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𝟗𝟔</m:t>
                      </m:r>
                      <m:r>
                        <a:rPr lang="en-US" sz="4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94" y="2409684"/>
                <a:ext cx="5540556" cy="766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Personaje De Dibujos Animados Con Orange Lista De Verificación Verde Y  Bolígrafo, Fotos, Retratos, Imágenes Y Fotografía De Archivo Libres De  Derecho. Image 18565670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20" y="3938051"/>
            <a:ext cx="1805462" cy="22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08810" y="3459766"/>
                <a:ext cx="2911310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𝟏𝟗𝟐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10" y="3459766"/>
                <a:ext cx="2911310" cy="658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397023" y="4797490"/>
                <a:ext cx="4343305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𝟏𝟗𝟐</m:t>
                    </m:r>
                    <m:r>
                      <a:rPr lang="en-US" sz="40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0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23" y="4797490"/>
                <a:ext cx="4343305" cy="721801"/>
              </a:xfrm>
              <a:prstGeom prst="rect">
                <a:avLst/>
              </a:prstGeom>
              <a:blipFill>
                <a:blip r:embed="rId9"/>
                <a:stretch>
                  <a:fillRect l="-4909" t="-13559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58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466228" y="-10869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4" descr="Открытая Книга И Знак Вопроса — стоковые фотографии и другие картинки  Абстрактный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14" y="3908073"/>
            <a:ext cx="3566148" cy="23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94417" y="1041841"/>
                <a:ext cx="11603165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Katetlari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katet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aylanma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jism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17" y="1041841"/>
                <a:ext cx="11603165" cy="2554545"/>
              </a:xfrm>
              <a:prstGeom prst="rect">
                <a:avLst/>
              </a:prstGeom>
              <a:blipFill>
                <a:blip r:embed="rId3"/>
                <a:stretch>
                  <a:fillRect l="-1838" t="-4296" r="-1838" b="-9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3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TextBox 5"/>
          <p:cNvSpPr txBox="1"/>
          <p:nvPr/>
        </p:nvSpPr>
        <p:spPr>
          <a:xfrm>
            <a:off x="3241871" y="-38099"/>
            <a:ext cx="600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254" y="123817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454188" y="2912817"/>
                <a:ext cx="4464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188" y="2912817"/>
                <a:ext cx="446434" cy="400110"/>
              </a:xfrm>
              <a:prstGeom prst="rect">
                <a:avLst/>
              </a:prstGeom>
              <a:blipFill>
                <a:blip r:embed="rId4"/>
                <a:stretch>
                  <a:fillRect r="-8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153865" y="3800406"/>
                <a:ext cx="5629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865" y="3800406"/>
                <a:ext cx="56297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Равнобедренный треугольник 13"/>
          <p:cNvSpPr/>
          <p:nvPr/>
        </p:nvSpPr>
        <p:spPr>
          <a:xfrm>
            <a:off x="8937810" y="2096965"/>
            <a:ext cx="1256389" cy="1733888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8592814" y="3645665"/>
                <a:ext cx="3264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814" y="3645665"/>
                <a:ext cx="326402" cy="400110"/>
              </a:xfrm>
              <a:prstGeom prst="rect">
                <a:avLst/>
              </a:prstGeom>
              <a:blipFill>
                <a:blip r:embed="rId6"/>
                <a:stretch>
                  <a:fillRect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574220" y="1865906"/>
                <a:ext cx="3264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220" y="1865906"/>
                <a:ext cx="326402" cy="400110"/>
              </a:xfrm>
              <a:prstGeom prst="rect">
                <a:avLst/>
              </a:prstGeom>
              <a:blipFill>
                <a:blip r:embed="rId7"/>
                <a:stretch>
                  <a:fillRect r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0161652" y="3645665"/>
                <a:ext cx="3264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652" y="3645665"/>
                <a:ext cx="326402" cy="400110"/>
              </a:xfrm>
              <a:prstGeom prst="rect">
                <a:avLst/>
              </a:prstGeom>
              <a:blipFill>
                <a:blip r:embed="rId8"/>
                <a:stretch>
                  <a:fillRect r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8937810" y="3684115"/>
            <a:ext cx="116579" cy="1188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 De Feuille De Papier Blanc Avec Un Crayon Et Une Gomme. | Vecteur 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595" r="3942" b="4591"/>
          <a:stretch/>
        </p:blipFill>
        <p:spPr bwMode="auto">
          <a:xfrm>
            <a:off x="6514013" y="1238173"/>
            <a:ext cx="5329381" cy="519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0869"/>
            <a:ext cx="12192000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TextBox 5"/>
          <p:cNvSpPr txBox="1"/>
          <p:nvPr/>
        </p:nvSpPr>
        <p:spPr>
          <a:xfrm>
            <a:off x="3241871" y="-38099"/>
            <a:ext cx="600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66675" y="905435"/>
            <a:ext cx="12038027" cy="585731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254" y="123817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82254" y="1881309"/>
                <a:ext cx="27314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54" y="1881309"/>
                <a:ext cx="273145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Равнобедренный треугольник 9"/>
          <p:cNvSpPr/>
          <p:nvPr/>
        </p:nvSpPr>
        <p:spPr>
          <a:xfrm>
            <a:off x="8937810" y="2096965"/>
            <a:ext cx="1256389" cy="1733888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flipV="1">
            <a:off x="8937810" y="3834091"/>
            <a:ext cx="1256389" cy="1657841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9020175" y="3834091"/>
            <a:ext cx="1174025" cy="160900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9020175" y="2188163"/>
            <a:ext cx="1174026" cy="164269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8629123" y="2115355"/>
            <a:ext cx="602307" cy="3408751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277865" y="3793558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865" y="3793558"/>
                <a:ext cx="5245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8560250" y="2963909"/>
                <a:ext cx="446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250" y="2963909"/>
                <a:ext cx="446434" cy="369332"/>
              </a:xfrm>
              <a:prstGeom prst="rect">
                <a:avLst/>
              </a:prstGeom>
              <a:blipFill>
                <a:blip r:embed="rId6"/>
                <a:stretch>
                  <a:fillRect r="-27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>
            <a:off x="8930277" y="2135505"/>
            <a:ext cx="1232" cy="3370100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35" idx="6"/>
          </p:cNvCxnSpPr>
          <p:nvPr/>
        </p:nvCxnSpPr>
        <p:spPr>
          <a:xfrm flipH="1">
            <a:off x="8959704" y="3823762"/>
            <a:ext cx="1234497" cy="15283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0121755" y="3774243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873769" y="3793558"/>
            <a:ext cx="85935" cy="9097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204935" y="2605453"/>
                <a:ext cx="28596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35" y="2605453"/>
                <a:ext cx="2859693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204935" y="3324950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307929" y="4217313"/>
                <a:ext cx="2480102" cy="673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4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29" y="4217313"/>
                <a:ext cx="2480102" cy="673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8955584" y="3703304"/>
            <a:ext cx="116579" cy="1188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491</Words>
  <Application>Microsoft Office PowerPoint</Application>
  <PresentationFormat>Широкоэкранный</PresentationFormat>
  <Paragraphs>284</Paragraphs>
  <Slides>34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123</cp:revision>
  <dcterms:created xsi:type="dcterms:W3CDTF">2020-12-27T06:07:22Z</dcterms:created>
  <dcterms:modified xsi:type="dcterms:W3CDTF">2020-12-30T00:18:17Z</dcterms:modified>
</cp:coreProperties>
</file>