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1" r:id="rId6"/>
    <p:sldId id="273" r:id="rId7"/>
    <p:sldId id="274" r:id="rId8"/>
    <p:sldId id="276" r:id="rId9"/>
    <p:sldId id="275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60" r:id="rId18"/>
    <p:sldId id="288" r:id="rId19"/>
    <p:sldId id="290" r:id="rId20"/>
    <p:sldId id="266" r:id="rId21"/>
    <p:sldId id="267" r:id="rId22"/>
    <p:sldId id="265" r:id="rId23"/>
    <p:sldId id="289" r:id="rId24"/>
    <p:sldId id="292" r:id="rId25"/>
    <p:sldId id="269" r:id="rId26"/>
    <p:sldId id="270" r:id="rId27"/>
    <p:sldId id="29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B0F0"/>
    <a:srgbClr val="99FF66"/>
    <a:srgbClr val="CCFFCC"/>
    <a:srgbClr val="99CCFF"/>
    <a:srgbClr val="66FFCC"/>
    <a:srgbClr val="0000CC"/>
    <a:srgbClr val="FF66FF"/>
    <a:srgbClr val="00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5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7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4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2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2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6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2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84F3-FF79-41D9-BCD7-3C933A3404C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8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84F3-FF79-41D9-BCD7-3C933A3404C9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34C19-3628-419B-BCE7-71F369C59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0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89.png"/><Relationship Id="rId10" Type="http://schemas.openxmlformats.org/officeDocument/2006/relationships/image" Target="../media/image95.png"/><Relationship Id="rId4" Type="http://schemas.openxmlformats.org/officeDocument/2006/relationships/image" Target="../media/image88.png"/><Relationship Id="rId9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00.png"/><Relationship Id="rId7" Type="http://schemas.openxmlformats.org/officeDocument/2006/relationships/image" Target="../media/image8.jpe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71.png"/><Relationship Id="rId4" Type="http://schemas.openxmlformats.org/officeDocument/2006/relationships/image" Target="../media/image5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8.png"/><Relationship Id="rId7" Type="http://schemas.openxmlformats.org/officeDocument/2006/relationships/image" Target="../media/image10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9.png"/><Relationship Id="rId9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1.png"/><Relationship Id="rId10" Type="http://schemas.openxmlformats.org/officeDocument/2006/relationships/image" Target="../media/image110.png"/><Relationship Id="rId4" Type="http://schemas.openxmlformats.org/officeDocument/2006/relationships/image" Target="../media/image99.png"/><Relationship Id="rId9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730.png"/><Relationship Id="rId7" Type="http://schemas.openxmlformats.org/officeDocument/2006/relationships/image" Target="../media/image8.jpe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0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82531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82531" y="4526959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784572" y="2267701"/>
            <a:ext cx="9579322" cy="141480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sz="6000" b="1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Mavzu</a:t>
            </a:r>
            <a:r>
              <a:rPr sz="60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537329" y="491490"/>
            <a:ext cx="11142482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pic>
        <p:nvPicPr>
          <p:cNvPr id="5" name="Picture 8" descr="Библиотечно-информационный комплекс ЮГУ - БИК Ю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9" y="165735"/>
            <a:ext cx="1139391" cy="14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66675" y="66674"/>
            <a:ext cx="12038027" cy="6696075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1334" y="491490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930" y="1974082"/>
            <a:ext cx="5790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8" descr="Polaroid photo frame pinned - Transparent PNG &amp; SVG vector f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4026" r="2979" b="3070"/>
          <a:stretch/>
        </p:blipFill>
        <p:spPr bwMode="auto">
          <a:xfrm rot="328049">
            <a:off x="6656891" y="1448578"/>
            <a:ext cx="5262368" cy="5181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070104" y="2440233"/>
            <a:ext cx="4373734" cy="3601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7833661" y="2669405"/>
            <a:ext cx="2649682" cy="2497590"/>
          </a:xfrm>
          <a:prstGeom prst="triangle">
            <a:avLst>
              <a:gd name="adj" fmla="val 491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>
            <a:endCxn id="66" idx="6"/>
          </p:cNvCxnSpPr>
          <p:nvPr/>
        </p:nvCxnSpPr>
        <p:spPr>
          <a:xfrm>
            <a:off x="9192886" y="2724775"/>
            <a:ext cx="1216257" cy="2423962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7799616" y="4838250"/>
            <a:ext cx="2630775" cy="55791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endCxn id="66" idx="2"/>
          </p:cNvCxnSpPr>
          <p:nvPr/>
        </p:nvCxnSpPr>
        <p:spPr>
          <a:xfrm flipH="1">
            <a:off x="7828108" y="2724775"/>
            <a:ext cx="1286896" cy="2423962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875635" y="5618034"/>
                <a:ext cx="6588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635" y="5618034"/>
                <a:ext cx="658835" cy="307777"/>
              </a:xfrm>
              <a:prstGeom prst="rect">
                <a:avLst/>
              </a:prstGeom>
              <a:blipFill>
                <a:blip r:embed="rId4"/>
                <a:stretch>
                  <a:fillRect l="-9259" r="-555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V="1">
            <a:off x="9205053" y="5170416"/>
            <a:ext cx="1240374" cy="14613"/>
          </a:xfrm>
          <a:prstGeom prst="line">
            <a:avLst/>
          </a:prstGeom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7828108" y="4883517"/>
            <a:ext cx="2581035" cy="530440"/>
          </a:xfrm>
          <a:prstGeom prst="ellipse">
            <a:avLst/>
          </a:prstGeom>
          <a:noFill/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0344081" y="5097342"/>
            <a:ext cx="106333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835900" y="5547842"/>
            <a:ext cx="2609527" cy="37707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9416357" y="2600260"/>
            <a:ext cx="1283066" cy="2558843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932548" y="3749215"/>
                <a:ext cx="658835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548" y="3749215"/>
                <a:ext cx="658835" cy="307777"/>
              </a:xfrm>
              <a:prstGeom prst="rect">
                <a:avLst/>
              </a:prstGeom>
              <a:blipFill>
                <a:blip r:embed="rId5"/>
                <a:stretch>
                  <a:fillRect l="-7273" r="-4545" b="-377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 flipH="1">
            <a:off x="9152440" y="2706496"/>
            <a:ext cx="12123" cy="2432828"/>
          </a:xfrm>
          <a:prstGeom prst="line">
            <a:avLst/>
          </a:prstGeom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9096417" y="5121315"/>
            <a:ext cx="110142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9098874" y="2619342"/>
            <a:ext cx="110142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Polaroid photo frame pinned - Transparent PNG &amp; SVG vector f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4026" r="2979" b="3070"/>
          <a:stretch/>
        </p:blipFill>
        <p:spPr bwMode="auto">
          <a:xfrm rot="328049">
            <a:off x="6074087" y="999302"/>
            <a:ext cx="5866624" cy="5602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563541" y="2135966"/>
            <a:ext cx="4748623" cy="3820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7550857" y="2462480"/>
            <a:ext cx="2649682" cy="2497590"/>
          </a:xfrm>
          <a:prstGeom prst="triangle">
            <a:avLst>
              <a:gd name="adj" fmla="val 491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>
            <a:stCxn id="64" idx="5"/>
            <a:endCxn id="66" idx="6"/>
          </p:cNvCxnSpPr>
          <p:nvPr/>
        </p:nvCxnSpPr>
        <p:spPr>
          <a:xfrm>
            <a:off x="8910082" y="2517850"/>
            <a:ext cx="1216257" cy="2423962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7516812" y="4631325"/>
            <a:ext cx="2630775" cy="55791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stCxn id="64" idx="3"/>
            <a:endCxn id="66" idx="2"/>
          </p:cNvCxnSpPr>
          <p:nvPr/>
        </p:nvCxnSpPr>
        <p:spPr>
          <a:xfrm flipH="1">
            <a:off x="7545304" y="2517850"/>
            <a:ext cx="1286896" cy="2423962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592831" y="5411109"/>
                <a:ext cx="6588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831" y="5411109"/>
                <a:ext cx="658835" cy="307777"/>
              </a:xfrm>
              <a:prstGeom prst="rect">
                <a:avLst/>
              </a:prstGeom>
              <a:blipFill>
                <a:blip r:embed="rId3"/>
                <a:stretch>
                  <a:fillRect l="-9259" r="-555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V="1">
            <a:off x="8922249" y="4963491"/>
            <a:ext cx="1240374" cy="14613"/>
          </a:xfrm>
          <a:prstGeom prst="line">
            <a:avLst/>
          </a:prstGeom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8813613" y="4914390"/>
            <a:ext cx="110142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8816070" y="2412417"/>
            <a:ext cx="110142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545304" y="4676592"/>
            <a:ext cx="2581035" cy="530440"/>
          </a:xfrm>
          <a:prstGeom prst="ellipse">
            <a:avLst/>
          </a:prstGeom>
          <a:noFill/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0061277" y="4890417"/>
            <a:ext cx="106333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553096" y="5340917"/>
            <a:ext cx="2609527" cy="37707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9133553" y="2393335"/>
            <a:ext cx="1283066" cy="2558843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649744" y="3542290"/>
                <a:ext cx="658835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744" y="3542290"/>
                <a:ext cx="658835" cy="307777"/>
              </a:xfrm>
              <a:prstGeom prst="rect">
                <a:avLst/>
              </a:prstGeom>
              <a:blipFill>
                <a:blip r:embed="rId4"/>
                <a:stretch>
                  <a:fillRect l="-8182" r="-4545" b="-377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Рамка 21"/>
          <p:cNvSpPr/>
          <p:nvPr/>
        </p:nvSpPr>
        <p:spPr>
          <a:xfrm>
            <a:off x="66675" y="838200"/>
            <a:ext cx="12038027" cy="592454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8916"/>
            <a:ext cx="12192000" cy="7694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4" name="TextBox 23"/>
          <p:cNvSpPr txBox="1"/>
          <p:nvPr/>
        </p:nvSpPr>
        <p:spPr>
          <a:xfrm>
            <a:off x="3195785" y="-1"/>
            <a:ext cx="5519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1858" y="1610341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74696" y="2359621"/>
                <a:ext cx="22854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96" y="2359621"/>
                <a:ext cx="228549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84251" y="2994089"/>
                <a:ext cx="231435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51" y="2994089"/>
                <a:ext cx="231435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574696" y="3723078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40545" y="4587552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45" y="4587552"/>
                <a:ext cx="130304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Руки держат чистый лист бумаги на белом | Премиум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5" b="11748"/>
          <a:stretch/>
        </p:blipFill>
        <p:spPr bwMode="auto">
          <a:xfrm flipH="1">
            <a:off x="6259398" y="1109180"/>
            <a:ext cx="5845304" cy="46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Равнобедренный треугольник 56"/>
          <p:cNvSpPr/>
          <p:nvPr/>
        </p:nvSpPr>
        <p:spPr>
          <a:xfrm>
            <a:off x="7014436" y="1679486"/>
            <a:ext cx="2649682" cy="2497590"/>
          </a:xfrm>
          <a:prstGeom prst="triangle">
            <a:avLst>
              <a:gd name="adj" fmla="val 491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>
            <a:stCxn id="64" idx="5"/>
            <a:endCxn id="66" idx="6"/>
          </p:cNvCxnSpPr>
          <p:nvPr/>
        </p:nvCxnSpPr>
        <p:spPr>
          <a:xfrm>
            <a:off x="8373661" y="1734856"/>
            <a:ext cx="1216257" cy="2423962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6980391" y="3848331"/>
            <a:ext cx="2630775" cy="55791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stCxn id="64" idx="3"/>
            <a:endCxn id="66" idx="2"/>
          </p:cNvCxnSpPr>
          <p:nvPr/>
        </p:nvCxnSpPr>
        <p:spPr>
          <a:xfrm flipH="1">
            <a:off x="7008883" y="1734856"/>
            <a:ext cx="1286896" cy="2423962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056410" y="4628115"/>
                <a:ext cx="6588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410" y="4628115"/>
                <a:ext cx="658835" cy="307777"/>
              </a:xfrm>
              <a:prstGeom prst="rect">
                <a:avLst/>
              </a:prstGeom>
              <a:blipFill>
                <a:blip r:embed="rId3"/>
                <a:stretch>
                  <a:fillRect l="-9259" r="-555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V="1">
            <a:off x="8385828" y="4180497"/>
            <a:ext cx="1240374" cy="14613"/>
          </a:xfrm>
          <a:prstGeom prst="line">
            <a:avLst/>
          </a:prstGeom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8277192" y="4131396"/>
            <a:ext cx="110142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8279649" y="1629423"/>
            <a:ext cx="110142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008883" y="3893598"/>
            <a:ext cx="2581035" cy="530440"/>
          </a:xfrm>
          <a:prstGeom prst="ellipse">
            <a:avLst/>
          </a:prstGeom>
          <a:noFill/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9524856" y="4107423"/>
            <a:ext cx="106333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016675" y="4557923"/>
            <a:ext cx="2609527" cy="37707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597132" y="1610341"/>
            <a:ext cx="1283066" cy="2558843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113323" y="2759296"/>
                <a:ext cx="658835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323" y="2759296"/>
                <a:ext cx="658835" cy="307777"/>
              </a:xfrm>
              <a:prstGeom prst="rect">
                <a:avLst/>
              </a:prstGeom>
              <a:blipFill>
                <a:blip r:embed="rId4"/>
                <a:stretch>
                  <a:fillRect l="-9259" r="-5556"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Рамка 21"/>
          <p:cNvSpPr/>
          <p:nvPr/>
        </p:nvSpPr>
        <p:spPr>
          <a:xfrm>
            <a:off x="66675" y="838200"/>
            <a:ext cx="12038027" cy="592454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8916"/>
            <a:ext cx="12192000" cy="7694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72524" y="72266"/>
                <a:ext cx="22854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524" y="72266"/>
                <a:ext cx="228549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16675" y="82193"/>
                <a:ext cx="231435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675" y="82193"/>
                <a:ext cx="231435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96691" y="1033736"/>
                <a:ext cx="16955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91" y="1033736"/>
                <a:ext cx="169559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96691" y="1870952"/>
                <a:ext cx="1326902" cy="895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91" y="1870952"/>
                <a:ext cx="1326902" cy="8955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4331" y="2995957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31" y="2995957"/>
                <a:ext cx="3000565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96691" y="4424038"/>
                <a:ext cx="504080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𝟐𝟕𝟓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91" y="4424038"/>
                <a:ext cx="5040804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09936" y="5162259"/>
                <a:ext cx="5214313" cy="700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𝟐𝟕𝟓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36" y="5162259"/>
                <a:ext cx="5214313" cy="7006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32149" y="3685817"/>
                <a:ext cx="311277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49" y="3685817"/>
                <a:ext cx="3112775" cy="629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94931" y="1870952"/>
                <a:ext cx="2904065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931" y="1870952"/>
                <a:ext cx="2904065" cy="8862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9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6675" y="857660"/>
            <a:ext cx="12038027" cy="590508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1"/>
            <a:ext cx="12192000" cy="78024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96834" y="1263100"/>
                <a:ext cx="10998332" cy="1389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𝟐𝟒𝟓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34" y="1263100"/>
                <a:ext cx="10998332" cy="13893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orrect inform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56" y="3540894"/>
            <a:ext cx="2066827" cy="14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67353" y="3707919"/>
                <a:ext cx="4753224" cy="1084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𝟐𝟒𝟓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rad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53" y="3707919"/>
                <a:ext cx="4753224" cy="1084015"/>
              </a:xfrm>
              <a:prstGeom prst="rect">
                <a:avLst/>
              </a:prstGeom>
              <a:blipFill>
                <a:blip r:embed="rId4"/>
                <a:stretch>
                  <a:fillRect l="-4487" b="-101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70487" y="162502"/>
                <a:ext cx="195367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487" y="162502"/>
                <a:ext cx="195367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39922" y="77414"/>
                <a:ext cx="3255570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922" y="77414"/>
                <a:ext cx="3255570" cy="688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1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537329" y="491490"/>
            <a:ext cx="11142482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pic>
        <p:nvPicPr>
          <p:cNvPr id="5" name="Picture 8" descr="Библиотечно-информационный комплекс ЮГУ - БИК Ю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9" y="165735"/>
            <a:ext cx="1139391" cy="14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66675" y="66674"/>
            <a:ext cx="12038027" cy="6696075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1334" y="491490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531" y="2283678"/>
            <a:ext cx="5790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8" descr="Polaroid photo frame pinned - Transparent PNG &amp; SVG vector f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4026" r="2979" b="3070"/>
          <a:stretch/>
        </p:blipFill>
        <p:spPr bwMode="auto">
          <a:xfrm rot="328049">
            <a:off x="6656891" y="1448578"/>
            <a:ext cx="5262368" cy="5181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070104" y="2440233"/>
            <a:ext cx="4373734" cy="3601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763958" y="3544480"/>
            <a:ext cx="801278" cy="1225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8670819" y="5474252"/>
            <a:ext cx="852207" cy="197962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8445177" y="3266073"/>
            <a:ext cx="1271175" cy="1404861"/>
          </a:xfrm>
          <a:prstGeom prst="triangle">
            <a:avLst>
              <a:gd name="adj" fmla="val 48775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436057" y="3079595"/>
            <a:ext cx="1289620" cy="3289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9070327" y="4664883"/>
            <a:ext cx="45719" cy="79173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9094253" y="4669413"/>
            <a:ext cx="10614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9861782" y="3252334"/>
            <a:ext cx="9777" cy="1385215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9743984" y="3250028"/>
            <a:ext cx="332572" cy="4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8445177" y="3022277"/>
            <a:ext cx="1280500" cy="5638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>
            <a:off x="9588536" y="3079595"/>
            <a:ext cx="3325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 flipH="1">
            <a:off x="8252447" y="3077788"/>
            <a:ext cx="3325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73783" y="2601251"/>
                <a:ext cx="10595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783" y="2601251"/>
                <a:ext cx="1059585" cy="369332"/>
              </a:xfrm>
              <a:prstGeom prst="rect">
                <a:avLst/>
              </a:prstGeom>
              <a:blipFill>
                <a:blip r:embed="rId4"/>
                <a:stretch>
                  <a:fillRect l="-6322" r="-344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556381" y="3788147"/>
                <a:ext cx="94577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381" y="3788147"/>
                <a:ext cx="945772" cy="369332"/>
              </a:xfrm>
              <a:prstGeom prst="rect">
                <a:avLst/>
              </a:prstGeom>
              <a:blipFill>
                <a:blip r:embed="rId5"/>
                <a:stretch>
                  <a:fillRect l="-7742" r="-3871"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Равнобедренный треугольник 50"/>
          <p:cNvSpPr/>
          <p:nvPr/>
        </p:nvSpPr>
        <p:spPr>
          <a:xfrm rot="10800000">
            <a:off x="8650734" y="3723968"/>
            <a:ext cx="869516" cy="932338"/>
          </a:xfrm>
          <a:prstGeom prst="triangle">
            <a:avLst>
              <a:gd name="adj" fmla="val 48775"/>
            </a:avLst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70819" y="3601962"/>
            <a:ext cx="836135" cy="23546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8445177" y="3270151"/>
            <a:ext cx="651744" cy="1400023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5" idx="0"/>
          </p:cNvCxnSpPr>
          <p:nvPr/>
        </p:nvCxnSpPr>
        <p:spPr>
          <a:xfrm flipV="1">
            <a:off x="9093186" y="3232471"/>
            <a:ext cx="629659" cy="1432412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Polaroid photo frame pinned - Transparent PNG &amp; SVG vector f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4026" r="2979" b="3070"/>
          <a:stretch/>
        </p:blipFill>
        <p:spPr bwMode="auto">
          <a:xfrm rot="328049">
            <a:off x="6074087" y="999302"/>
            <a:ext cx="5866624" cy="5602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563541" y="2135966"/>
            <a:ext cx="4748623" cy="3820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7550857" y="2462480"/>
            <a:ext cx="2649682" cy="2497590"/>
          </a:xfrm>
          <a:prstGeom prst="triangle">
            <a:avLst>
              <a:gd name="adj" fmla="val 491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8923755" y="2522243"/>
            <a:ext cx="1216257" cy="2423962"/>
          </a:xfrm>
          <a:prstGeom prst="lin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64" idx="3"/>
          </p:cNvCxnSpPr>
          <p:nvPr/>
        </p:nvCxnSpPr>
        <p:spPr>
          <a:xfrm flipH="1">
            <a:off x="7590913" y="2530078"/>
            <a:ext cx="1252927" cy="2336412"/>
          </a:xfrm>
          <a:prstGeom prst="lin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592831" y="5411109"/>
                <a:ext cx="8843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831" y="5411109"/>
                <a:ext cx="884345" cy="307777"/>
              </a:xfrm>
              <a:prstGeom prst="rect">
                <a:avLst/>
              </a:prstGeom>
              <a:blipFill>
                <a:blip r:embed="rId3"/>
                <a:stretch>
                  <a:fillRect l="-6897" r="-413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Овал 63"/>
          <p:cNvSpPr/>
          <p:nvPr/>
        </p:nvSpPr>
        <p:spPr>
          <a:xfrm>
            <a:off x="8827710" y="2424645"/>
            <a:ext cx="110142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7553096" y="5334000"/>
            <a:ext cx="2647443" cy="6917"/>
          </a:xfrm>
          <a:prstGeom prst="straightConnector1">
            <a:avLst/>
          </a:prstGeom>
          <a:ln w="38100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амка 21"/>
          <p:cNvSpPr/>
          <p:nvPr/>
        </p:nvSpPr>
        <p:spPr>
          <a:xfrm>
            <a:off x="66675" y="838200"/>
            <a:ext cx="12038027" cy="592454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8916"/>
            <a:ext cx="12192000" cy="7694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4" name="TextBox 23"/>
          <p:cNvSpPr txBox="1"/>
          <p:nvPr/>
        </p:nvSpPr>
        <p:spPr>
          <a:xfrm>
            <a:off x="3195785" y="-1"/>
            <a:ext cx="5519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1858" y="1610341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74696" y="2359621"/>
                <a:ext cx="264777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96" y="2359621"/>
                <a:ext cx="264777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84251" y="2994089"/>
                <a:ext cx="27653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51" y="2994089"/>
                <a:ext cx="276530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574696" y="3723078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40545" y="4587552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45" y="4587552"/>
                <a:ext cx="1303049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 flipH="1">
            <a:off x="10387106" y="2424645"/>
            <a:ext cx="9498" cy="2535425"/>
          </a:xfrm>
          <a:prstGeom prst="straightConnector1">
            <a:avLst/>
          </a:prstGeom>
          <a:ln w="38100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67151" y="3507691"/>
                <a:ext cx="94577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151" y="3507691"/>
                <a:ext cx="945772" cy="369332"/>
              </a:xfrm>
              <a:prstGeom prst="rect">
                <a:avLst/>
              </a:prstGeom>
              <a:blipFill>
                <a:blip r:embed="rId7"/>
                <a:stretch>
                  <a:fillRect l="-7097" r="-3871"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7564193" y="4615609"/>
            <a:ext cx="2575482" cy="55791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8907765" y="4905430"/>
            <a:ext cx="1240374" cy="14613"/>
          </a:xfrm>
          <a:prstGeom prst="line">
            <a:avLst/>
          </a:prstGeom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8826367" y="4847320"/>
            <a:ext cx="110142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0050269" y="4847320"/>
            <a:ext cx="106333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0" descr="Руки держат чистый лист бумаги на белом | Премиум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5" b="11748"/>
          <a:stretch/>
        </p:blipFill>
        <p:spPr bwMode="auto">
          <a:xfrm flipH="1">
            <a:off x="6693733" y="1109180"/>
            <a:ext cx="5410967" cy="46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Равнобедренный треугольник 56"/>
          <p:cNvSpPr/>
          <p:nvPr/>
        </p:nvSpPr>
        <p:spPr>
          <a:xfrm>
            <a:off x="7305366" y="1773776"/>
            <a:ext cx="2649682" cy="2497590"/>
          </a:xfrm>
          <a:prstGeom prst="triangle">
            <a:avLst>
              <a:gd name="adj" fmla="val 491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8678264" y="1833539"/>
            <a:ext cx="1216257" cy="2423962"/>
          </a:xfrm>
          <a:prstGeom prst="lin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64" idx="3"/>
          </p:cNvCxnSpPr>
          <p:nvPr/>
        </p:nvCxnSpPr>
        <p:spPr>
          <a:xfrm flipH="1">
            <a:off x="7345422" y="1841374"/>
            <a:ext cx="1252927" cy="2336412"/>
          </a:xfrm>
          <a:prstGeom prst="lin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347340" y="4722405"/>
                <a:ext cx="8843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340" y="4722405"/>
                <a:ext cx="884345" cy="307777"/>
              </a:xfrm>
              <a:prstGeom prst="rect">
                <a:avLst/>
              </a:prstGeom>
              <a:blipFill>
                <a:blip r:embed="rId3"/>
                <a:stretch>
                  <a:fillRect l="-6207" r="-413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Овал 63"/>
          <p:cNvSpPr/>
          <p:nvPr/>
        </p:nvSpPr>
        <p:spPr>
          <a:xfrm>
            <a:off x="8582219" y="1735941"/>
            <a:ext cx="110142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7307605" y="4645296"/>
            <a:ext cx="2647443" cy="6917"/>
          </a:xfrm>
          <a:prstGeom prst="straightConnector1">
            <a:avLst/>
          </a:prstGeom>
          <a:ln w="38100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амка 21"/>
          <p:cNvSpPr/>
          <p:nvPr/>
        </p:nvSpPr>
        <p:spPr>
          <a:xfrm>
            <a:off x="66675" y="838200"/>
            <a:ext cx="12038027" cy="592454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-18916"/>
            <a:ext cx="12192000" cy="7694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12921" y="62799"/>
                <a:ext cx="264777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21" y="62799"/>
                <a:ext cx="264777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56351" y="76978"/>
                <a:ext cx="27653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51" y="76978"/>
                <a:ext cx="276530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 flipH="1">
            <a:off x="10025465" y="1715482"/>
            <a:ext cx="9498" cy="2535425"/>
          </a:xfrm>
          <a:prstGeom prst="straightConnector1">
            <a:avLst/>
          </a:prstGeom>
          <a:ln w="38100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421636" y="2601231"/>
                <a:ext cx="945772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636" y="2601231"/>
                <a:ext cx="945772" cy="369332"/>
              </a:xfrm>
              <a:prstGeom prst="rect">
                <a:avLst/>
              </a:prstGeom>
              <a:blipFill>
                <a:blip r:embed="rId6"/>
                <a:stretch>
                  <a:fillRect l="-7742" r="-3871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7318702" y="3926905"/>
            <a:ext cx="2575482" cy="55791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8662274" y="4216726"/>
            <a:ext cx="1240374" cy="14613"/>
          </a:xfrm>
          <a:prstGeom prst="line">
            <a:avLst/>
          </a:prstGeom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8580876" y="4158616"/>
            <a:ext cx="110142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804778" y="4158616"/>
            <a:ext cx="106333" cy="12352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8107" y="1017188"/>
                <a:ext cx="16955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07" y="1017188"/>
                <a:ext cx="169559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0344" y="1760295"/>
                <a:ext cx="1326902" cy="895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44" y="1760295"/>
                <a:ext cx="1326902" cy="8955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88584" y="1760295"/>
                <a:ext cx="3625929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584" y="1760295"/>
                <a:ext cx="3625929" cy="886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88107" y="2818987"/>
                <a:ext cx="2887906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b="1" dirty="0" smtClean="0"/>
                  <a:t> </a:t>
                </a: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07" y="2818987"/>
                <a:ext cx="2887906" cy="9814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72771" y="3820875"/>
                <a:ext cx="6091157" cy="107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𝟐𝟒𝟎𝟑𝟕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𝟑𝟎𝟎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71" y="3820875"/>
                <a:ext cx="6091157" cy="10736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2" descr="Correct informa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1" y="5068594"/>
            <a:ext cx="2066827" cy="14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69774" y="5340917"/>
                <a:ext cx="449187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𝟐𝟒𝟎𝟑𝟕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774" y="5340917"/>
                <a:ext cx="4491871" cy="892552"/>
              </a:xfrm>
              <a:prstGeom prst="rect">
                <a:avLst/>
              </a:prstGeom>
              <a:blipFill>
                <a:blip r:embed="rId13"/>
                <a:stretch>
                  <a:fillRect l="-4891" t="-4762" b="-14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5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Polaroid photo frame pinned - Transparent PNG &amp; SVG vector f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4026" r="2979" b="3070"/>
          <a:stretch/>
        </p:blipFill>
        <p:spPr bwMode="auto">
          <a:xfrm rot="328049">
            <a:off x="6491781" y="1451957"/>
            <a:ext cx="5262368" cy="5181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04994" y="2443612"/>
            <a:ext cx="4373734" cy="3601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709863" y="491490"/>
            <a:ext cx="10780295" cy="80035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pic>
        <p:nvPicPr>
          <p:cNvPr id="5" name="Picture 8" descr="Библиотечно-информационный комплекс ЮГУ - БИК ЮГ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9" y="165735"/>
            <a:ext cx="1139391" cy="14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66675" y="66674"/>
            <a:ext cx="12038027" cy="6696075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1334" y="491490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491" y="1898266"/>
            <a:ext cx="5746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Дуга 10"/>
          <p:cNvSpPr/>
          <p:nvPr/>
        </p:nvSpPr>
        <p:spPr>
          <a:xfrm rot="10800000">
            <a:off x="7508791" y="2769270"/>
            <a:ext cx="3137236" cy="2914648"/>
          </a:xfrm>
          <a:prstGeom prst="arc">
            <a:avLst>
              <a:gd name="adj1" fmla="val 9935802"/>
              <a:gd name="adj2" fmla="val 554825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9091861" y="2743711"/>
            <a:ext cx="43698" cy="1482883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9104829" y="3827117"/>
            <a:ext cx="1511916" cy="388287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9037609" y="4166936"/>
            <a:ext cx="108502" cy="11438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20805614">
                <a:off x="9277337" y="3649709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05614">
                <a:off x="9277337" y="3649709"/>
                <a:ext cx="945772" cy="369332"/>
              </a:xfrm>
              <a:prstGeom prst="rect">
                <a:avLst/>
              </a:prstGeom>
              <a:blipFill>
                <a:blip r:embed="rId4"/>
                <a:stretch>
                  <a:fillRect l="-5422" r="-3012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Круговая стрелка 24"/>
          <p:cNvSpPr/>
          <p:nvPr/>
        </p:nvSpPr>
        <p:spPr>
          <a:xfrm rot="9717000" flipH="1">
            <a:off x="8435397" y="3740588"/>
            <a:ext cx="1245063" cy="1182074"/>
          </a:xfrm>
          <a:prstGeom prst="circularArrow">
            <a:avLst>
              <a:gd name="adj1" fmla="val 4175"/>
              <a:gd name="adj2" fmla="val 1344506"/>
              <a:gd name="adj3" fmla="val 20496661"/>
              <a:gd name="adj4" fmla="val 4205317"/>
              <a:gd name="adj5" fmla="val 10161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614839" y="4263872"/>
                <a:ext cx="95404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39" y="4263872"/>
                <a:ext cx="954043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3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Polaroid photo frame pinned - Transparent PNG &amp; SVG vector f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4026" r="2979" b="3070"/>
          <a:stretch/>
        </p:blipFill>
        <p:spPr bwMode="auto">
          <a:xfrm rot="328049">
            <a:off x="6605684" y="1258090"/>
            <a:ext cx="5262368" cy="5181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018897" y="2249745"/>
            <a:ext cx="4373734" cy="3601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66675" y="1019175"/>
            <a:ext cx="12038027" cy="5743574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 rot="10800000">
            <a:off x="7622694" y="2575403"/>
            <a:ext cx="3137236" cy="2914648"/>
          </a:xfrm>
          <a:prstGeom prst="arc">
            <a:avLst>
              <a:gd name="adj1" fmla="val 9935802"/>
              <a:gd name="adj2" fmla="val 554825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9205764" y="2549844"/>
            <a:ext cx="43698" cy="1482883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9218732" y="3633250"/>
            <a:ext cx="1511916" cy="388287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9151512" y="3973069"/>
            <a:ext cx="108502" cy="11438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20805614">
                <a:off x="9391240" y="3455842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05614">
                <a:off x="9391240" y="3455842"/>
                <a:ext cx="945772" cy="369332"/>
              </a:xfrm>
              <a:prstGeom prst="rect">
                <a:avLst/>
              </a:prstGeom>
              <a:blipFill>
                <a:blip r:embed="rId3"/>
                <a:stretch>
                  <a:fillRect l="-5422" r="-3012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Круговая стрелка 24"/>
          <p:cNvSpPr/>
          <p:nvPr/>
        </p:nvSpPr>
        <p:spPr>
          <a:xfrm rot="9717000" flipH="1">
            <a:off x="8549300" y="3546721"/>
            <a:ext cx="1245063" cy="1182074"/>
          </a:xfrm>
          <a:prstGeom prst="circularArrow">
            <a:avLst>
              <a:gd name="adj1" fmla="val 4175"/>
              <a:gd name="adj2" fmla="val 1344506"/>
              <a:gd name="adj3" fmla="val 20496661"/>
              <a:gd name="adj4" fmla="val 4205317"/>
              <a:gd name="adj5" fmla="val 10161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728742" y="4070005"/>
                <a:ext cx="954043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742" y="4070005"/>
                <a:ext cx="954043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0"/>
            <a:ext cx="12192000" cy="92793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8" name="TextBox 17"/>
          <p:cNvSpPr txBox="1"/>
          <p:nvPr/>
        </p:nvSpPr>
        <p:spPr>
          <a:xfrm>
            <a:off x="3195785" y="-1"/>
            <a:ext cx="6009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3156" y="1541859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85994" y="2291139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994" y="2291139"/>
                <a:ext cx="243297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95549" y="2925607"/>
                <a:ext cx="233563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𝟐𝟖𝟎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549" y="2925607"/>
                <a:ext cx="2335639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565235" y="3666893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71954" y="4431242"/>
                <a:ext cx="2480102" cy="673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4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54" y="4431242"/>
                <a:ext cx="2480102" cy="673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71954" y="5272435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54" y="5272435"/>
                <a:ext cx="130304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1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6675" y="949717"/>
            <a:ext cx="12038027" cy="5813032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66540" y="1452700"/>
                <a:ext cx="3400483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𝒔𝒆𝒌𝒕𝒐𝒓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540" y="1452700"/>
                <a:ext cx="3400483" cy="672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0294" y="137815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294" y="137815"/>
                <a:ext cx="243297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5811" y="104366"/>
                <a:ext cx="233563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𝟐𝟖𝟎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811" y="104366"/>
                <a:ext cx="2335639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9012" y="2570695"/>
                <a:ext cx="3769558" cy="1866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</m:oMath>
                  </m:oMathPara>
                </a14:m>
                <a:endParaRPr lang="en-US" sz="4000" b="1" dirty="0" smtClean="0"/>
              </a:p>
              <a:p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12" y="2570695"/>
                <a:ext cx="3769558" cy="18664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34018" y="4417122"/>
                <a:ext cx="2366481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18" y="4417122"/>
                <a:ext cx="2366481" cy="1250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67724" y="4437168"/>
                <a:ext cx="5003741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𝟐𝟖𝟎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24" y="4437168"/>
                <a:ext cx="5003741" cy="1250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2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65988" y="65989"/>
            <a:ext cx="12038027" cy="6721310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Равнобедренный треугольник 81"/>
          <p:cNvSpPr/>
          <p:nvPr/>
        </p:nvSpPr>
        <p:spPr>
          <a:xfrm>
            <a:off x="5414260" y="1035331"/>
            <a:ext cx="1402767" cy="4184164"/>
          </a:xfrm>
          <a:prstGeom prst="triangle">
            <a:avLst>
              <a:gd name="adj" fmla="val 51431"/>
            </a:avLst>
          </a:prstGeom>
          <a:gradFill>
            <a:gsLst>
              <a:gs pos="98000">
                <a:srgbClr val="99FF99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Равнобедренный треугольник 83"/>
          <p:cNvSpPr/>
          <p:nvPr/>
        </p:nvSpPr>
        <p:spPr>
          <a:xfrm rot="1230356">
            <a:off x="5163220" y="1056624"/>
            <a:ext cx="969170" cy="4151181"/>
          </a:xfrm>
          <a:prstGeom prst="triangle">
            <a:avLst>
              <a:gd name="adj" fmla="val 17892"/>
            </a:avLst>
          </a:prstGeom>
          <a:gradFill>
            <a:gsLst>
              <a:gs pos="98000">
                <a:srgbClr val="99FF99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5127447" y="1230288"/>
            <a:ext cx="967614" cy="3030008"/>
          </a:xfrm>
          <a:prstGeom prst="line">
            <a:avLst/>
          </a:prstGeom>
          <a:ln w="57150">
            <a:solidFill>
              <a:srgbClr val="33CC33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4483249" y="4262371"/>
            <a:ext cx="644198" cy="623772"/>
          </a:xfrm>
          <a:prstGeom prst="line">
            <a:avLst/>
          </a:prstGeom>
          <a:ln w="57150">
            <a:solidFill>
              <a:srgbClr val="33CC33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Равнобедренный треугольник 90"/>
          <p:cNvSpPr/>
          <p:nvPr/>
        </p:nvSpPr>
        <p:spPr>
          <a:xfrm rot="20369644" flipH="1">
            <a:off x="6046810" y="1046457"/>
            <a:ext cx="969170" cy="4134268"/>
          </a:xfrm>
          <a:prstGeom prst="triangle">
            <a:avLst>
              <a:gd name="adj" fmla="val 15163"/>
            </a:avLst>
          </a:prstGeom>
          <a:gradFill>
            <a:gsLst>
              <a:gs pos="98000">
                <a:srgbClr val="99FF99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6108078" y="1107885"/>
            <a:ext cx="306477" cy="3062438"/>
          </a:xfrm>
          <a:prstGeom prst="line">
            <a:avLst/>
          </a:prstGeom>
          <a:ln w="57150">
            <a:solidFill>
              <a:srgbClr val="33CC33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5144961" y="4172398"/>
            <a:ext cx="1269596" cy="79090"/>
          </a:xfrm>
          <a:prstGeom prst="line">
            <a:avLst/>
          </a:prstGeom>
          <a:ln w="57150">
            <a:solidFill>
              <a:srgbClr val="33CC33"/>
            </a:solidFill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6414555" y="4172398"/>
            <a:ext cx="1323232" cy="713481"/>
          </a:xfrm>
          <a:prstGeom prst="line">
            <a:avLst/>
          </a:prstGeom>
          <a:ln w="57150">
            <a:solidFill>
              <a:srgbClr val="33CC33"/>
            </a:solidFill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4376266" y="1153299"/>
            <a:ext cx="1680629" cy="3431923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6115643" y="1087638"/>
            <a:ext cx="1650844" cy="3463785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H="1" flipV="1">
            <a:off x="4449129" y="4903334"/>
            <a:ext cx="950093" cy="327294"/>
          </a:xfrm>
          <a:prstGeom prst="line">
            <a:avLst/>
          </a:prstGeom>
          <a:ln w="57150">
            <a:solidFill>
              <a:srgbClr val="33CC3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>
            <a:endCxn id="82" idx="4"/>
          </p:cNvCxnSpPr>
          <p:nvPr/>
        </p:nvCxnSpPr>
        <p:spPr>
          <a:xfrm flipV="1">
            <a:off x="5374596" y="5219495"/>
            <a:ext cx="1442431" cy="8812"/>
          </a:xfrm>
          <a:prstGeom prst="line">
            <a:avLst/>
          </a:prstGeom>
          <a:ln w="57150">
            <a:solidFill>
              <a:srgbClr val="33CC3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flipV="1">
            <a:off x="6817027" y="4895660"/>
            <a:ext cx="909823" cy="303045"/>
          </a:xfrm>
          <a:prstGeom prst="line">
            <a:avLst/>
          </a:prstGeom>
          <a:ln w="57150">
            <a:solidFill>
              <a:srgbClr val="33CC3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Овал 149"/>
          <p:cNvSpPr/>
          <p:nvPr/>
        </p:nvSpPr>
        <p:spPr>
          <a:xfrm>
            <a:off x="4323746" y="4147465"/>
            <a:ext cx="3516197" cy="1139767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 flipH="1">
            <a:off x="5380466" y="1182413"/>
            <a:ext cx="733938" cy="4041488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>
            <a:endCxn id="84" idx="2"/>
          </p:cNvCxnSpPr>
          <p:nvPr/>
        </p:nvCxnSpPr>
        <p:spPr>
          <a:xfrm flipH="1">
            <a:off x="4466837" y="1155374"/>
            <a:ext cx="1637387" cy="3751161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>
            <a:endCxn id="91" idx="4"/>
          </p:cNvCxnSpPr>
          <p:nvPr/>
        </p:nvCxnSpPr>
        <p:spPr>
          <a:xfrm>
            <a:off x="6125431" y="1182944"/>
            <a:ext cx="676210" cy="4036551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>
            <a:off x="6106038" y="1155374"/>
            <a:ext cx="1630944" cy="3745885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Овал 170"/>
          <p:cNvSpPr/>
          <p:nvPr/>
        </p:nvSpPr>
        <p:spPr>
          <a:xfrm>
            <a:off x="6014559" y="1061094"/>
            <a:ext cx="203030" cy="19063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1023291" y="213746"/>
            <a:ext cx="10182225" cy="760747"/>
          </a:xfrm>
          <a:prstGeom prst="roundRect">
            <a:avLst/>
          </a:prstGeom>
          <a:gradFill flip="none" rotWithShape="1">
            <a:gsLst>
              <a:gs pos="0">
                <a:srgbClr val="66FFCC"/>
              </a:gs>
              <a:gs pos="43000">
                <a:schemeClr val="bg1"/>
              </a:gs>
              <a:gs pos="90000">
                <a:srgbClr val="66FFCC"/>
              </a:gs>
            </a:gsLst>
            <a:lin ang="0" scaled="1"/>
            <a:tileRect/>
          </a:gradFill>
          <a:ln>
            <a:solidFill>
              <a:srgbClr val="66FF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Скругленный прямоугольник 173"/>
          <p:cNvSpPr/>
          <p:nvPr/>
        </p:nvSpPr>
        <p:spPr>
          <a:xfrm flipH="1">
            <a:off x="1013113" y="5613161"/>
            <a:ext cx="10182225" cy="816213"/>
          </a:xfrm>
          <a:prstGeom prst="roundRect">
            <a:avLst/>
          </a:prstGeom>
          <a:gradFill flip="none" rotWithShape="1">
            <a:gsLst>
              <a:gs pos="0">
                <a:srgbClr val="66FFCC"/>
              </a:gs>
              <a:gs pos="43000">
                <a:schemeClr val="bg1"/>
              </a:gs>
              <a:gs pos="90000">
                <a:srgbClr val="66FFCC"/>
              </a:gs>
            </a:gsLst>
            <a:lin ang="0" scaled="1"/>
            <a:tileRect/>
          </a:gradFill>
          <a:ln>
            <a:solidFill>
              <a:srgbClr val="66FF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/>
          <p:cNvSpPr txBox="1"/>
          <p:nvPr/>
        </p:nvSpPr>
        <p:spPr>
          <a:xfrm>
            <a:off x="1729347" y="5883"/>
            <a:ext cx="8570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805036" y="5438723"/>
            <a:ext cx="864078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Руки держат чистый лист бумаги на белом | Премиум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5" b="11748"/>
          <a:stretch/>
        </p:blipFill>
        <p:spPr bwMode="auto">
          <a:xfrm flipH="1">
            <a:off x="6403208" y="1598310"/>
            <a:ext cx="5701493" cy="46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66675" y="1109180"/>
            <a:ext cx="12038027" cy="565356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1"/>
            <a:ext cx="12192000" cy="10109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6781" y="186306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781" y="186306"/>
                <a:ext cx="2432974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Равнобедренный треугольник 11"/>
          <p:cNvSpPr/>
          <p:nvPr/>
        </p:nvSpPr>
        <p:spPr>
          <a:xfrm>
            <a:off x="6925239" y="2133463"/>
            <a:ext cx="3195740" cy="3054946"/>
          </a:xfrm>
          <a:prstGeom prst="triangle">
            <a:avLst>
              <a:gd name="adj" fmla="val 5314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42" idx="3"/>
          </p:cNvCxnSpPr>
          <p:nvPr/>
        </p:nvCxnSpPr>
        <p:spPr>
          <a:xfrm flipH="1">
            <a:off x="6910261" y="2144346"/>
            <a:ext cx="1654115" cy="3008823"/>
          </a:xfrm>
          <a:prstGeom prst="lin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7" idx="6"/>
          </p:cNvCxnSpPr>
          <p:nvPr/>
        </p:nvCxnSpPr>
        <p:spPr>
          <a:xfrm>
            <a:off x="8615822" y="2071875"/>
            <a:ext cx="1505157" cy="3130167"/>
          </a:xfrm>
          <a:prstGeom prst="lin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915518" y="4806224"/>
            <a:ext cx="3205461" cy="757229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915518" y="4823582"/>
            <a:ext cx="3205461" cy="756919"/>
          </a:xfrm>
          <a:prstGeom prst="ellipse">
            <a:avLst/>
          </a:prstGeom>
          <a:noFill/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5170463">
            <a:off x="7014479" y="3520011"/>
            <a:ext cx="3407534" cy="911000"/>
          </a:xfrm>
          <a:prstGeom prst="triangle">
            <a:avLst>
              <a:gd name="adj" fmla="val 16284"/>
            </a:avLst>
          </a:prstGeom>
          <a:solidFill>
            <a:srgbClr val="00FF99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612893" y="2111087"/>
            <a:ext cx="1043232" cy="3395284"/>
          </a:xfrm>
          <a:prstGeom prst="line">
            <a:avLst/>
          </a:prstGeom>
          <a:ln w="57150"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047900" y="4957247"/>
                <a:ext cx="234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900" y="4957247"/>
                <a:ext cx="234038" cy="369332"/>
              </a:xfrm>
              <a:prstGeom prst="rect">
                <a:avLst/>
              </a:prstGeom>
              <a:blipFill>
                <a:blip r:embed="rId4"/>
                <a:stretch>
                  <a:fillRect l="-17949" r="-17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246706" y="3841967"/>
                <a:ext cx="22131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706" y="3841967"/>
                <a:ext cx="221315" cy="369332"/>
              </a:xfrm>
              <a:prstGeom prst="rect">
                <a:avLst/>
              </a:prstGeom>
              <a:blipFill>
                <a:blip r:embed="rId5"/>
                <a:stretch>
                  <a:fillRect l="-25000" r="-2777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81412" y="3566632"/>
                <a:ext cx="3885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412" y="3566632"/>
                <a:ext cx="388541" cy="369332"/>
              </a:xfrm>
              <a:prstGeom prst="rect">
                <a:avLst/>
              </a:prstGeom>
              <a:blipFill>
                <a:blip r:embed="rId6"/>
                <a:stretch>
                  <a:fillRect l="-7813" r="-781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араллелограмм 39"/>
          <p:cNvSpPr/>
          <p:nvPr/>
        </p:nvSpPr>
        <p:spPr>
          <a:xfrm rot="844335" flipH="1">
            <a:off x="8585489" y="4996833"/>
            <a:ext cx="258499" cy="205566"/>
          </a:xfrm>
          <a:prstGeom prst="parallelogram">
            <a:avLst>
              <a:gd name="adj" fmla="val 248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8597403" y="2120955"/>
            <a:ext cx="15489" cy="3105392"/>
          </a:xfrm>
          <a:prstGeom prst="line">
            <a:avLst/>
          </a:prstGeom>
          <a:ln w="57150"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8548486" y="2046716"/>
            <a:ext cx="108502" cy="11438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8544963" y="5180929"/>
            <a:ext cx="1096266" cy="293978"/>
          </a:xfrm>
          <a:prstGeom prst="line">
            <a:avLst/>
          </a:prstGeom>
          <a:ln w="57150"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8537688" y="5126437"/>
            <a:ext cx="110142" cy="12352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32355" y="1598310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55" y="1598310"/>
                <a:ext cx="3000565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02669" y="2533085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69" y="2533085"/>
                <a:ext cx="3000565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19277" y="4468538"/>
                <a:ext cx="4766369" cy="1252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𝟓𝟏𝟐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77" y="4468538"/>
                <a:ext cx="4766369" cy="1252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70294" y="72649"/>
                <a:ext cx="2196114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294" y="72649"/>
                <a:ext cx="2196114" cy="8002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2354" y="3155140"/>
                <a:ext cx="5441170" cy="1058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𝟐𝟖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54" y="3155140"/>
                <a:ext cx="5441170" cy="10584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9586158" y="5402061"/>
            <a:ext cx="110142" cy="12352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6675" y="1123830"/>
            <a:ext cx="12038027" cy="563891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0"/>
            <a:ext cx="12192000" cy="10477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5234" y="312442"/>
                <a:ext cx="218970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234" y="312442"/>
                <a:ext cx="218970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87631" y="107631"/>
                <a:ext cx="2196114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1" y="107631"/>
                <a:ext cx="2196114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56759" y="61496"/>
                <a:ext cx="2835841" cy="892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759" y="61496"/>
                <a:ext cx="2835841" cy="892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744" y="1496318"/>
                <a:ext cx="11869256" cy="1798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3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𝟐𝟖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𝟏𝟕𝟗𝟐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44" y="1496318"/>
                <a:ext cx="11869256" cy="1798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2294" y="3059518"/>
                <a:ext cx="10914333" cy="1368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𝟐𝟖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𝟏𝟐𝟓𝟒𝟒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4" y="3059518"/>
                <a:ext cx="10914333" cy="1368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Correct inform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11" y="4948324"/>
            <a:ext cx="2066827" cy="14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98008" y="5053256"/>
                <a:ext cx="7643311" cy="1084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𝟏𝟕𝟗𝟐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𝟏𝟐𝟓𝟒𝟒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008" y="5053256"/>
                <a:ext cx="7643311" cy="1084143"/>
              </a:xfrm>
              <a:prstGeom prst="rect">
                <a:avLst/>
              </a:prstGeom>
              <a:blipFill>
                <a:blip r:embed="rId8"/>
                <a:stretch>
                  <a:fillRect l="-2871" b="-101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9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Polaroid photo frame pinned - Transparent PNG &amp; SVG vector f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4026" r="2979" b="3070"/>
          <a:stretch/>
        </p:blipFill>
        <p:spPr bwMode="auto">
          <a:xfrm rot="328049">
            <a:off x="6656891" y="1448578"/>
            <a:ext cx="5262368" cy="5181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070104" y="2440233"/>
            <a:ext cx="4373734" cy="3601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709863" y="491490"/>
            <a:ext cx="10780295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pic>
        <p:nvPicPr>
          <p:cNvPr id="5" name="Picture 8" descr="Библиотечно-информационный комплекс ЮГУ - БИК ЮГ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9" y="165735"/>
            <a:ext cx="1139391" cy="14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66675" y="66674"/>
            <a:ext cx="12038027" cy="6696075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1334" y="491490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198" y="1931006"/>
            <a:ext cx="5649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832412">
                <a:off x="7628198" y="3371839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2412">
                <a:off x="7628198" y="3371839"/>
                <a:ext cx="945772" cy="369332"/>
              </a:xfrm>
              <a:prstGeom prst="rect">
                <a:avLst/>
              </a:prstGeom>
              <a:blipFill>
                <a:blip r:embed="rId4"/>
                <a:stretch>
                  <a:fillRect l="-6627" t="-758"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Дуга 30"/>
          <p:cNvSpPr/>
          <p:nvPr/>
        </p:nvSpPr>
        <p:spPr>
          <a:xfrm rot="7741581">
            <a:off x="7108103" y="1207514"/>
            <a:ext cx="3966285" cy="4674684"/>
          </a:xfrm>
          <a:prstGeom prst="arc">
            <a:avLst>
              <a:gd name="adj1" fmla="val 16279051"/>
              <a:gd name="adj2" fmla="val 0"/>
            </a:avLst>
          </a:prstGeom>
          <a:solidFill>
            <a:srgbClr val="CCFFCC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7829550" y="2749335"/>
            <a:ext cx="3028318" cy="2320032"/>
          </a:xfrm>
          <a:prstGeom prst="triangle">
            <a:avLst>
              <a:gd name="adj" fmla="val 48420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285690" y="2708296"/>
            <a:ext cx="1572177" cy="2381203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7822321" y="2718464"/>
            <a:ext cx="1456140" cy="240105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9234704" y="2662972"/>
            <a:ext cx="108502" cy="1143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0333759" y="3898897"/>
            <a:ext cx="732559" cy="1093637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9497065" y="2643608"/>
            <a:ext cx="614291" cy="871707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19879591">
                <a:off x="10035340" y="3330649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79591">
                <a:off x="10035340" y="3330649"/>
                <a:ext cx="945772" cy="369332"/>
              </a:xfrm>
              <a:prstGeom prst="rect">
                <a:avLst/>
              </a:prstGeom>
              <a:blipFill>
                <a:blip r:embed="rId5"/>
                <a:stretch>
                  <a:fillRect l="-4819" r="-2410" b="-6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 стрелкой 48"/>
          <p:cNvCxnSpPr/>
          <p:nvPr/>
        </p:nvCxnSpPr>
        <p:spPr>
          <a:xfrm flipV="1">
            <a:off x="8503501" y="2643268"/>
            <a:ext cx="623736" cy="985497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7656776" y="3898897"/>
            <a:ext cx="692319" cy="1102727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Дуга 52"/>
          <p:cNvSpPr/>
          <p:nvPr/>
        </p:nvSpPr>
        <p:spPr>
          <a:xfrm rot="8019163">
            <a:off x="8872823" y="2360004"/>
            <a:ext cx="835707" cy="816587"/>
          </a:xfrm>
          <a:prstGeom prst="arc">
            <a:avLst>
              <a:gd name="adj1" fmla="val 16996885"/>
              <a:gd name="adj2" fmla="val 20917671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75014" y="3205153"/>
                <a:ext cx="488339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014" y="3205153"/>
                <a:ext cx="488339" cy="314766"/>
              </a:xfrm>
              <a:prstGeom prst="rect">
                <a:avLst/>
              </a:prstGeom>
              <a:blipFill>
                <a:blip r:embed="rId6"/>
                <a:stretch>
                  <a:fillRect l="-12500" t="-1961" r="-6250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4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Polaroid photo frame pinned - Transparent PNG &amp; SVG vector f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4026" r="2979" b="3070"/>
          <a:stretch/>
        </p:blipFill>
        <p:spPr bwMode="auto">
          <a:xfrm rot="328049">
            <a:off x="6667153" y="1233663"/>
            <a:ext cx="5262368" cy="5396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070690" y="2285999"/>
            <a:ext cx="4373734" cy="3755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832412">
                <a:off x="7628198" y="3371839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2412">
                <a:off x="7628198" y="3371839"/>
                <a:ext cx="945772" cy="369332"/>
              </a:xfrm>
              <a:prstGeom prst="rect">
                <a:avLst/>
              </a:prstGeom>
              <a:blipFill>
                <a:blip r:embed="rId3"/>
                <a:stretch>
                  <a:fillRect l="-6627" t="-758"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Дуга 30"/>
          <p:cNvSpPr/>
          <p:nvPr/>
        </p:nvSpPr>
        <p:spPr>
          <a:xfrm rot="7741581">
            <a:off x="7108103" y="1207514"/>
            <a:ext cx="3966285" cy="4674684"/>
          </a:xfrm>
          <a:prstGeom prst="arc">
            <a:avLst>
              <a:gd name="adj1" fmla="val 16279051"/>
              <a:gd name="adj2" fmla="val 0"/>
            </a:avLst>
          </a:prstGeom>
          <a:solidFill>
            <a:srgbClr val="CCFFCC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7829550" y="2749335"/>
            <a:ext cx="3028318" cy="2320032"/>
          </a:xfrm>
          <a:prstGeom prst="triangle">
            <a:avLst>
              <a:gd name="adj" fmla="val 48420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285690" y="2708296"/>
            <a:ext cx="1572177" cy="2381203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7822321" y="2718464"/>
            <a:ext cx="1456140" cy="240105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9234704" y="2662972"/>
            <a:ext cx="108502" cy="1143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0333759" y="3898897"/>
            <a:ext cx="732559" cy="1093637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9497065" y="2643608"/>
            <a:ext cx="614291" cy="871707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19879591">
                <a:off x="10035340" y="3330649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79591">
                <a:off x="10035340" y="3330649"/>
                <a:ext cx="945772" cy="369332"/>
              </a:xfrm>
              <a:prstGeom prst="rect">
                <a:avLst/>
              </a:prstGeom>
              <a:blipFill>
                <a:blip r:embed="rId4"/>
                <a:stretch>
                  <a:fillRect l="-4819" r="-2410" b="-6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 стрелкой 48"/>
          <p:cNvCxnSpPr/>
          <p:nvPr/>
        </p:nvCxnSpPr>
        <p:spPr>
          <a:xfrm flipV="1">
            <a:off x="8503501" y="2643268"/>
            <a:ext cx="623736" cy="985497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7656776" y="3898897"/>
            <a:ext cx="692319" cy="1102727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Дуга 52"/>
          <p:cNvSpPr/>
          <p:nvPr/>
        </p:nvSpPr>
        <p:spPr>
          <a:xfrm rot="8019163">
            <a:off x="8872823" y="2360004"/>
            <a:ext cx="835707" cy="816587"/>
          </a:xfrm>
          <a:prstGeom prst="arc">
            <a:avLst>
              <a:gd name="adj1" fmla="val 16996885"/>
              <a:gd name="adj2" fmla="val 20917671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75014" y="3205153"/>
                <a:ext cx="488339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014" y="3205153"/>
                <a:ext cx="488339" cy="314766"/>
              </a:xfrm>
              <a:prstGeom prst="rect">
                <a:avLst/>
              </a:prstGeom>
              <a:blipFill>
                <a:blip r:embed="rId5"/>
                <a:stretch>
                  <a:fillRect l="-12500" t="-1961" r="-6250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Рамка 22"/>
          <p:cNvSpPr/>
          <p:nvPr/>
        </p:nvSpPr>
        <p:spPr>
          <a:xfrm>
            <a:off x="76986" y="1024622"/>
            <a:ext cx="12038027" cy="574854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0"/>
            <a:ext cx="12192000" cy="9230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5" name="TextBox 24"/>
          <p:cNvSpPr txBox="1"/>
          <p:nvPr/>
        </p:nvSpPr>
        <p:spPr>
          <a:xfrm>
            <a:off x="3426130" y="61009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1823" y="1432641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44661" y="2181921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61" y="2181921"/>
                <a:ext cx="243297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54216" y="2816389"/>
                <a:ext cx="202946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16" y="2816389"/>
                <a:ext cx="2029466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423902" y="3557675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30621" y="4322024"/>
                <a:ext cx="2480102" cy="673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4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621" y="4322024"/>
                <a:ext cx="2480102" cy="673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30621" y="5163217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621" y="5163217"/>
                <a:ext cx="1303049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9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Polaroid photo frame pinned - Transparent PNG &amp; SVG vector f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4026" r="2979" b="3070"/>
          <a:stretch/>
        </p:blipFill>
        <p:spPr bwMode="auto">
          <a:xfrm rot="328049">
            <a:off x="6667153" y="1233663"/>
            <a:ext cx="5262368" cy="5396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070690" y="2285999"/>
            <a:ext cx="4373734" cy="3755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832412">
                <a:off x="7628198" y="3371839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2412">
                <a:off x="7628198" y="3371839"/>
                <a:ext cx="945772" cy="369332"/>
              </a:xfrm>
              <a:prstGeom prst="rect">
                <a:avLst/>
              </a:prstGeom>
              <a:blipFill>
                <a:blip r:embed="rId3"/>
                <a:stretch>
                  <a:fillRect l="-6627" t="-758"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Дуга 30"/>
          <p:cNvSpPr/>
          <p:nvPr/>
        </p:nvSpPr>
        <p:spPr>
          <a:xfrm rot="7741581">
            <a:off x="7108103" y="1207514"/>
            <a:ext cx="3966285" cy="4674684"/>
          </a:xfrm>
          <a:prstGeom prst="arc">
            <a:avLst>
              <a:gd name="adj1" fmla="val 16279051"/>
              <a:gd name="adj2" fmla="val 0"/>
            </a:avLst>
          </a:prstGeom>
          <a:solidFill>
            <a:srgbClr val="CCFFCC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7829550" y="2749335"/>
            <a:ext cx="3028318" cy="2320032"/>
          </a:xfrm>
          <a:prstGeom prst="triangle">
            <a:avLst>
              <a:gd name="adj" fmla="val 48420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285690" y="2708296"/>
            <a:ext cx="1572177" cy="2381203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7822321" y="2718464"/>
            <a:ext cx="1456140" cy="240105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9234704" y="2662972"/>
            <a:ext cx="108502" cy="1143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0333759" y="3898897"/>
            <a:ext cx="732559" cy="1093637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9497065" y="2643608"/>
            <a:ext cx="614291" cy="871707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19879591">
                <a:off x="10035340" y="3330649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79591">
                <a:off x="10035340" y="3330649"/>
                <a:ext cx="945772" cy="369332"/>
              </a:xfrm>
              <a:prstGeom prst="rect">
                <a:avLst/>
              </a:prstGeom>
              <a:blipFill>
                <a:blip r:embed="rId4"/>
                <a:stretch>
                  <a:fillRect l="-4819" r="-2410" b="-6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 стрелкой 48"/>
          <p:cNvCxnSpPr/>
          <p:nvPr/>
        </p:nvCxnSpPr>
        <p:spPr>
          <a:xfrm flipV="1">
            <a:off x="8503501" y="2643268"/>
            <a:ext cx="623736" cy="985497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7656776" y="3898897"/>
            <a:ext cx="692319" cy="1102727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Дуга 52"/>
          <p:cNvSpPr/>
          <p:nvPr/>
        </p:nvSpPr>
        <p:spPr>
          <a:xfrm rot="8019163">
            <a:off x="8872823" y="2360004"/>
            <a:ext cx="835707" cy="816587"/>
          </a:xfrm>
          <a:prstGeom prst="arc">
            <a:avLst>
              <a:gd name="adj1" fmla="val 16996885"/>
              <a:gd name="adj2" fmla="val 20917671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75014" y="3205153"/>
                <a:ext cx="488339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014" y="3205153"/>
                <a:ext cx="488339" cy="314766"/>
              </a:xfrm>
              <a:prstGeom prst="rect">
                <a:avLst/>
              </a:prstGeom>
              <a:blipFill>
                <a:blip r:embed="rId5"/>
                <a:stretch>
                  <a:fillRect l="-12500" t="-1961" r="-6250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Рамка 22"/>
          <p:cNvSpPr/>
          <p:nvPr/>
        </p:nvSpPr>
        <p:spPr>
          <a:xfrm>
            <a:off x="76986" y="1024622"/>
            <a:ext cx="12038027" cy="574854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0"/>
            <a:ext cx="12192000" cy="9230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34553" y="199673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53" y="199673"/>
                <a:ext cx="243297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36999" y="179037"/>
                <a:ext cx="202946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999" y="179037"/>
                <a:ext cx="2029466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88718" y="2777353"/>
                <a:ext cx="2566300" cy="1250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18" y="2777353"/>
                <a:ext cx="2566300" cy="12509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55025" y="4437104"/>
                <a:ext cx="4662714" cy="1250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𝟒𝟓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025" y="4437104"/>
                <a:ext cx="4662714" cy="12509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07670" y="1255888"/>
                <a:ext cx="3453766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70" y="1255888"/>
                <a:ext cx="3453766" cy="12509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0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Руки держат чистый лист бумаги на белом | Премиум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5" b="11748"/>
          <a:stretch/>
        </p:blipFill>
        <p:spPr bwMode="auto">
          <a:xfrm flipH="1">
            <a:off x="6735337" y="1312433"/>
            <a:ext cx="5369364" cy="44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66675" y="1209586"/>
            <a:ext cx="12038027" cy="5553163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0"/>
            <a:ext cx="12192000" cy="112242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388762" y="1808260"/>
            <a:ext cx="2784255" cy="2758273"/>
          </a:xfrm>
          <a:prstGeom prst="triangle">
            <a:avLst>
              <a:gd name="adj" fmla="val 50356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2" idx="0"/>
          </p:cNvCxnSpPr>
          <p:nvPr/>
        </p:nvCxnSpPr>
        <p:spPr>
          <a:xfrm flipH="1">
            <a:off x="7388761" y="1808260"/>
            <a:ext cx="1402040" cy="2729834"/>
          </a:xfrm>
          <a:prstGeom prst="line">
            <a:avLst/>
          </a:prstGeom>
          <a:ln w="3810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7" idx="6"/>
          </p:cNvCxnSpPr>
          <p:nvPr/>
        </p:nvCxnSpPr>
        <p:spPr>
          <a:xfrm>
            <a:off x="8804904" y="1808415"/>
            <a:ext cx="1368113" cy="2758118"/>
          </a:xfrm>
          <a:prstGeom prst="line">
            <a:avLst/>
          </a:prstGeom>
          <a:ln w="3810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7394030" y="4191471"/>
            <a:ext cx="2811488" cy="719199"/>
          </a:xfrm>
          <a:prstGeom prst="ellipse">
            <a:avLst/>
          </a:prstGeom>
          <a:solidFill>
            <a:srgbClr val="CCFFCC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388762" y="4224016"/>
            <a:ext cx="2784255" cy="685034"/>
          </a:xfrm>
          <a:prstGeom prst="ellipse">
            <a:avLst/>
          </a:prstGeom>
          <a:noFill/>
          <a:ln w="3810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5140661">
            <a:off x="7362171" y="2995059"/>
            <a:ext cx="3045859" cy="783465"/>
          </a:xfrm>
          <a:prstGeom prst="triangle">
            <a:avLst>
              <a:gd name="adj" fmla="val 11864"/>
            </a:avLst>
          </a:prstGeom>
          <a:solidFill>
            <a:srgbClr val="FFFF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808192" y="1887893"/>
            <a:ext cx="964603" cy="2920210"/>
          </a:xfrm>
          <a:prstGeom prst="lin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205117" y="4324585"/>
                <a:ext cx="234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117" y="4324585"/>
                <a:ext cx="234038" cy="369332"/>
              </a:xfrm>
              <a:prstGeom prst="rect">
                <a:avLst/>
              </a:prstGeom>
              <a:blipFill>
                <a:blip r:embed="rId3"/>
                <a:stretch>
                  <a:fillRect l="-18421" r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379308" y="3346970"/>
                <a:ext cx="22317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308" y="3346970"/>
                <a:ext cx="223176" cy="369332"/>
              </a:xfrm>
              <a:prstGeom prst="rect">
                <a:avLst/>
              </a:prstGeom>
              <a:blipFill>
                <a:blip r:embed="rId4"/>
                <a:stretch>
                  <a:fillRect l="-25000" r="-27778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371174" y="2989532"/>
                <a:ext cx="3885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174" y="2989532"/>
                <a:ext cx="388541" cy="369332"/>
              </a:xfrm>
              <a:prstGeom prst="rect">
                <a:avLst/>
              </a:prstGeom>
              <a:blipFill>
                <a:blip r:embed="rId5"/>
                <a:stretch>
                  <a:fillRect l="-7813" r="-781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араллелограмм 39"/>
          <p:cNvSpPr/>
          <p:nvPr/>
        </p:nvSpPr>
        <p:spPr>
          <a:xfrm rot="844335" flipH="1">
            <a:off x="8820887" y="4353379"/>
            <a:ext cx="258499" cy="205566"/>
          </a:xfrm>
          <a:prstGeom prst="parallelogram">
            <a:avLst>
              <a:gd name="adj" fmla="val 248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8790801" y="1823825"/>
            <a:ext cx="28207" cy="2751690"/>
          </a:xfrm>
          <a:prstGeom prst="lin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8736570" y="1787506"/>
            <a:ext cx="108502" cy="11438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33" idx="2"/>
          </p:cNvCxnSpPr>
          <p:nvPr/>
        </p:nvCxnSpPr>
        <p:spPr>
          <a:xfrm flipH="1" flipV="1">
            <a:off x="8872553" y="4582911"/>
            <a:ext cx="862371" cy="201935"/>
          </a:xfrm>
          <a:prstGeom prst="lin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8760428" y="4502340"/>
            <a:ext cx="110142" cy="12352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68449" y="1506792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49" y="1506792"/>
                <a:ext cx="3000565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368449" y="2234703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49" y="2234703"/>
                <a:ext cx="3000565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08872" y="4321972"/>
                <a:ext cx="4990790" cy="1252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𝟏𝟓𝟕𝟓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den>
                        </m:f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2" y="4321972"/>
                <a:ext cx="4990790" cy="12526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/>
          <p:cNvSpPr/>
          <p:nvPr/>
        </p:nvSpPr>
        <p:spPr>
          <a:xfrm>
            <a:off x="9734924" y="4723084"/>
            <a:ext cx="110142" cy="12352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08872" y="3014534"/>
                <a:ext cx="5441170" cy="1058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𝟏𝟓𝟕𝟓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72" y="3014534"/>
                <a:ext cx="5441170" cy="10584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982209" y="252331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209" y="252331"/>
                <a:ext cx="2432974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929943" y="87162"/>
                <a:ext cx="2275174" cy="895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943" y="87162"/>
                <a:ext cx="2275174" cy="8953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2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6675" y="1123830"/>
            <a:ext cx="12038027" cy="563891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0"/>
            <a:ext cx="12192000" cy="10477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5234" y="312442"/>
                <a:ext cx="218970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234" y="312442"/>
                <a:ext cx="218970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6392" y="131724"/>
                <a:ext cx="1994136" cy="805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392" y="131724"/>
                <a:ext cx="1994136" cy="805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51984" y="69537"/>
                <a:ext cx="2734275" cy="918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984" y="69537"/>
                <a:ext cx="2734275" cy="9187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8303" y="1509854"/>
                <a:ext cx="11002481" cy="1244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36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𝟐𝟐𝟓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3" y="1509854"/>
                <a:ext cx="11002481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9469" y="3060082"/>
                <a:ext cx="10087185" cy="1368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𝟏𝟐𝟓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69" y="3060082"/>
                <a:ext cx="10087185" cy="1368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Correct inform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11" y="4948324"/>
            <a:ext cx="2066827" cy="14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79008" y="4948324"/>
                <a:ext cx="6970050" cy="1082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𝟐𝟐𝟓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𝟏𝟐𝟓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008" y="4948324"/>
                <a:ext cx="6970050" cy="1082219"/>
              </a:xfrm>
              <a:prstGeom prst="rect">
                <a:avLst/>
              </a:prstGeom>
              <a:blipFill>
                <a:blip r:embed="rId8"/>
                <a:stretch>
                  <a:fillRect l="-3059" b="-10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1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pic>
        <p:nvPicPr>
          <p:cNvPr id="28680" name="Picture 8" descr="A Pngtree Usa Cookies Para Melhorar Sua Experiência , Baixar ícones, ícones  De Banner, Bandeira Imagem PNG e PSD Para Download Gratuito in 2020 |  Banner template photoshop, Banner design, Banner template de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28932" r="23177" b="13724"/>
          <a:stretch/>
        </p:blipFill>
        <p:spPr bwMode="auto">
          <a:xfrm>
            <a:off x="1114425" y="1724025"/>
            <a:ext cx="53816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9900" y="2085132"/>
            <a:ext cx="269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131-sahifa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0857" y="3694182"/>
            <a:ext cx="295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429-masala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0857" y="5303232"/>
            <a:ext cx="295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432-masala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авнобедренный треугольник 37"/>
          <p:cNvSpPr/>
          <p:nvPr/>
        </p:nvSpPr>
        <p:spPr>
          <a:xfrm>
            <a:off x="4656074" y="1230286"/>
            <a:ext cx="2660451" cy="3552091"/>
          </a:xfrm>
          <a:prstGeom prst="triangle">
            <a:avLst>
              <a:gd name="adj" fmla="val 54654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1023291" y="213746"/>
            <a:ext cx="10182225" cy="760747"/>
          </a:xfrm>
          <a:prstGeom prst="roundRect">
            <a:avLst/>
          </a:prstGeom>
          <a:gradFill flip="none" rotWithShape="1">
            <a:gsLst>
              <a:gs pos="0">
                <a:srgbClr val="66FFCC"/>
              </a:gs>
              <a:gs pos="43000">
                <a:schemeClr val="bg1"/>
              </a:gs>
              <a:gs pos="90000">
                <a:srgbClr val="66FFCC"/>
              </a:gs>
            </a:gsLst>
            <a:lin ang="0" scaled="1"/>
            <a:tileRect/>
          </a:gradFill>
          <a:ln>
            <a:solidFill>
              <a:srgbClr val="66FF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2160" y="-54506"/>
            <a:ext cx="8785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5988" y="65989"/>
            <a:ext cx="12038027" cy="6721310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5127447" y="1230288"/>
            <a:ext cx="967614" cy="3030008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4332225" y="4269517"/>
            <a:ext cx="803781" cy="476529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171" idx="0"/>
          </p:cNvCxnSpPr>
          <p:nvPr/>
        </p:nvCxnSpPr>
        <p:spPr>
          <a:xfrm>
            <a:off x="6107738" y="1137637"/>
            <a:ext cx="299655" cy="3049008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5144959" y="4201337"/>
            <a:ext cx="1269596" cy="7909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 flipV="1">
            <a:off x="6423508" y="4201337"/>
            <a:ext cx="1359213" cy="50845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Скругленный прямоугольник 113"/>
          <p:cNvSpPr/>
          <p:nvPr/>
        </p:nvSpPr>
        <p:spPr>
          <a:xfrm flipH="1">
            <a:off x="1013113" y="5613161"/>
            <a:ext cx="10182225" cy="816213"/>
          </a:xfrm>
          <a:prstGeom prst="roundRect">
            <a:avLst/>
          </a:prstGeom>
          <a:gradFill flip="none" rotWithShape="1">
            <a:gsLst>
              <a:gs pos="0">
                <a:srgbClr val="66FFCC"/>
              </a:gs>
              <a:gs pos="43000">
                <a:schemeClr val="bg1"/>
              </a:gs>
              <a:gs pos="90000">
                <a:srgbClr val="66FFCC"/>
              </a:gs>
            </a:gsLst>
            <a:lin ang="0" scaled="1"/>
            <a:tileRect/>
          </a:gradFill>
          <a:ln>
            <a:solidFill>
              <a:srgbClr val="66FF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1791336" y="5395335"/>
            <a:ext cx="8444806" cy="112371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H="1">
            <a:off x="4725557" y="1260532"/>
            <a:ext cx="1382519" cy="3308973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6115254" y="1232117"/>
            <a:ext cx="1183759" cy="3484056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H="1" flipV="1">
            <a:off x="4311582" y="4784700"/>
            <a:ext cx="1049953" cy="538044"/>
          </a:xfrm>
          <a:prstGeom prst="line">
            <a:avLst/>
          </a:prstGeom>
          <a:ln w="57150">
            <a:solidFill>
              <a:srgbClr val="33CC3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V="1">
            <a:off x="5353389" y="5296995"/>
            <a:ext cx="1333161" cy="15605"/>
          </a:xfrm>
          <a:prstGeom prst="line">
            <a:avLst/>
          </a:prstGeom>
          <a:ln w="57150">
            <a:solidFill>
              <a:srgbClr val="33CC3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flipV="1">
            <a:off x="6667487" y="4709787"/>
            <a:ext cx="1103031" cy="587208"/>
          </a:xfrm>
          <a:prstGeom prst="line">
            <a:avLst/>
          </a:prstGeom>
          <a:ln w="57150">
            <a:solidFill>
              <a:srgbClr val="33CC33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Овал 149"/>
          <p:cNvSpPr/>
          <p:nvPr/>
        </p:nvSpPr>
        <p:spPr>
          <a:xfrm>
            <a:off x="4656074" y="4260295"/>
            <a:ext cx="2642939" cy="988799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 flipH="1">
            <a:off x="5371020" y="1182413"/>
            <a:ext cx="743384" cy="4154577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H="1">
            <a:off x="4313815" y="1155374"/>
            <a:ext cx="1790412" cy="3629326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6125431" y="1182944"/>
            <a:ext cx="532699" cy="4139800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>
            <a:off x="6159125" y="1225885"/>
            <a:ext cx="1611393" cy="3483902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Овал 170"/>
          <p:cNvSpPr/>
          <p:nvPr/>
        </p:nvSpPr>
        <p:spPr>
          <a:xfrm>
            <a:off x="6006223" y="1137637"/>
            <a:ext cx="203030" cy="19063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ектор поле баннер дизайн, коробка клипарт, прямоугольная пустая граница,  красочная концепция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56654" r="5440" b="6078"/>
          <a:stretch/>
        </p:blipFill>
        <p:spPr bwMode="auto">
          <a:xfrm>
            <a:off x="969400" y="3705271"/>
            <a:ext cx="5865412" cy="268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8623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4" name="TextBox 3"/>
          <p:cNvSpPr txBox="1"/>
          <p:nvPr/>
        </p:nvSpPr>
        <p:spPr>
          <a:xfrm>
            <a:off x="840150" y="1065582"/>
            <a:ext cx="6123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ko‘paytmasi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Раскраски Восклицательный знак - распечатать в формате А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65988" y="922903"/>
            <a:ext cx="12038027" cy="5864395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046684" y="1434647"/>
            <a:ext cx="3205462" cy="3657599"/>
          </a:xfrm>
          <a:prstGeom prst="triangle">
            <a:avLst>
              <a:gd name="adj" fmla="val 50356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9" idx="0"/>
          </p:cNvCxnSpPr>
          <p:nvPr/>
        </p:nvCxnSpPr>
        <p:spPr>
          <a:xfrm flipH="1">
            <a:off x="8046684" y="1434647"/>
            <a:ext cx="1614142" cy="3657599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660826" y="1442932"/>
            <a:ext cx="1505157" cy="3491523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067562" y="4558718"/>
            <a:ext cx="3205461" cy="1035208"/>
          </a:xfrm>
          <a:prstGeom prst="ellipse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33934" y="4280806"/>
                <a:ext cx="342177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934" y="4280806"/>
                <a:ext cx="3421770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085266" y="30551"/>
            <a:ext cx="612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Овал 44"/>
          <p:cNvSpPr/>
          <p:nvPr/>
        </p:nvSpPr>
        <p:spPr>
          <a:xfrm>
            <a:off x="8046684" y="4607136"/>
            <a:ext cx="3205461" cy="986790"/>
          </a:xfrm>
          <a:prstGeom prst="ellipse">
            <a:avLst/>
          </a:prstGeom>
          <a:noFill/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658880" y="1455586"/>
            <a:ext cx="11412" cy="3607072"/>
          </a:xfrm>
          <a:prstGeom prst="line">
            <a:avLst/>
          </a:prstGeom>
          <a:ln w="5715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9608247" y="1404052"/>
            <a:ext cx="108502" cy="11438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9596247" y="5041719"/>
            <a:ext cx="106333" cy="123523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209178" y="3263446"/>
                <a:ext cx="3654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178" y="3263446"/>
                <a:ext cx="36548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4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вектор поле баннер дизайн, коробка клипарт, прямоугольная пустая граница,  красочная концепция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16294" r="7294" b="48911"/>
          <a:stretch/>
        </p:blipFill>
        <p:spPr bwMode="auto">
          <a:xfrm>
            <a:off x="920290" y="3751793"/>
            <a:ext cx="5904716" cy="2579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8623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5149" y="1041791"/>
                <a:ext cx="612391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Agar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konus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aniqlanadi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9" y="1041791"/>
                <a:ext cx="6123912" cy="2554545"/>
              </a:xfrm>
              <a:prstGeom prst="rect">
                <a:avLst/>
              </a:prstGeom>
              <a:blipFill>
                <a:blip r:embed="rId3"/>
                <a:stretch>
                  <a:fillRect l="-3586" t="-4296" r="-3486" b="-9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6" descr="Раскраски Восклицательный знак - распечатать в формате А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65988" y="922903"/>
            <a:ext cx="12038027" cy="5864395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046684" y="1434647"/>
            <a:ext cx="3205462" cy="3657599"/>
          </a:xfrm>
          <a:prstGeom prst="triangle">
            <a:avLst>
              <a:gd name="adj" fmla="val 5035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9" idx="0"/>
          </p:cNvCxnSpPr>
          <p:nvPr/>
        </p:nvCxnSpPr>
        <p:spPr>
          <a:xfrm flipH="1">
            <a:off x="8046684" y="1434647"/>
            <a:ext cx="1614142" cy="3657599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660826" y="1442932"/>
            <a:ext cx="1505157" cy="3491523"/>
          </a:xfrm>
          <a:prstGeom prst="line">
            <a:avLst/>
          </a:prstGeom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046684" y="4598851"/>
            <a:ext cx="3205461" cy="98679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94413" y="4285018"/>
                <a:ext cx="2784993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413" y="4285018"/>
                <a:ext cx="2784993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085266" y="30551"/>
            <a:ext cx="612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Прямая соединительная линия 33"/>
          <p:cNvCxnSpPr>
            <a:stCxn id="21" idx="5"/>
            <a:endCxn id="52" idx="5"/>
          </p:cNvCxnSpPr>
          <p:nvPr/>
        </p:nvCxnSpPr>
        <p:spPr>
          <a:xfrm flipH="1" flipV="1">
            <a:off x="9687008" y="5147152"/>
            <a:ext cx="1095708" cy="293977"/>
          </a:xfrm>
          <a:prstGeom prst="line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8046684" y="4607136"/>
            <a:ext cx="3205461" cy="986790"/>
          </a:xfrm>
          <a:prstGeom prst="ellipse">
            <a:avLst/>
          </a:prstGeom>
          <a:noFill/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>
            <a:endCxn id="52" idx="0"/>
          </p:cNvCxnSpPr>
          <p:nvPr/>
        </p:nvCxnSpPr>
        <p:spPr>
          <a:xfrm flipH="1">
            <a:off x="9649414" y="1434647"/>
            <a:ext cx="11412" cy="3607072"/>
          </a:xfrm>
          <a:prstGeom prst="line">
            <a:avLst/>
          </a:prstGeom>
          <a:ln w="5715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9608247" y="1404052"/>
            <a:ext cx="108502" cy="11438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9596247" y="5041719"/>
            <a:ext cx="106333" cy="123523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181044" y="4863253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044" y="4863253"/>
                <a:ext cx="27411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209178" y="3263446"/>
                <a:ext cx="3654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178" y="3263446"/>
                <a:ext cx="36548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537329" y="491490"/>
            <a:ext cx="11142482" cy="8343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pic>
        <p:nvPicPr>
          <p:cNvPr id="5" name="Picture 8" descr="Библиотечно-информационный комплекс ЮГУ - БИК Ю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9" y="165735"/>
            <a:ext cx="1139391" cy="14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66675" y="66674"/>
            <a:ext cx="12038027" cy="6696075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1334" y="491490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531" y="2283678"/>
            <a:ext cx="5790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8" descr="Polaroid photo frame pinned - Transparent PNG &amp; SVG vector f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4026" r="2979" b="3070"/>
          <a:stretch/>
        </p:blipFill>
        <p:spPr bwMode="auto">
          <a:xfrm rot="328049">
            <a:off x="6656891" y="1448578"/>
            <a:ext cx="5262368" cy="5181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070104" y="2440233"/>
            <a:ext cx="4373734" cy="3601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941352" y="3890426"/>
                <a:ext cx="7886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352" y="3890426"/>
                <a:ext cx="788677" cy="307777"/>
              </a:xfrm>
              <a:prstGeom prst="rect">
                <a:avLst/>
              </a:prstGeom>
              <a:blipFill>
                <a:blip r:embed="rId4"/>
                <a:stretch>
                  <a:fillRect l="-7752" r="-465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Равнобедренный треугольник 56"/>
          <p:cNvSpPr/>
          <p:nvPr/>
        </p:nvSpPr>
        <p:spPr>
          <a:xfrm>
            <a:off x="7833661" y="2669404"/>
            <a:ext cx="2649682" cy="2720939"/>
          </a:xfrm>
          <a:prstGeom prst="triangle">
            <a:avLst>
              <a:gd name="adj" fmla="val 491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>
            <a:stCxn id="64" idx="5"/>
          </p:cNvCxnSpPr>
          <p:nvPr/>
        </p:nvCxnSpPr>
        <p:spPr>
          <a:xfrm>
            <a:off x="9192886" y="2724775"/>
            <a:ext cx="1170172" cy="2506400"/>
          </a:xfrm>
          <a:prstGeom prst="lin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7820777" y="4864362"/>
            <a:ext cx="2630775" cy="98679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7854315" y="2651511"/>
            <a:ext cx="1297854" cy="2615309"/>
          </a:xfrm>
          <a:prstGeom prst="lin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410061" y="5388581"/>
                <a:ext cx="6347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061" y="5388581"/>
                <a:ext cx="634789" cy="307777"/>
              </a:xfrm>
              <a:prstGeom prst="rect">
                <a:avLst/>
              </a:prstGeom>
              <a:blipFill>
                <a:blip r:embed="rId5"/>
                <a:stretch>
                  <a:fillRect l="-9615" r="-576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единительная линия 61"/>
          <p:cNvCxnSpPr/>
          <p:nvPr/>
        </p:nvCxnSpPr>
        <p:spPr>
          <a:xfrm flipV="1">
            <a:off x="9185774" y="5340085"/>
            <a:ext cx="1240374" cy="14613"/>
          </a:xfrm>
          <a:prstGeom prst="line">
            <a:avLst/>
          </a:prstGeom>
          <a:ln w="5715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9097098" y="5291541"/>
            <a:ext cx="110142" cy="12352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9098874" y="2619342"/>
            <a:ext cx="110142" cy="12352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836450" y="4882451"/>
            <a:ext cx="2581035" cy="936511"/>
          </a:xfrm>
          <a:prstGeom prst="ellipse">
            <a:avLst/>
          </a:prstGeom>
          <a:noFill/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0363058" y="5278323"/>
            <a:ext cx="106333" cy="12352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olaroid photo frame pinned - Transparent PNG &amp; SVG vector f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4026" r="2979" b="3070"/>
          <a:stretch/>
        </p:blipFill>
        <p:spPr bwMode="auto">
          <a:xfrm rot="328049">
            <a:off x="5868603" y="938493"/>
            <a:ext cx="5698520" cy="5573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40131" y="1989057"/>
            <a:ext cx="4652987" cy="387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66675" y="838200"/>
            <a:ext cx="12038027" cy="592454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6" name="TextBox 5"/>
          <p:cNvSpPr txBox="1"/>
          <p:nvPr/>
        </p:nvSpPr>
        <p:spPr>
          <a:xfrm>
            <a:off x="3195785" y="-1"/>
            <a:ext cx="5519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858" y="1610341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74696" y="2359621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96" y="2359621"/>
                <a:ext cx="2432974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84251" y="2994089"/>
                <a:ext cx="22133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51" y="2994089"/>
                <a:ext cx="221336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74696" y="3723078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60656" y="4499724"/>
                <a:ext cx="2480102" cy="673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4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656" y="4499724"/>
                <a:ext cx="2480102" cy="673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60656" y="5340917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656" y="5340917"/>
                <a:ext cx="130304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Равнобедренный треугольник 12"/>
          <p:cNvSpPr/>
          <p:nvPr/>
        </p:nvSpPr>
        <p:spPr>
          <a:xfrm>
            <a:off x="7184355" y="2377416"/>
            <a:ext cx="2649682" cy="2684246"/>
          </a:xfrm>
          <a:prstGeom prst="triangle">
            <a:avLst>
              <a:gd name="adj" fmla="val 5130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589725" y="2359621"/>
            <a:ext cx="1218908" cy="2664034"/>
          </a:xfrm>
          <a:prstGeom prst="lin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7233106" y="4685371"/>
            <a:ext cx="2630775" cy="911448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7254625" y="2409994"/>
            <a:ext cx="1311778" cy="2665363"/>
          </a:xfrm>
          <a:prstGeom prst="lin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7227598" y="4703974"/>
            <a:ext cx="2636283" cy="912843"/>
          </a:xfrm>
          <a:prstGeom prst="ellipse">
            <a:avLst/>
          </a:prstGeom>
          <a:noFill/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50239" y="5160395"/>
                <a:ext cx="6347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239" y="5160395"/>
                <a:ext cx="634789" cy="307777"/>
              </a:xfrm>
              <a:prstGeom prst="rect">
                <a:avLst/>
              </a:prstGeom>
              <a:blipFill>
                <a:blip r:embed="rId8"/>
                <a:stretch>
                  <a:fillRect l="-9615" r="-576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86531" y="3575090"/>
                <a:ext cx="7886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531" y="3575090"/>
                <a:ext cx="788677" cy="307777"/>
              </a:xfrm>
              <a:prstGeom prst="rect">
                <a:avLst/>
              </a:prstGeom>
              <a:blipFill>
                <a:blip r:embed="rId9"/>
                <a:stretch>
                  <a:fillRect l="-7752" r="-465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>
            <a:endCxn id="17" idx="6"/>
          </p:cNvCxnSpPr>
          <p:nvPr/>
        </p:nvCxnSpPr>
        <p:spPr>
          <a:xfrm>
            <a:off x="8568259" y="5138037"/>
            <a:ext cx="1295622" cy="22359"/>
          </a:xfrm>
          <a:prstGeom prst="line">
            <a:avLst/>
          </a:prstGeom>
          <a:ln w="5715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479583" y="5074879"/>
            <a:ext cx="110142" cy="12352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780870" y="5089053"/>
            <a:ext cx="106333" cy="12352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13188" y="2293590"/>
            <a:ext cx="110142" cy="12352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90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6675" y="822659"/>
            <a:ext cx="12038027" cy="5940090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0"/>
            <a:ext cx="12192000" cy="7630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24105" y="59656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05" y="59656"/>
                <a:ext cx="243297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22461" y="59656"/>
                <a:ext cx="22133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461" y="59656"/>
                <a:ext cx="221336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08447" y="1201091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447" y="1201091"/>
                <a:ext cx="3000565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57953" y="3186227"/>
                <a:ext cx="504080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𝟏𝟒𝟒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53" y="3186227"/>
                <a:ext cx="5040804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57953" y="4217943"/>
                <a:ext cx="264777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53" y="4217943"/>
                <a:ext cx="264777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57953" y="2101752"/>
                <a:ext cx="311277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53" y="2101752"/>
                <a:ext cx="3112775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" name="Picture 10" descr="Руки держат чистый лист бумаги на белом | Премиум Фото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b="11748"/>
          <a:stretch/>
        </p:blipFill>
        <p:spPr bwMode="auto">
          <a:xfrm flipH="1">
            <a:off x="6519418" y="1026974"/>
            <a:ext cx="5537464" cy="46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Равнобедренный треугольник 57"/>
          <p:cNvSpPr/>
          <p:nvPr/>
        </p:nvSpPr>
        <p:spPr>
          <a:xfrm>
            <a:off x="7043312" y="1444635"/>
            <a:ext cx="2643791" cy="2956704"/>
          </a:xfrm>
          <a:prstGeom prst="triangle">
            <a:avLst>
              <a:gd name="adj" fmla="val 491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056885" y="3930896"/>
            <a:ext cx="2630774" cy="98679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7078877" y="1372842"/>
            <a:ext cx="1264336" cy="2938522"/>
          </a:xfrm>
          <a:prstGeom prst="lin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7054223" y="3919290"/>
            <a:ext cx="2651929" cy="986790"/>
          </a:xfrm>
          <a:prstGeom prst="ellipse">
            <a:avLst/>
          </a:prstGeom>
          <a:noFill/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674397" y="4401339"/>
                <a:ext cx="7614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97" y="4401339"/>
                <a:ext cx="761427" cy="369332"/>
              </a:xfrm>
              <a:prstGeom prst="rect">
                <a:avLst/>
              </a:prstGeom>
              <a:blipFill>
                <a:blip r:embed="rId9"/>
                <a:stretch>
                  <a:fillRect l="-10400" r="-4800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962938" y="2312158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938" y="2312158"/>
                <a:ext cx="945772" cy="369332"/>
              </a:xfrm>
              <a:prstGeom prst="rect">
                <a:avLst/>
              </a:prstGeom>
              <a:blipFill>
                <a:blip r:embed="rId10"/>
                <a:stretch>
                  <a:fillRect l="-7097" r="-387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Равнобедренный треугольник 63"/>
          <p:cNvSpPr/>
          <p:nvPr/>
        </p:nvSpPr>
        <p:spPr>
          <a:xfrm rot="5400000" flipH="1">
            <a:off x="7571335" y="2285571"/>
            <a:ext cx="2931442" cy="1300093"/>
          </a:xfrm>
          <a:prstGeom prst="triangle">
            <a:avLst>
              <a:gd name="adj" fmla="val 0"/>
            </a:avLst>
          </a:prstGeom>
          <a:solidFill>
            <a:srgbClr val="FF66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8365969" y="1429515"/>
            <a:ext cx="17585" cy="2931442"/>
          </a:xfrm>
          <a:prstGeom prst="line">
            <a:avLst/>
          </a:prstGeom>
          <a:ln w="5715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383284" y="1377611"/>
            <a:ext cx="1303958" cy="2935129"/>
          </a:xfrm>
          <a:prstGeom prst="lin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8300512" y="1330762"/>
            <a:ext cx="110142" cy="12352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43404" y="2910367"/>
                <a:ext cx="3654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404" y="2910367"/>
                <a:ext cx="36548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Прямоугольник 69"/>
          <p:cNvSpPr/>
          <p:nvPr/>
        </p:nvSpPr>
        <p:spPr>
          <a:xfrm>
            <a:off x="8416477" y="4217943"/>
            <a:ext cx="161347" cy="1585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8416667" y="4391923"/>
            <a:ext cx="1270714" cy="9539"/>
          </a:xfrm>
          <a:prstGeom prst="line">
            <a:avLst/>
          </a:prstGeom>
          <a:ln w="57150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8326493" y="4311364"/>
            <a:ext cx="110142" cy="12352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9620246" y="4320546"/>
            <a:ext cx="106333" cy="123523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6675" y="838200"/>
            <a:ext cx="12038027" cy="5924549"/>
          </a:xfrm>
          <a:prstGeom prst="frame">
            <a:avLst>
              <a:gd name="adj1" fmla="val 74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4781" y="78059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81" y="78059"/>
                <a:ext cx="243297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40650" y="78058"/>
                <a:ext cx="22133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650" y="78058"/>
                <a:ext cx="221336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85416" y="1320129"/>
                <a:ext cx="8415168" cy="701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4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16" y="1320129"/>
                <a:ext cx="8415168" cy="7018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114853" y="2417298"/>
                <a:ext cx="9660723" cy="124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853" y="2417298"/>
                <a:ext cx="9660723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orrect inform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41" y="4331523"/>
            <a:ext cx="2066827" cy="14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18265" y="4515016"/>
                <a:ext cx="6620530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265" y="4515016"/>
                <a:ext cx="6620530" cy="721801"/>
              </a:xfrm>
              <a:prstGeom prst="rect">
                <a:avLst/>
              </a:prstGeom>
              <a:blipFill>
                <a:blip r:embed="rId7"/>
                <a:stretch>
                  <a:fillRect l="-3315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75190" y="35924"/>
                <a:ext cx="264777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190" y="35924"/>
                <a:ext cx="2647776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446</Words>
  <Application>Microsoft Office PowerPoint</Application>
  <PresentationFormat>Широкоэкранный</PresentationFormat>
  <Paragraphs>188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94</cp:revision>
  <dcterms:created xsi:type="dcterms:W3CDTF">2020-12-27T06:07:22Z</dcterms:created>
  <dcterms:modified xsi:type="dcterms:W3CDTF">2021-01-09T11:59:26Z</dcterms:modified>
</cp:coreProperties>
</file>