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58" r:id="rId5"/>
    <p:sldId id="261" r:id="rId6"/>
    <p:sldId id="273" r:id="rId7"/>
    <p:sldId id="274" r:id="rId8"/>
    <p:sldId id="276" r:id="rId9"/>
    <p:sldId id="275" r:id="rId10"/>
    <p:sldId id="279" r:id="rId11"/>
    <p:sldId id="280" r:id="rId12"/>
    <p:sldId id="281" r:id="rId13"/>
    <p:sldId id="282" r:id="rId14"/>
    <p:sldId id="283" r:id="rId15"/>
    <p:sldId id="285" r:id="rId16"/>
    <p:sldId id="286" r:id="rId17"/>
    <p:sldId id="260" r:id="rId18"/>
    <p:sldId id="288" r:id="rId19"/>
    <p:sldId id="290" r:id="rId20"/>
    <p:sldId id="266" r:id="rId21"/>
    <p:sldId id="267" r:id="rId22"/>
    <p:sldId id="265" r:id="rId23"/>
    <p:sldId id="289" r:id="rId24"/>
    <p:sldId id="292" r:id="rId25"/>
    <p:sldId id="269" r:id="rId26"/>
    <p:sldId id="270" r:id="rId27"/>
    <p:sldId id="298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B0F0"/>
    <a:srgbClr val="99FF66"/>
    <a:srgbClr val="CCFFCC"/>
    <a:srgbClr val="99CCFF"/>
    <a:srgbClr val="66FFCC"/>
    <a:srgbClr val="0000CC"/>
    <a:srgbClr val="FF66FF"/>
    <a:srgbClr val="00FF9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4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754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76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740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223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736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428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6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367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86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623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38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284F3-FF79-41D9-BCD7-3C933A3404C9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906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9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7.png"/><Relationship Id="rId7" Type="http://schemas.openxmlformats.org/officeDocument/2006/relationships/image" Target="../media/image9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89.png"/><Relationship Id="rId10" Type="http://schemas.openxmlformats.org/officeDocument/2006/relationships/image" Target="../media/image95.png"/><Relationship Id="rId4" Type="http://schemas.openxmlformats.org/officeDocument/2006/relationships/image" Target="../media/image88.png"/><Relationship Id="rId9" Type="http://schemas.openxmlformats.org/officeDocument/2006/relationships/image" Target="../media/image9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0.png"/><Relationship Id="rId3" Type="http://schemas.openxmlformats.org/officeDocument/2006/relationships/image" Target="../media/image500.png"/><Relationship Id="rId7" Type="http://schemas.openxmlformats.org/officeDocument/2006/relationships/image" Target="../media/image8.jpe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71.png"/><Relationship Id="rId4" Type="http://schemas.openxmlformats.org/officeDocument/2006/relationships/image" Target="../media/image5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8.png"/><Relationship Id="rId7" Type="http://schemas.openxmlformats.org/officeDocument/2006/relationships/image" Target="../media/image10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99.png"/><Relationship Id="rId9" Type="http://schemas.openxmlformats.org/officeDocument/2006/relationships/image" Target="../media/image10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98.png"/><Relationship Id="rId7" Type="http://schemas.openxmlformats.org/officeDocument/2006/relationships/image" Target="../media/image10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1.png"/><Relationship Id="rId10" Type="http://schemas.openxmlformats.org/officeDocument/2006/relationships/image" Target="../media/image110.png"/><Relationship Id="rId4" Type="http://schemas.openxmlformats.org/officeDocument/2006/relationships/image" Target="../media/image99.png"/><Relationship Id="rId9" Type="http://schemas.openxmlformats.org/officeDocument/2006/relationships/image" Target="../media/image10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730.png"/><Relationship Id="rId7" Type="http://schemas.openxmlformats.org/officeDocument/2006/relationships/image" Target="../media/image8.jpe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0.png"/><Relationship Id="rId4" Type="http://schemas.openxmlformats.org/officeDocument/2006/relationships/image" Target="../media/image8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410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82531" y="2334175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82531" y="4526959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9261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847166" y="260921"/>
            <a:ext cx="937406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784572" y="2267701"/>
            <a:ext cx="9579322" cy="141480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ct val="150000"/>
              </a:lnSpc>
              <a:spcBef>
                <a:spcPts val="233"/>
              </a:spcBef>
              <a:spcAft>
                <a:spcPts val="600"/>
              </a:spcAft>
            </a:pPr>
            <a:r>
              <a:rPr sz="6000" b="1" dirty="0" err="1" smtClean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Mavzu</a:t>
            </a:r>
            <a:r>
              <a:rPr sz="6000" b="1" dirty="0" smtClean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en-US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2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537329" y="491490"/>
            <a:ext cx="11142482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pic>
        <p:nvPicPr>
          <p:cNvPr id="5" name="Picture 8" descr="Библиотечно-информационный комплекс ЮГУ - БИК ЮГ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789" y="165735"/>
            <a:ext cx="1139391" cy="148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мка 5"/>
          <p:cNvSpPr/>
          <p:nvPr/>
        </p:nvSpPr>
        <p:spPr>
          <a:xfrm>
            <a:off x="66675" y="66674"/>
            <a:ext cx="12038027" cy="6696075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01334" y="491490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6930" y="1974082"/>
            <a:ext cx="579018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8" descr="Polaroid photo frame pinned - Transparent PNG &amp; SVG vector fi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 t="4026" r="2979" b="3070"/>
          <a:stretch/>
        </p:blipFill>
        <p:spPr bwMode="auto">
          <a:xfrm rot="328049">
            <a:off x="6656891" y="1448578"/>
            <a:ext cx="5262368" cy="51813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7070104" y="2440233"/>
            <a:ext cx="4373734" cy="36015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Равнобедренный треугольник 56"/>
          <p:cNvSpPr/>
          <p:nvPr/>
        </p:nvSpPr>
        <p:spPr>
          <a:xfrm>
            <a:off x="7833661" y="2669405"/>
            <a:ext cx="2649682" cy="2497590"/>
          </a:xfrm>
          <a:prstGeom prst="triangle">
            <a:avLst>
              <a:gd name="adj" fmla="val 49167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>
            <a:endCxn id="66" idx="6"/>
          </p:cNvCxnSpPr>
          <p:nvPr/>
        </p:nvCxnSpPr>
        <p:spPr>
          <a:xfrm>
            <a:off x="9192886" y="2724775"/>
            <a:ext cx="1216257" cy="2423962"/>
          </a:xfrm>
          <a:prstGeom prst="line">
            <a:avLst/>
          </a:prstGeom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Овал 58"/>
          <p:cNvSpPr/>
          <p:nvPr/>
        </p:nvSpPr>
        <p:spPr>
          <a:xfrm>
            <a:off x="7799616" y="4838250"/>
            <a:ext cx="2630775" cy="557917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/>
          <p:cNvCxnSpPr>
            <a:endCxn id="66" idx="2"/>
          </p:cNvCxnSpPr>
          <p:nvPr/>
        </p:nvCxnSpPr>
        <p:spPr>
          <a:xfrm flipH="1">
            <a:off x="7828108" y="2724775"/>
            <a:ext cx="1286896" cy="2423962"/>
          </a:xfrm>
          <a:prstGeom prst="line">
            <a:avLst/>
          </a:prstGeom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8875635" y="5618034"/>
                <a:ext cx="65883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5635" y="5618034"/>
                <a:ext cx="658835" cy="307777"/>
              </a:xfrm>
              <a:prstGeom prst="rect">
                <a:avLst/>
              </a:prstGeom>
              <a:blipFill>
                <a:blip r:embed="rId4"/>
                <a:stretch>
                  <a:fillRect l="-9259" r="-555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Прямая соединительная линия 61"/>
          <p:cNvCxnSpPr/>
          <p:nvPr/>
        </p:nvCxnSpPr>
        <p:spPr>
          <a:xfrm flipV="1">
            <a:off x="9205053" y="5170416"/>
            <a:ext cx="1240374" cy="14613"/>
          </a:xfrm>
          <a:prstGeom prst="line">
            <a:avLst/>
          </a:prstGeom>
          <a:ln w="3810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Овал 65"/>
          <p:cNvSpPr/>
          <p:nvPr/>
        </p:nvSpPr>
        <p:spPr>
          <a:xfrm>
            <a:off x="7828108" y="4883517"/>
            <a:ext cx="2581035" cy="530440"/>
          </a:xfrm>
          <a:prstGeom prst="ellipse">
            <a:avLst/>
          </a:prstGeom>
          <a:noFill/>
          <a:ln w="57150"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10344081" y="5097342"/>
            <a:ext cx="106333" cy="12352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7835900" y="5547842"/>
            <a:ext cx="2609527" cy="37707"/>
          </a:xfrm>
          <a:prstGeom prst="straightConnector1">
            <a:avLst/>
          </a:prstGeom>
          <a:ln w="381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9416357" y="2600260"/>
            <a:ext cx="1283066" cy="2558843"/>
          </a:xfrm>
          <a:prstGeom prst="straightConnector1">
            <a:avLst/>
          </a:prstGeom>
          <a:ln w="381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932548" y="3749215"/>
                <a:ext cx="658835" cy="3077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2548" y="3749215"/>
                <a:ext cx="658835" cy="307777"/>
              </a:xfrm>
              <a:prstGeom prst="rect">
                <a:avLst/>
              </a:prstGeom>
              <a:blipFill>
                <a:blip r:embed="rId5"/>
                <a:stretch>
                  <a:fillRect l="-7273" r="-4545" b="-3774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 flipH="1">
            <a:off x="9152440" y="2706496"/>
            <a:ext cx="12123" cy="2432828"/>
          </a:xfrm>
          <a:prstGeom prst="line">
            <a:avLst/>
          </a:prstGeom>
          <a:ln w="3810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9096417" y="5121315"/>
            <a:ext cx="110142" cy="12352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9098874" y="2619342"/>
            <a:ext cx="110142" cy="12352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44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8" descr="Polaroid photo frame pinned - Transparent PNG &amp; SVG vector fi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 t="4026" r="2979" b="3070"/>
          <a:stretch/>
        </p:blipFill>
        <p:spPr bwMode="auto">
          <a:xfrm rot="328049">
            <a:off x="6074087" y="999302"/>
            <a:ext cx="5866624" cy="56027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563541" y="2135966"/>
            <a:ext cx="4748623" cy="38205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Равнобедренный треугольник 56"/>
          <p:cNvSpPr/>
          <p:nvPr/>
        </p:nvSpPr>
        <p:spPr>
          <a:xfrm>
            <a:off x="7550857" y="2462480"/>
            <a:ext cx="2649682" cy="2497590"/>
          </a:xfrm>
          <a:prstGeom prst="triangle">
            <a:avLst>
              <a:gd name="adj" fmla="val 49167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>
            <a:stCxn id="64" idx="5"/>
            <a:endCxn id="66" idx="6"/>
          </p:cNvCxnSpPr>
          <p:nvPr/>
        </p:nvCxnSpPr>
        <p:spPr>
          <a:xfrm>
            <a:off x="8910082" y="2517850"/>
            <a:ext cx="1216257" cy="2423962"/>
          </a:xfrm>
          <a:prstGeom prst="line">
            <a:avLst/>
          </a:prstGeom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Овал 58"/>
          <p:cNvSpPr/>
          <p:nvPr/>
        </p:nvSpPr>
        <p:spPr>
          <a:xfrm>
            <a:off x="7516812" y="4631325"/>
            <a:ext cx="2630775" cy="557917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/>
          <p:cNvCxnSpPr>
            <a:stCxn id="64" idx="3"/>
            <a:endCxn id="66" idx="2"/>
          </p:cNvCxnSpPr>
          <p:nvPr/>
        </p:nvCxnSpPr>
        <p:spPr>
          <a:xfrm flipH="1">
            <a:off x="7545304" y="2517850"/>
            <a:ext cx="1286896" cy="2423962"/>
          </a:xfrm>
          <a:prstGeom prst="line">
            <a:avLst/>
          </a:prstGeom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8592831" y="5411109"/>
                <a:ext cx="65883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2831" y="5411109"/>
                <a:ext cx="658835" cy="307777"/>
              </a:xfrm>
              <a:prstGeom prst="rect">
                <a:avLst/>
              </a:prstGeom>
              <a:blipFill>
                <a:blip r:embed="rId3"/>
                <a:stretch>
                  <a:fillRect l="-9259" r="-555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Прямая соединительная линия 61"/>
          <p:cNvCxnSpPr/>
          <p:nvPr/>
        </p:nvCxnSpPr>
        <p:spPr>
          <a:xfrm flipV="1">
            <a:off x="8922249" y="4963491"/>
            <a:ext cx="1240374" cy="14613"/>
          </a:xfrm>
          <a:prstGeom prst="line">
            <a:avLst/>
          </a:prstGeom>
          <a:ln w="3810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/>
          <p:cNvSpPr/>
          <p:nvPr/>
        </p:nvSpPr>
        <p:spPr>
          <a:xfrm>
            <a:off x="8813613" y="4914390"/>
            <a:ext cx="110142" cy="12352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8816070" y="2412417"/>
            <a:ext cx="110142" cy="12352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7545304" y="4676592"/>
            <a:ext cx="2581035" cy="530440"/>
          </a:xfrm>
          <a:prstGeom prst="ellipse">
            <a:avLst/>
          </a:prstGeom>
          <a:noFill/>
          <a:ln w="57150"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10061277" y="4890417"/>
            <a:ext cx="106333" cy="12352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7553096" y="5340917"/>
            <a:ext cx="2609527" cy="37707"/>
          </a:xfrm>
          <a:prstGeom prst="straightConnector1">
            <a:avLst/>
          </a:prstGeom>
          <a:ln w="381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9133553" y="2393335"/>
            <a:ext cx="1283066" cy="2558843"/>
          </a:xfrm>
          <a:prstGeom prst="straightConnector1">
            <a:avLst/>
          </a:prstGeom>
          <a:ln w="381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649744" y="3542290"/>
                <a:ext cx="658835" cy="3077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9744" y="3542290"/>
                <a:ext cx="658835" cy="307777"/>
              </a:xfrm>
              <a:prstGeom prst="rect">
                <a:avLst/>
              </a:prstGeom>
              <a:blipFill>
                <a:blip r:embed="rId4"/>
                <a:stretch>
                  <a:fillRect l="-8182" r="-4545" b="-3774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Рамка 21"/>
          <p:cNvSpPr/>
          <p:nvPr/>
        </p:nvSpPr>
        <p:spPr>
          <a:xfrm>
            <a:off x="66675" y="838200"/>
            <a:ext cx="12038027" cy="5924549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8916"/>
            <a:ext cx="12192000" cy="7694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4" name="TextBox 23"/>
          <p:cNvSpPr txBox="1"/>
          <p:nvPr/>
        </p:nvSpPr>
        <p:spPr>
          <a:xfrm>
            <a:off x="3195785" y="-1"/>
            <a:ext cx="55194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11858" y="1610341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574696" y="2359621"/>
                <a:ext cx="228549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696" y="2359621"/>
                <a:ext cx="2285497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584251" y="2994089"/>
                <a:ext cx="23143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4251" y="2994089"/>
                <a:ext cx="2314352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1574696" y="3723078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640545" y="4587552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545" y="4587552"/>
                <a:ext cx="1303049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601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10" descr="Руки держат чистый лист бумаги на белом | Премиум Фот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5" b="11748"/>
          <a:stretch/>
        </p:blipFill>
        <p:spPr bwMode="auto">
          <a:xfrm flipH="1">
            <a:off x="6259398" y="1109180"/>
            <a:ext cx="5845304" cy="462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Равнобедренный треугольник 56"/>
          <p:cNvSpPr/>
          <p:nvPr/>
        </p:nvSpPr>
        <p:spPr>
          <a:xfrm>
            <a:off x="7014436" y="1679486"/>
            <a:ext cx="2649682" cy="2497590"/>
          </a:xfrm>
          <a:prstGeom prst="triangle">
            <a:avLst>
              <a:gd name="adj" fmla="val 49167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>
            <a:stCxn id="64" idx="5"/>
            <a:endCxn id="66" idx="6"/>
          </p:cNvCxnSpPr>
          <p:nvPr/>
        </p:nvCxnSpPr>
        <p:spPr>
          <a:xfrm>
            <a:off x="8373661" y="1734856"/>
            <a:ext cx="1216257" cy="2423962"/>
          </a:xfrm>
          <a:prstGeom prst="line">
            <a:avLst/>
          </a:prstGeom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Овал 58"/>
          <p:cNvSpPr/>
          <p:nvPr/>
        </p:nvSpPr>
        <p:spPr>
          <a:xfrm>
            <a:off x="6980391" y="3848331"/>
            <a:ext cx="2630775" cy="557917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/>
          <p:cNvCxnSpPr>
            <a:stCxn id="64" idx="3"/>
            <a:endCxn id="66" idx="2"/>
          </p:cNvCxnSpPr>
          <p:nvPr/>
        </p:nvCxnSpPr>
        <p:spPr>
          <a:xfrm flipH="1">
            <a:off x="7008883" y="1734856"/>
            <a:ext cx="1286896" cy="2423962"/>
          </a:xfrm>
          <a:prstGeom prst="line">
            <a:avLst/>
          </a:prstGeom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8056410" y="4628115"/>
                <a:ext cx="65883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6410" y="4628115"/>
                <a:ext cx="658835" cy="307777"/>
              </a:xfrm>
              <a:prstGeom prst="rect">
                <a:avLst/>
              </a:prstGeom>
              <a:blipFill>
                <a:blip r:embed="rId3"/>
                <a:stretch>
                  <a:fillRect l="-9259" r="-5556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Прямая соединительная линия 61"/>
          <p:cNvCxnSpPr/>
          <p:nvPr/>
        </p:nvCxnSpPr>
        <p:spPr>
          <a:xfrm flipV="1">
            <a:off x="8385828" y="4180497"/>
            <a:ext cx="1240374" cy="14613"/>
          </a:xfrm>
          <a:prstGeom prst="line">
            <a:avLst/>
          </a:prstGeom>
          <a:ln w="3810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/>
          <p:cNvSpPr/>
          <p:nvPr/>
        </p:nvSpPr>
        <p:spPr>
          <a:xfrm>
            <a:off x="8277192" y="4131396"/>
            <a:ext cx="110142" cy="12352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8279649" y="1629423"/>
            <a:ext cx="110142" cy="12352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7008883" y="3893598"/>
            <a:ext cx="2581035" cy="530440"/>
          </a:xfrm>
          <a:prstGeom prst="ellipse">
            <a:avLst/>
          </a:prstGeom>
          <a:noFill/>
          <a:ln w="57150"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9524856" y="4107423"/>
            <a:ext cx="106333" cy="12352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7016675" y="4557923"/>
            <a:ext cx="2609527" cy="37707"/>
          </a:xfrm>
          <a:prstGeom prst="straightConnector1">
            <a:avLst/>
          </a:prstGeom>
          <a:ln w="381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8597132" y="1610341"/>
            <a:ext cx="1283066" cy="2558843"/>
          </a:xfrm>
          <a:prstGeom prst="straightConnector1">
            <a:avLst/>
          </a:prstGeom>
          <a:ln w="381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113323" y="2759296"/>
                <a:ext cx="658835" cy="30777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3323" y="2759296"/>
                <a:ext cx="658835" cy="307777"/>
              </a:xfrm>
              <a:prstGeom prst="rect">
                <a:avLst/>
              </a:prstGeom>
              <a:blipFill>
                <a:blip r:embed="rId4"/>
                <a:stretch>
                  <a:fillRect l="-9259" r="-5556" b="-6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Рамка 21"/>
          <p:cNvSpPr/>
          <p:nvPr/>
        </p:nvSpPr>
        <p:spPr>
          <a:xfrm>
            <a:off x="66675" y="838200"/>
            <a:ext cx="12038027" cy="5924549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8916"/>
            <a:ext cx="12192000" cy="7694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672524" y="72266"/>
                <a:ext cx="228549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2524" y="72266"/>
                <a:ext cx="2285497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016675" y="82193"/>
                <a:ext cx="23143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6675" y="82193"/>
                <a:ext cx="2314352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96691" y="1033736"/>
                <a:ext cx="169559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691" y="1033736"/>
                <a:ext cx="1695592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96691" y="1870952"/>
                <a:ext cx="1326902" cy="8955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691" y="1870952"/>
                <a:ext cx="1326902" cy="89550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34331" y="2995957"/>
                <a:ext cx="30005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331" y="2995957"/>
                <a:ext cx="3000565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96691" y="4424038"/>
                <a:ext cx="504080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𝟐𝟕𝟓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691" y="4424038"/>
                <a:ext cx="5040804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09936" y="5162259"/>
                <a:ext cx="5214313" cy="7006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𝟐𝟕𝟓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𝟏𝟏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936" y="5162259"/>
                <a:ext cx="5214313" cy="70064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832149" y="3685817"/>
                <a:ext cx="311277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149" y="3685817"/>
                <a:ext cx="3112775" cy="6294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094931" y="1870952"/>
                <a:ext cx="2904065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4931" y="1870952"/>
                <a:ext cx="2904065" cy="88620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699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6675" y="857660"/>
            <a:ext cx="12038027" cy="5905089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1"/>
            <a:ext cx="12192000" cy="78024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96834" y="1263100"/>
                <a:ext cx="10998332" cy="13893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𝟏𝟏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𝟐𝟒𝟓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𝟏𝟏</m:t>
                              </m:r>
                            </m:e>
                          </m:ra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834" y="1263100"/>
                <a:ext cx="10998332" cy="13893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Correct informa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356" y="3540894"/>
            <a:ext cx="2066827" cy="141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067353" y="3707919"/>
                <a:ext cx="4753224" cy="10840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𝟐𝟒𝟓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𝟏𝟏</m:t>
                            </m:r>
                          </m:e>
                        </m:rad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99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353" y="3707919"/>
                <a:ext cx="4753224" cy="1084015"/>
              </a:xfrm>
              <a:prstGeom prst="rect">
                <a:avLst/>
              </a:prstGeom>
              <a:blipFill>
                <a:blip r:embed="rId4"/>
                <a:stretch>
                  <a:fillRect l="-4487" b="-101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70487" y="162502"/>
                <a:ext cx="195367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0487" y="162502"/>
                <a:ext cx="1953676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939922" y="77414"/>
                <a:ext cx="3255570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9922" y="77414"/>
                <a:ext cx="3255570" cy="6881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2148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537329" y="491490"/>
            <a:ext cx="11142482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pic>
        <p:nvPicPr>
          <p:cNvPr id="5" name="Picture 8" descr="Библиотечно-информационный комплекс ЮГУ - БИК ЮГ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789" y="165735"/>
            <a:ext cx="1139391" cy="148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мка 5"/>
          <p:cNvSpPr/>
          <p:nvPr/>
        </p:nvSpPr>
        <p:spPr>
          <a:xfrm>
            <a:off x="66675" y="66674"/>
            <a:ext cx="12038027" cy="6696075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01334" y="491490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3531" y="2283678"/>
            <a:ext cx="579018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8" descr="Polaroid photo frame pinned - Transparent PNG &amp; SVG vector fi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 t="4026" r="2979" b="3070"/>
          <a:stretch/>
        </p:blipFill>
        <p:spPr bwMode="auto">
          <a:xfrm rot="328049">
            <a:off x="6656891" y="1448578"/>
            <a:ext cx="5262368" cy="51813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7070104" y="2440233"/>
            <a:ext cx="4373734" cy="36015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8763958" y="3544480"/>
            <a:ext cx="801278" cy="12254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Цилиндр 9"/>
          <p:cNvSpPr/>
          <p:nvPr/>
        </p:nvSpPr>
        <p:spPr>
          <a:xfrm>
            <a:off x="8670819" y="5474252"/>
            <a:ext cx="852207" cy="197962"/>
          </a:xfrm>
          <a:prstGeom prst="can">
            <a:avLst>
              <a:gd name="adj" fmla="val 50000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10800000">
            <a:off x="8445177" y="3266073"/>
            <a:ext cx="1271175" cy="1404861"/>
          </a:xfrm>
          <a:prstGeom prst="triangle">
            <a:avLst>
              <a:gd name="adj" fmla="val 48775"/>
            </a:avLst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8436057" y="3079595"/>
            <a:ext cx="1289620" cy="3289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flipH="1">
            <a:off x="9070327" y="4664883"/>
            <a:ext cx="45719" cy="791733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9094253" y="4669413"/>
            <a:ext cx="106140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9861782" y="3252334"/>
            <a:ext cx="9777" cy="1385215"/>
          </a:xfrm>
          <a:prstGeom prst="straightConnector1">
            <a:avLst/>
          </a:prstGeom>
          <a:ln w="28575">
            <a:solidFill>
              <a:srgbClr val="0000CC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 flipV="1">
            <a:off x="9743984" y="3250028"/>
            <a:ext cx="332572" cy="46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8445177" y="3022277"/>
            <a:ext cx="1280500" cy="5638"/>
          </a:xfrm>
          <a:prstGeom prst="straightConnector1">
            <a:avLst/>
          </a:prstGeom>
          <a:ln w="28575">
            <a:solidFill>
              <a:srgbClr val="0000CC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 flipH="1">
            <a:off x="9588536" y="3079595"/>
            <a:ext cx="3325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 flipH="1">
            <a:off x="8252447" y="3077788"/>
            <a:ext cx="3325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573783" y="2601251"/>
                <a:ext cx="105958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ru-RU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ru-RU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3783" y="2601251"/>
                <a:ext cx="1059585" cy="369332"/>
              </a:xfrm>
              <a:prstGeom prst="rect">
                <a:avLst/>
              </a:prstGeom>
              <a:blipFill>
                <a:blip r:embed="rId4"/>
                <a:stretch>
                  <a:fillRect l="-6322" r="-344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9556381" y="3788147"/>
                <a:ext cx="945772" cy="3693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6381" y="3788147"/>
                <a:ext cx="945772" cy="369332"/>
              </a:xfrm>
              <a:prstGeom prst="rect">
                <a:avLst/>
              </a:prstGeom>
              <a:blipFill>
                <a:blip r:embed="rId5"/>
                <a:stretch>
                  <a:fillRect l="-7742" r="-3871" b="-65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Равнобедренный треугольник 50"/>
          <p:cNvSpPr/>
          <p:nvPr/>
        </p:nvSpPr>
        <p:spPr>
          <a:xfrm rot="10800000">
            <a:off x="8650734" y="3723968"/>
            <a:ext cx="869516" cy="932338"/>
          </a:xfrm>
          <a:prstGeom prst="triangle">
            <a:avLst>
              <a:gd name="adj" fmla="val 48775"/>
            </a:avLst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8670819" y="3601962"/>
            <a:ext cx="836135" cy="235462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H="1" flipV="1">
            <a:off x="8445177" y="3270151"/>
            <a:ext cx="651744" cy="1400023"/>
          </a:xfrm>
          <a:prstGeom prst="line">
            <a:avLst/>
          </a:prstGeom>
          <a:ln w="28575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>
            <a:stCxn id="15" idx="0"/>
          </p:cNvCxnSpPr>
          <p:nvPr/>
        </p:nvCxnSpPr>
        <p:spPr>
          <a:xfrm flipV="1">
            <a:off x="9093186" y="3232471"/>
            <a:ext cx="629659" cy="1432412"/>
          </a:xfrm>
          <a:prstGeom prst="line">
            <a:avLst/>
          </a:prstGeom>
          <a:ln w="28575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571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8" descr="Polaroid photo frame pinned - Transparent PNG &amp; SVG vector fi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 t="4026" r="2979" b="3070"/>
          <a:stretch/>
        </p:blipFill>
        <p:spPr bwMode="auto">
          <a:xfrm rot="328049">
            <a:off x="6074087" y="999302"/>
            <a:ext cx="5866624" cy="56027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563541" y="2135966"/>
            <a:ext cx="4748623" cy="38205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Равнобедренный треугольник 56"/>
          <p:cNvSpPr/>
          <p:nvPr/>
        </p:nvSpPr>
        <p:spPr>
          <a:xfrm>
            <a:off x="7550857" y="2462480"/>
            <a:ext cx="2649682" cy="2497590"/>
          </a:xfrm>
          <a:prstGeom prst="triangle">
            <a:avLst>
              <a:gd name="adj" fmla="val 4916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8923755" y="2522243"/>
            <a:ext cx="1216257" cy="2423962"/>
          </a:xfrm>
          <a:prstGeom prst="line">
            <a:avLst/>
          </a:prstGeom>
          <a:ln w="5715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>
            <a:stCxn id="64" idx="3"/>
          </p:cNvCxnSpPr>
          <p:nvPr/>
        </p:nvCxnSpPr>
        <p:spPr>
          <a:xfrm flipH="1">
            <a:off x="7590913" y="2530078"/>
            <a:ext cx="1252927" cy="2336412"/>
          </a:xfrm>
          <a:prstGeom prst="line">
            <a:avLst/>
          </a:prstGeom>
          <a:ln w="5715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8592831" y="5411109"/>
                <a:ext cx="88434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ru-RU" sz="2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20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ru-RU" sz="20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2831" y="5411109"/>
                <a:ext cx="884345" cy="307777"/>
              </a:xfrm>
              <a:prstGeom prst="rect">
                <a:avLst/>
              </a:prstGeom>
              <a:blipFill>
                <a:blip r:embed="rId3"/>
                <a:stretch>
                  <a:fillRect l="-6897" r="-413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Овал 63"/>
          <p:cNvSpPr/>
          <p:nvPr/>
        </p:nvSpPr>
        <p:spPr>
          <a:xfrm>
            <a:off x="8827710" y="2424645"/>
            <a:ext cx="110142" cy="12352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flipV="1">
            <a:off x="7553096" y="5334000"/>
            <a:ext cx="2647443" cy="6917"/>
          </a:xfrm>
          <a:prstGeom prst="straightConnector1">
            <a:avLst/>
          </a:prstGeom>
          <a:ln w="38100">
            <a:solidFill>
              <a:srgbClr val="0000CC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Рамка 21"/>
          <p:cNvSpPr/>
          <p:nvPr/>
        </p:nvSpPr>
        <p:spPr>
          <a:xfrm>
            <a:off x="66675" y="838200"/>
            <a:ext cx="12038027" cy="5924549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8916"/>
            <a:ext cx="12192000" cy="7694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4" name="TextBox 23"/>
          <p:cNvSpPr txBox="1"/>
          <p:nvPr/>
        </p:nvSpPr>
        <p:spPr>
          <a:xfrm>
            <a:off x="3195785" y="-1"/>
            <a:ext cx="55194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11858" y="1610341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574696" y="2359621"/>
                <a:ext cx="264777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696" y="2359621"/>
                <a:ext cx="2647776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584251" y="2994089"/>
                <a:ext cx="276530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4251" y="2994089"/>
                <a:ext cx="2765309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1574696" y="3723078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640545" y="4587552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545" y="4587552"/>
                <a:ext cx="1303049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 стрелкой 28"/>
          <p:cNvCxnSpPr/>
          <p:nvPr/>
        </p:nvCxnSpPr>
        <p:spPr>
          <a:xfrm flipH="1">
            <a:off x="10387106" y="2424645"/>
            <a:ext cx="9498" cy="2535425"/>
          </a:xfrm>
          <a:prstGeom prst="straightConnector1">
            <a:avLst/>
          </a:prstGeom>
          <a:ln w="38100">
            <a:solidFill>
              <a:srgbClr val="0000CC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967151" y="3507691"/>
                <a:ext cx="945772" cy="3693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7151" y="3507691"/>
                <a:ext cx="945772" cy="369332"/>
              </a:xfrm>
              <a:prstGeom prst="rect">
                <a:avLst/>
              </a:prstGeom>
              <a:blipFill>
                <a:blip r:embed="rId7"/>
                <a:stretch>
                  <a:fillRect l="-7097" r="-3871" b="-65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Овал 32"/>
          <p:cNvSpPr/>
          <p:nvPr/>
        </p:nvSpPr>
        <p:spPr>
          <a:xfrm>
            <a:off x="7564193" y="4615609"/>
            <a:ext cx="2575482" cy="557917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 w="38100">
            <a:solidFill>
              <a:srgbClr val="0000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8907765" y="4905430"/>
            <a:ext cx="1240374" cy="14613"/>
          </a:xfrm>
          <a:prstGeom prst="line">
            <a:avLst/>
          </a:prstGeom>
          <a:ln w="3810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/>
          <p:cNvSpPr/>
          <p:nvPr/>
        </p:nvSpPr>
        <p:spPr>
          <a:xfrm>
            <a:off x="8826367" y="4847320"/>
            <a:ext cx="110142" cy="12352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10050269" y="4847320"/>
            <a:ext cx="106333" cy="12352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81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10" descr="Руки держат чистый лист бумаги на белом | Премиум Фот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5" b="11748"/>
          <a:stretch/>
        </p:blipFill>
        <p:spPr bwMode="auto">
          <a:xfrm flipH="1">
            <a:off x="6693733" y="1109180"/>
            <a:ext cx="5410967" cy="462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Равнобедренный треугольник 56"/>
          <p:cNvSpPr/>
          <p:nvPr/>
        </p:nvSpPr>
        <p:spPr>
          <a:xfrm>
            <a:off x="7305366" y="1773776"/>
            <a:ext cx="2649682" cy="2497590"/>
          </a:xfrm>
          <a:prstGeom prst="triangle">
            <a:avLst>
              <a:gd name="adj" fmla="val 4916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8678264" y="1833539"/>
            <a:ext cx="1216257" cy="2423962"/>
          </a:xfrm>
          <a:prstGeom prst="line">
            <a:avLst/>
          </a:prstGeom>
          <a:ln w="5715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>
            <a:stCxn id="64" idx="3"/>
          </p:cNvCxnSpPr>
          <p:nvPr/>
        </p:nvCxnSpPr>
        <p:spPr>
          <a:xfrm flipH="1">
            <a:off x="7345422" y="1841374"/>
            <a:ext cx="1252927" cy="2336412"/>
          </a:xfrm>
          <a:prstGeom prst="line">
            <a:avLst/>
          </a:prstGeom>
          <a:ln w="5715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8347340" y="4722405"/>
                <a:ext cx="88434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ru-RU" sz="2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20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ru-RU" sz="20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7340" y="4722405"/>
                <a:ext cx="884345" cy="307777"/>
              </a:xfrm>
              <a:prstGeom prst="rect">
                <a:avLst/>
              </a:prstGeom>
              <a:blipFill>
                <a:blip r:embed="rId3"/>
                <a:stretch>
                  <a:fillRect l="-6207" r="-413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Овал 63"/>
          <p:cNvSpPr/>
          <p:nvPr/>
        </p:nvSpPr>
        <p:spPr>
          <a:xfrm>
            <a:off x="8582219" y="1735941"/>
            <a:ext cx="110142" cy="12352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flipV="1">
            <a:off x="7307605" y="4645296"/>
            <a:ext cx="2647443" cy="6917"/>
          </a:xfrm>
          <a:prstGeom prst="straightConnector1">
            <a:avLst/>
          </a:prstGeom>
          <a:ln w="38100">
            <a:solidFill>
              <a:srgbClr val="0000CC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Рамка 21"/>
          <p:cNvSpPr/>
          <p:nvPr/>
        </p:nvSpPr>
        <p:spPr>
          <a:xfrm>
            <a:off x="66675" y="838200"/>
            <a:ext cx="12038027" cy="5924549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8916"/>
            <a:ext cx="12192000" cy="7694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612921" y="62799"/>
                <a:ext cx="264777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921" y="62799"/>
                <a:ext cx="2647776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956351" y="76978"/>
                <a:ext cx="276530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6351" y="76978"/>
                <a:ext cx="2765309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 стрелкой 28"/>
          <p:cNvCxnSpPr/>
          <p:nvPr/>
        </p:nvCxnSpPr>
        <p:spPr>
          <a:xfrm flipH="1">
            <a:off x="10025465" y="1715482"/>
            <a:ext cx="9498" cy="2535425"/>
          </a:xfrm>
          <a:prstGeom prst="straightConnector1">
            <a:avLst/>
          </a:prstGeom>
          <a:ln w="38100">
            <a:solidFill>
              <a:srgbClr val="0000CC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421636" y="2601231"/>
                <a:ext cx="945772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1636" y="2601231"/>
                <a:ext cx="945772" cy="369332"/>
              </a:xfrm>
              <a:prstGeom prst="rect">
                <a:avLst/>
              </a:prstGeom>
              <a:blipFill>
                <a:blip r:embed="rId6"/>
                <a:stretch>
                  <a:fillRect l="-7742" r="-3871" b="-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Овал 32"/>
          <p:cNvSpPr/>
          <p:nvPr/>
        </p:nvSpPr>
        <p:spPr>
          <a:xfrm>
            <a:off x="7318702" y="3926905"/>
            <a:ext cx="2575482" cy="557917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 w="38100">
            <a:solidFill>
              <a:srgbClr val="0000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8662274" y="4216726"/>
            <a:ext cx="1240374" cy="14613"/>
          </a:xfrm>
          <a:prstGeom prst="line">
            <a:avLst/>
          </a:prstGeom>
          <a:ln w="3810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/>
          <p:cNvSpPr/>
          <p:nvPr/>
        </p:nvSpPr>
        <p:spPr>
          <a:xfrm>
            <a:off x="8580876" y="4158616"/>
            <a:ext cx="110142" cy="12352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9804778" y="4158616"/>
            <a:ext cx="106333" cy="12352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88107" y="1017188"/>
                <a:ext cx="169559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107" y="1017188"/>
                <a:ext cx="1695592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90344" y="1760295"/>
                <a:ext cx="1326902" cy="8955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344" y="1760295"/>
                <a:ext cx="1326902" cy="89550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788584" y="1760295"/>
                <a:ext cx="3625929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584" y="1760295"/>
                <a:ext cx="3625929" cy="88620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488107" y="2818987"/>
                <a:ext cx="2887906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𝑯</m:t>
                    </m:r>
                  </m:oMath>
                </a14:m>
                <a:r>
                  <a:rPr lang="en-US" sz="4000" b="1" dirty="0" smtClean="0"/>
                  <a:t> </a:t>
                </a: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107" y="2818987"/>
                <a:ext cx="2887906" cy="9814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472771" y="3820875"/>
                <a:ext cx="6091157" cy="10736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𝟐𝟒𝟎𝟑𝟕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𝟑𝟎𝟎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71" y="3820875"/>
                <a:ext cx="6091157" cy="107369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3" name="Picture 2" descr="Correct informatio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41" y="5068594"/>
            <a:ext cx="2066827" cy="141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569774" y="5340917"/>
                <a:ext cx="4491871" cy="892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𝟐𝟒𝟎𝟑𝟕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𝟎𝟎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rgbClr val="99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9774" y="5340917"/>
                <a:ext cx="4491871" cy="892552"/>
              </a:xfrm>
              <a:prstGeom prst="rect">
                <a:avLst/>
              </a:prstGeom>
              <a:blipFill>
                <a:blip r:embed="rId13"/>
                <a:stretch>
                  <a:fillRect l="-4891" t="-4762" b="-14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754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8" descr="Polaroid photo frame pinned - Transparent PNG &amp; SVG vector fi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 t="4026" r="2979" b="3070"/>
          <a:stretch/>
        </p:blipFill>
        <p:spPr bwMode="auto">
          <a:xfrm rot="328049">
            <a:off x="6491781" y="1451957"/>
            <a:ext cx="5262368" cy="51813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6904994" y="2443612"/>
            <a:ext cx="4373734" cy="36015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709863" y="491490"/>
            <a:ext cx="10780295" cy="8003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pic>
        <p:nvPicPr>
          <p:cNvPr id="5" name="Picture 8" descr="Библиотечно-информационный комплекс ЮГУ - БИК ЮГ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789" y="165735"/>
            <a:ext cx="1139391" cy="148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мка 5"/>
          <p:cNvSpPr/>
          <p:nvPr/>
        </p:nvSpPr>
        <p:spPr>
          <a:xfrm>
            <a:off x="66675" y="66674"/>
            <a:ext cx="12038027" cy="6696075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01334" y="491490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6491" y="1898266"/>
            <a:ext cx="574684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Дуга 10"/>
          <p:cNvSpPr/>
          <p:nvPr/>
        </p:nvSpPr>
        <p:spPr>
          <a:xfrm rot="10800000">
            <a:off x="7508791" y="2769270"/>
            <a:ext cx="3137236" cy="2914648"/>
          </a:xfrm>
          <a:prstGeom prst="arc">
            <a:avLst>
              <a:gd name="adj1" fmla="val 9935802"/>
              <a:gd name="adj2" fmla="val 5548256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9091861" y="2743711"/>
            <a:ext cx="43698" cy="1482883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9104829" y="3827117"/>
            <a:ext cx="1511916" cy="388287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9037609" y="4166936"/>
            <a:ext cx="108502" cy="114381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 rot="20805614">
                <a:off x="9277337" y="3649709"/>
                <a:ext cx="9457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805614">
                <a:off x="9277337" y="3649709"/>
                <a:ext cx="945772" cy="369332"/>
              </a:xfrm>
              <a:prstGeom prst="rect">
                <a:avLst/>
              </a:prstGeom>
              <a:blipFill>
                <a:blip r:embed="rId4"/>
                <a:stretch>
                  <a:fillRect l="-5422" r="-3012" b="-6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Круговая стрелка 24"/>
          <p:cNvSpPr/>
          <p:nvPr/>
        </p:nvSpPr>
        <p:spPr>
          <a:xfrm rot="9717000" flipH="1">
            <a:off x="8435397" y="3740588"/>
            <a:ext cx="1245063" cy="1182074"/>
          </a:xfrm>
          <a:prstGeom prst="circularArrow">
            <a:avLst>
              <a:gd name="adj1" fmla="val 4175"/>
              <a:gd name="adj2" fmla="val 1344506"/>
              <a:gd name="adj3" fmla="val 20496661"/>
              <a:gd name="adj4" fmla="val 4205317"/>
              <a:gd name="adj5" fmla="val 10161"/>
            </a:avLst>
          </a:prstGeom>
          <a:solidFill>
            <a:srgbClr val="C00000"/>
          </a:solidFill>
          <a:ln w="95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8614839" y="4263872"/>
                <a:ext cx="954043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𝟐𝟖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4839" y="4263872"/>
                <a:ext cx="954043" cy="4700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639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8" descr="Polaroid photo frame pinned - Transparent PNG &amp; SVG vector fi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 t="4026" r="2979" b="3070"/>
          <a:stretch/>
        </p:blipFill>
        <p:spPr bwMode="auto">
          <a:xfrm rot="328049">
            <a:off x="6605684" y="1258090"/>
            <a:ext cx="5262368" cy="51813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018897" y="2249745"/>
            <a:ext cx="4373734" cy="36015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мка 5"/>
          <p:cNvSpPr/>
          <p:nvPr/>
        </p:nvSpPr>
        <p:spPr>
          <a:xfrm>
            <a:off x="66675" y="1019175"/>
            <a:ext cx="12038027" cy="574357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Дуга 10"/>
          <p:cNvSpPr/>
          <p:nvPr/>
        </p:nvSpPr>
        <p:spPr>
          <a:xfrm rot="10800000">
            <a:off x="7622694" y="2575403"/>
            <a:ext cx="3137236" cy="2914648"/>
          </a:xfrm>
          <a:prstGeom prst="arc">
            <a:avLst>
              <a:gd name="adj1" fmla="val 9935802"/>
              <a:gd name="adj2" fmla="val 5548256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9205764" y="2549844"/>
            <a:ext cx="43698" cy="1482883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9218732" y="3633250"/>
            <a:ext cx="1511916" cy="388287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9151512" y="3973069"/>
            <a:ext cx="108502" cy="114381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 rot="20805614">
                <a:off x="9391240" y="3455842"/>
                <a:ext cx="9457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805614">
                <a:off x="9391240" y="3455842"/>
                <a:ext cx="945772" cy="369332"/>
              </a:xfrm>
              <a:prstGeom prst="rect">
                <a:avLst/>
              </a:prstGeom>
              <a:blipFill>
                <a:blip r:embed="rId3"/>
                <a:stretch>
                  <a:fillRect l="-5422" r="-3012" b="-6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Круговая стрелка 24"/>
          <p:cNvSpPr/>
          <p:nvPr/>
        </p:nvSpPr>
        <p:spPr>
          <a:xfrm rot="9717000" flipH="1">
            <a:off x="8549300" y="3546721"/>
            <a:ext cx="1245063" cy="1182074"/>
          </a:xfrm>
          <a:prstGeom prst="circularArrow">
            <a:avLst>
              <a:gd name="adj1" fmla="val 4175"/>
              <a:gd name="adj2" fmla="val 1344506"/>
              <a:gd name="adj3" fmla="val 20496661"/>
              <a:gd name="adj4" fmla="val 4205317"/>
              <a:gd name="adj5" fmla="val 10161"/>
            </a:avLst>
          </a:prstGeom>
          <a:solidFill>
            <a:srgbClr val="C00000"/>
          </a:solidFill>
          <a:ln w="95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8728742" y="4070005"/>
                <a:ext cx="954043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𝟐𝟖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8742" y="4070005"/>
                <a:ext cx="954043" cy="4700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0"/>
            <a:ext cx="12192000" cy="9279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8" name="TextBox 17"/>
          <p:cNvSpPr txBox="1"/>
          <p:nvPr/>
        </p:nvSpPr>
        <p:spPr>
          <a:xfrm>
            <a:off x="3195785" y="-1"/>
            <a:ext cx="60099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23156" y="1541859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585994" y="2291139"/>
                <a:ext cx="24329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994" y="2291139"/>
                <a:ext cx="2432974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595549" y="2925607"/>
                <a:ext cx="233563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𝟐𝟖𝟎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5549" y="2925607"/>
                <a:ext cx="2335639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1565235" y="3666893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671954" y="4431242"/>
                <a:ext cx="2480102" cy="6737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la</m:t>
                          </m:r>
                          <m:r>
                            <m:rPr>
                              <m:nor/>
                            </m:rPr>
                            <a:rPr lang="ru-RU" sz="4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954" y="4431242"/>
                <a:ext cx="2480102" cy="6737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671954" y="5272435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954" y="5272435"/>
                <a:ext cx="1303049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012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6675" y="949717"/>
            <a:ext cx="12038027" cy="5813032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0"/>
            <a:ext cx="12192000" cy="8382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66540" y="1452700"/>
                <a:ext cx="3400483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𝒔𝒆𝒌𝒕𝒐𝒓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6540" y="1452700"/>
                <a:ext cx="3400483" cy="6721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950294" y="137815"/>
                <a:ext cx="24329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0294" y="137815"/>
                <a:ext cx="2432974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995811" y="104366"/>
                <a:ext cx="233563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𝟐𝟖𝟎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5811" y="104366"/>
                <a:ext cx="2335639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59012" y="2570695"/>
                <a:ext cx="3769558" cy="18664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𝟑𝟔𝟎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𝝋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𝒓𝒍</m:t>
                      </m:r>
                    </m:oMath>
                  </m:oMathPara>
                </a14:m>
                <a:endParaRPr lang="en-US" sz="4000" b="1" dirty="0" smtClean="0"/>
              </a:p>
              <a:p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012" y="2570695"/>
                <a:ext cx="3769558" cy="18664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34018" y="4417122"/>
                <a:ext cx="2366481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𝝋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𝟑𝟔𝟎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40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4018" y="4417122"/>
                <a:ext cx="2366481" cy="12509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967724" y="4437168"/>
                <a:ext cx="5003741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𝟐𝟖𝟎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𝟑𝟔𝟎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𝟐𝟖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724" y="4437168"/>
                <a:ext cx="5003741" cy="12509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326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65988" y="65989"/>
            <a:ext cx="12038027" cy="6721310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Равнобедренный треугольник 81"/>
          <p:cNvSpPr/>
          <p:nvPr/>
        </p:nvSpPr>
        <p:spPr>
          <a:xfrm>
            <a:off x="5414260" y="1035331"/>
            <a:ext cx="1402767" cy="4184164"/>
          </a:xfrm>
          <a:prstGeom prst="triangle">
            <a:avLst>
              <a:gd name="adj" fmla="val 51431"/>
            </a:avLst>
          </a:prstGeom>
          <a:gradFill>
            <a:gsLst>
              <a:gs pos="98000">
                <a:srgbClr val="99FF99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Равнобедренный треугольник 83"/>
          <p:cNvSpPr/>
          <p:nvPr/>
        </p:nvSpPr>
        <p:spPr>
          <a:xfrm rot="1230356">
            <a:off x="5163220" y="1056624"/>
            <a:ext cx="969170" cy="4151181"/>
          </a:xfrm>
          <a:prstGeom prst="triangle">
            <a:avLst>
              <a:gd name="adj" fmla="val 17892"/>
            </a:avLst>
          </a:prstGeom>
          <a:gradFill>
            <a:gsLst>
              <a:gs pos="98000">
                <a:srgbClr val="99FF99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 flipH="1">
            <a:off x="5127447" y="1230288"/>
            <a:ext cx="967614" cy="3030008"/>
          </a:xfrm>
          <a:prstGeom prst="line">
            <a:avLst/>
          </a:prstGeom>
          <a:ln w="57150">
            <a:solidFill>
              <a:srgbClr val="33CC33"/>
            </a:solidFill>
            <a:prstDash val="sysDash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flipV="1">
            <a:off x="4483249" y="4262371"/>
            <a:ext cx="644198" cy="623772"/>
          </a:xfrm>
          <a:prstGeom prst="line">
            <a:avLst/>
          </a:prstGeom>
          <a:ln w="57150">
            <a:solidFill>
              <a:srgbClr val="33CC33"/>
            </a:solidFill>
            <a:prstDash val="sysDash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Равнобедренный треугольник 90"/>
          <p:cNvSpPr/>
          <p:nvPr/>
        </p:nvSpPr>
        <p:spPr>
          <a:xfrm rot="20369644" flipH="1">
            <a:off x="6046810" y="1046457"/>
            <a:ext cx="969170" cy="4134268"/>
          </a:xfrm>
          <a:prstGeom prst="triangle">
            <a:avLst>
              <a:gd name="adj" fmla="val 15163"/>
            </a:avLst>
          </a:prstGeom>
          <a:gradFill>
            <a:gsLst>
              <a:gs pos="98000">
                <a:srgbClr val="99FF99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2" name="Прямая соединительная линия 91"/>
          <p:cNvCxnSpPr/>
          <p:nvPr/>
        </p:nvCxnSpPr>
        <p:spPr>
          <a:xfrm>
            <a:off x="6108078" y="1107885"/>
            <a:ext cx="306477" cy="3062438"/>
          </a:xfrm>
          <a:prstGeom prst="line">
            <a:avLst/>
          </a:prstGeom>
          <a:ln w="57150">
            <a:solidFill>
              <a:srgbClr val="33CC33"/>
            </a:solidFill>
            <a:prstDash val="sysDash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H="1">
            <a:off x="5144961" y="4172398"/>
            <a:ext cx="1269596" cy="79090"/>
          </a:xfrm>
          <a:prstGeom prst="line">
            <a:avLst/>
          </a:prstGeom>
          <a:ln w="57150">
            <a:solidFill>
              <a:srgbClr val="33CC33"/>
            </a:solidFill>
            <a:prstDash val="sysDot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 flipH="1" flipV="1">
            <a:off x="6414555" y="4172398"/>
            <a:ext cx="1323232" cy="713481"/>
          </a:xfrm>
          <a:prstGeom prst="line">
            <a:avLst/>
          </a:prstGeom>
          <a:ln w="57150">
            <a:solidFill>
              <a:srgbClr val="33CC33"/>
            </a:solidFill>
            <a:prstDash val="sysDot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/>
          <p:nvPr/>
        </p:nvCxnSpPr>
        <p:spPr>
          <a:xfrm flipH="1">
            <a:off x="4376266" y="1153299"/>
            <a:ext cx="1680629" cy="3431923"/>
          </a:xfrm>
          <a:prstGeom prst="line">
            <a:avLst/>
          </a:prstGeom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/>
          <p:cNvCxnSpPr/>
          <p:nvPr/>
        </p:nvCxnSpPr>
        <p:spPr>
          <a:xfrm>
            <a:off x="6115643" y="1087638"/>
            <a:ext cx="1650844" cy="3463785"/>
          </a:xfrm>
          <a:prstGeom prst="line">
            <a:avLst/>
          </a:prstGeom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/>
          <p:cNvCxnSpPr/>
          <p:nvPr/>
        </p:nvCxnSpPr>
        <p:spPr>
          <a:xfrm flipH="1" flipV="1">
            <a:off x="4449129" y="4903334"/>
            <a:ext cx="950093" cy="327294"/>
          </a:xfrm>
          <a:prstGeom prst="line">
            <a:avLst/>
          </a:prstGeom>
          <a:ln w="57150">
            <a:solidFill>
              <a:srgbClr val="33CC33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>
            <a:endCxn id="82" idx="4"/>
          </p:cNvCxnSpPr>
          <p:nvPr/>
        </p:nvCxnSpPr>
        <p:spPr>
          <a:xfrm flipV="1">
            <a:off x="5374596" y="5219495"/>
            <a:ext cx="1442431" cy="8812"/>
          </a:xfrm>
          <a:prstGeom prst="line">
            <a:avLst/>
          </a:prstGeom>
          <a:ln w="57150">
            <a:solidFill>
              <a:srgbClr val="33CC33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>
          <a:xfrm flipV="1">
            <a:off x="6817027" y="4895660"/>
            <a:ext cx="909823" cy="303045"/>
          </a:xfrm>
          <a:prstGeom prst="line">
            <a:avLst/>
          </a:prstGeom>
          <a:ln w="57150">
            <a:solidFill>
              <a:srgbClr val="33CC33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Овал 149"/>
          <p:cNvSpPr/>
          <p:nvPr/>
        </p:nvSpPr>
        <p:spPr>
          <a:xfrm>
            <a:off x="4323746" y="4147465"/>
            <a:ext cx="3516197" cy="1139767"/>
          </a:xfrm>
          <a:prstGeom prst="ellipse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1" name="Прямая соединительная линия 150"/>
          <p:cNvCxnSpPr/>
          <p:nvPr/>
        </p:nvCxnSpPr>
        <p:spPr>
          <a:xfrm flipH="1">
            <a:off x="5380466" y="1182413"/>
            <a:ext cx="733938" cy="4041488"/>
          </a:xfrm>
          <a:prstGeom prst="line">
            <a:avLst/>
          </a:prstGeom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/>
          <p:cNvCxnSpPr>
            <a:endCxn id="84" idx="2"/>
          </p:cNvCxnSpPr>
          <p:nvPr/>
        </p:nvCxnSpPr>
        <p:spPr>
          <a:xfrm flipH="1">
            <a:off x="4466837" y="1155374"/>
            <a:ext cx="1637387" cy="3751161"/>
          </a:xfrm>
          <a:prstGeom prst="line">
            <a:avLst/>
          </a:prstGeom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>
            <a:endCxn id="91" idx="4"/>
          </p:cNvCxnSpPr>
          <p:nvPr/>
        </p:nvCxnSpPr>
        <p:spPr>
          <a:xfrm>
            <a:off x="6125431" y="1182944"/>
            <a:ext cx="676210" cy="4036551"/>
          </a:xfrm>
          <a:prstGeom prst="line">
            <a:avLst/>
          </a:prstGeom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Прямая соединительная линия 169"/>
          <p:cNvCxnSpPr/>
          <p:nvPr/>
        </p:nvCxnSpPr>
        <p:spPr>
          <a:xfrm>
            <a:off x="6106038" y="1155374"/>
            <a:ext cx="1630944" cy="3745885"/>
          </a:xfrm>
          <a:prstGeom prst="line">
            <a:avLst/>
          </a:prstGeom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Овал 170"/>
          <p:cNvSpPr/>
          <p:nvPr/>
        </p:nvSpPr>
        <p:spPr>
          <a:xfrm>
            <a:off x="6014559" y="1061094"/>
            <a:ext cx="203030" cy="19063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3" name="Скругленный прямоугольник 172"/>
          <p:cNvSpPr/>
          <p:nvPr/>
        </p:nvSpPr>
        <p:spPr>
          <a:xfrm>
            <a:off x="1023291" y="213746"/>
            <a:ext cx="10182225" cy="760747"/>
          </a:xfrm>
          <a:prstGeom prst="roundRect">
            <a:avLst/>
          </a:prstGeom>
          <a:gradFill flip="none" rotWithShape="1">
            <a:gsLst>
              <a:gs pos="0">
                <a:srgbClr val="66FFCC"/>
              </a:gs>
              <a:gs pos="43000">
                <a:schemeClr val="bg1"/>
              </a:gs>
              <a:gs pos="90000">
                <a:srgbClr val="66FFCC"/>
              </a:gs>
            </a:gsLst>
            <a:lin ang="0" scaled="1"/>
            <a:tileRect/>
          </a:gradFill>
          <a:ln>
            <a:solidFill>
              <a:srgbClr val="66FFCC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" name="Скругленный прямоугольник 173"/>
          <p:cNvSpPr/>
          <p:nvPr/>
        </p:nvSpPr>
        <p:spPr>
          <a:xfrm flipH="1">
            <a:off x="1013113" y="5613161"/>
            <a:ext cx="10182225" cy="816213"/>
          </a:xfrm>
          <a:prstGeom prst="roundRect">
            <a:avLst/>
          </a:prstGeom>
          <a:gradFill flip="none" rotWithShape="1">
            <a:gsLst>
              <a:gs pos="0">
                <a:srgbClr val="66FFCC"/>
              </a:gs>
              <a:gs pos="43000">
                <a:schemeClr val="bg1"/>
              </a:gs>
              <a:gs pos="90000">
                <a:srgbClr val="66FFCC"/>
              </a:gs>
            </a:gsLst>
            <a:lin ang="0" scaled="1"/>
            <a:tileRect/>
          </a:gradFill>
          <a:ln>
            <a:solidFill>
              <a:srgbClr val="66FFCC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5" name="TextBox 174"/>
          <p:cNvSpPr txBox="1"/>
          <p:nvPr/>
        </p:nvSpPr>
        <p:spPr>
          <a:xfrm>
            <a:off x="1729347" y="5883"/>
            <a:ext cx="85704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1805036" y="5438723"/>
            <a:ext cx="8640789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35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10" descr="Руки держат чистый лист бумаги на белом | Премиум Фот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5" b="11748"/>
          <a:stretch/>
        </p:blipFill>
        <p:spPr bwMode="auto">
          <a:xfrm flipH="1">
            <a:off x="6403208" y="1598310"/>
            <a:ext cx="5701493" cy="462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Рамка 3"/>
          <p:cNvSpPr/>
          <p:nvPr/>
        </p:nvSpPr>
        <p:spPr>
          <a:xfrm>
            <a:off x="66675" y="1109180"/>
            <a:ext cx="12038027" cy="5653569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1"/>
            <a:ext cx="12192000" cy="10109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956781" y="186306"/>
                <a:ext cx="24329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6781" y="186306"/>
                <a:ext cx="2432974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Равнобедренный треугольник 11"/>
          <p:cNvSpPr/>
          <p:nvPr/>
        </p:nvSpPr>
        <p:spPr>
          <a:xfrm>
            <a:off x="6925239" y="2133463"/>
            <a:ext cx="3195740" cy="3054946"/>
          </a:xfrm>
          <a:prstGeom prst="triangle">
            <a:avLst>
              <a:gd name="adj" fmla="val 53148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>
            <a:stCxn id="42" idx="3"/>
          </p:cNvCxnSpPr>
          <p:nvPr/>
        </p:nvCxnSpPr>
        <p:spPr>
          <a:xfrm flipH="1">
            <a:off x="6910261" y="2144346"/>
            <a:ext cx="1654115" cy="3008823"/>
          </a:xfrm>
          <a:prstGeom prst="line">
            <a:avLst/>
          </a:prstGeom>
          <a:ln w="5715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endCxn id="17" idx="6"/>
          </p:cNvCxnSpPr>
          <p:nvPr/>
        </p:nvCxnSpPr>
        <p:spPr>
          <a:xfrm>
            <a:off x="8615822" y="2071875"/>
            <a:ext cx="1505157" cy="3130167"/>
          </a:xfrm>
          <a:prstGeom prst="line">
            <a:avLst/>
          </a:prstGeom>
          <a:ln w="5715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6915518" y="4806224"/>
            <a:ext cx="3205461" cy="757229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915518" y="4823582"/>
            <a:ext cx="3205461" cy="756919"/>
          </a:xfrm>
          <a:prstGeom prst="ellipse">
            <a:avLst/>
          </a:prstGeom>
          <a:noFill/>
          <a:ln w="5715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 rot="15170463">
            <a:off x="7014479" y="3520011"/>
            <a:ext cx="3407534" cy="911000"/>
          </a:xfrm>
          <a:prstGeom prst="triangle">
            <a:avLst>
              <a:gd name="adj" fmla="val 16284"/>
            </a:avLst>
          </a:prstGeom>
          <a:solidFill>
            <a:srgbClr val="00FF99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8612893" y="2111087"/>
            <a:ext cx="1043232" cy="3395284"/>
          </a:xfrm>
          <a:prstGeom prst="line">
            <a:avLst/>
          </a:prstGeom>
          <a:ln w="57150">
            <a:solidFill>
              <a:srgbClr val="FF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047900" y="4957247"/>
                <a:ext cx="23403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7900" y="4957247"/>
                <a:ext cx="234038" cy="369332"/>
              </a:xfrm>
              <a:prstGeom prst="rect">
                <a:avLst/>
              </a:prstGeom>
              <a:blipFill>
                <a:blip r:embed="rId4"/>
                <a:stretch>
                  <a:fillRect l="-17949" r="-179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246706" y="3841967"/>
                <a:ext cx="22131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6706" y="3841967"/>
                <a:ext cx="221315" cy="369332"/>
              </a:xfrm>
              <a:prstGeom prst="rect">
                <a:avLst/>
              </a:prstGeom>
              <a:blipFill>
                <a:blip r:embed="rId5"/>
                <a:stretch>
                  <a:fillRect l="-25000" r="-2777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181412" y="3566632"/>
                <a:ext cx="388541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1412" y="3566632"/>
                <a:ext cx="388541" cy="369332"/>
              </a:xfrm>
              <a:prstGeom prst="rect">
                <a:avLst/>
              </a:prstGeom>
              <a:blipFill>
                <a:blip r:embed="rId6"/>
                <a:stretch>
                  <a:fillRect l="-7813" r="-7813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Параллелограмм 39"/>
          <p:cNvSpPr/>
          <p:nvPr/>
        </p:nvSpPr>
        <p:spPr>
          <a:xfrm rot="844335" flipH="1">
            <a:off x="8585489" y="4996833"/>
            <a:ext cx="258499" cy="205566"/>
          </a:xfrm>
          <a:prstGeom prst="parallelogram">
            <a:avLst>
              <a:gd name="adj" fmla="val 2486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8597403" y="2120955"/>
            <a:ext cx="15489" cy="3105392"/>
          </a:xfrm>
          <a:prstGeom prst="line">
            <a:avLst/>
          </a:prstGeom>
          <a:ln w="57150">
            <a:solidFill>
              <a:srgbClr val="FF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8548486" y="2046716"/>
            <a:ext cx="108502" cy="11438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H="1" flipV="1">
            <a:off x="8544963" y="5180929"/>
            <a:ext cx="1096266" cy="293978"/>
          </a:xfrm>
          <a:prstGeom prst="line">
            <a:avLst/>
          </a:prstGeom>
          <a:ln w="57150">
            <a:solidFill>
              <a:srgbClr val="FF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8537688" y="5126437"/>
            <a:ext cx="110142" cy="12352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932355" y="1598310"/>
                <a:ext cx="30005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355" y="1598310"/>
                <a:ext cx="3000565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902669" y="2533085"/>
                <a:ext cx="30005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669" y="2533085"/>
                <a:ext cx="3000565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919277" y="4468538"/>
                <a:ext cx="4766369" cy="12526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𝟓𝟏𝟐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𝟗</m:t>
                            </m:r>
                          </m:den>
                        </m:f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77" y="4468538"/>
                <a:ext cx="4766369" cy="125265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770294" y="72649"/>
                <a:ext cx="2196114" cy="800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solidFill>
                      <a:schemeClr val="bg1"/>
                    </a:solidFill>
                  </a:rPr>
                  <a:t> </a:t>
                </a:r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0294" y="72649"/>
                <a:ext cx="2196114" cy="80021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32354" y="3155140"/>
                <a:ext cx="5441170" cy="1058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𝟐𝟖</m:t>
                                </m:r>
                              </m:num>
                              <m:den>
                                <m:r>
                                  <a:rPr lang="en-US" sz="4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𝟓𝟏𝟐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354" y="3155140"/>
                <a:ext cx="5441170" cy="105849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Овал 32"/>
          <p:cNvSpPr/>
          <p:nvPr/>
        </p:nvSpPr>
        <p:spPr>
          <a:xfrm>
            <a:off x="9586158" y="5402061"/>
            <a:ext cx="110142" cy="12352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42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6675" y="1123830"/>
            <a:ext cx="12038027" cy="5638919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0"/>
            <a:ext cx="12192000" cy="10477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85234" y="312442"/>
                <a:ext cx="218970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234" y="312442"/>
                <a:ext cx="2189702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987631" y="107631"/>
                <a:ext cx="2196114" cy="800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solidFill>
                      <a:schemeClr val="bg1"/>
                    </a:solidFill>
                  </a:rPr>
                  <a:t> </a:t>
                </a:r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631" y="107631"/>
                <a:ext cx="2196114" cy="8002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156759" y="61496"/>
                <a:ext cx="2835841" cy="8924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solidFill>
                      <a:schemeClr val="bg1"/>
                    </a:solidFill>
                  </a:rPr>
                  <a:t> </a:t>
                </a:r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6759" y="61496"/>
                <a:ext cx="2835841" cy="8924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2744" y="1496318"/>
                <a:ext cx="11869256" cy="179882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la</m:t>
                          </m:r>
                          <m:r>
                            <m:rPr>
                              <m:nor/>
                            </m:rPr>
                            <a:rPr lang="ru-RU" sz="3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𝟐𝟖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𝟐𝟖</m:t>
                              </m:r>
                            </m:num>
                            <m:den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𝟏𝟕𝟗𝟐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3600" b="1" dirty="0" smtClean="0">
                  <a:solidFill>
                    <a:schemeClr val="tx1"/>
                  </a:solidFill>
                </a:endParaRPr>
              </a:p>
              <a:p>
                <a:r>
                  <a:rPr lang="en-US" sz="3600" b="1" dirty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44" y="1496318"/>
                <a:ext cx="11869256" cy="17988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32294" y="3059518"/>
                <a:ext cx="10914333" cy="13683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𝟐𝟖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  <m:rad>
                            <m:radPr>
                              <m:degHide m:val="on"/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𝟏𝟐𝟓𝟒𝟒</m:t>
                          </m:r>
                          <m:rad>
                            <m:radPr>
                              <m:degHide m:val="on"/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𝟖𝟏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294" y="3059518"/>
                <a:ext cx="10914333" cy="13683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Correct informati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211" y="4948324"/>
            <a:ext cx="2066827" cy="141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498008" y="5053256"/>
                <a:ext cx="7643311" cy="10841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𝟏𝟕𝟗𝟐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𝟏𝟐𝟓𝟒𝟒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𝟖𝟏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99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8008" y="5053256"/>
                <a:ext cx="7643311" cy="1084143"/>
              </a:xfrm>
              <a:prstGeom prst="rect">
                <a:avLst/>
              </a:prstGeom>
              <a:blipFill>
                <a:blip r:embed="rId8"/>
                <a:stretch>
                  <a:fillRect l="-2871" b="-101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292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8" descr="Polaroid photo frame pinned - Transparent PNG &amp; SVG vector fi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 t="4026" r="2979" b="3070"/>
          <a:stretch/>
        </p:blipFill>
        <p:spPr bwMode="auto">
          <a:xfrm rot="328049">
            <a:off x="6656891" y="1448578"/>
            <a:ext cx="5262368" cy="51813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7070104" y="2440233"/>
            <a:ext cx="4373734" cy="36015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709863" y="491490"/>
            <a:ext cx="10780295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pic>
        <p:nvPicPr>
          <p:cNvPr id="5" name="Picture 8" descr="Библиотечно-информационный комплекс ЮГУ - БИК ЮГ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789" y="165735"/>
            <a:ext cx="1139391" cy="148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мка 5"/>
          <p:cNvSpPr/>
          <p:nvPr/>
        </p:nvSpPr>
        <p:spPr>
          <a:xfrm>
            <a:off x="66675" y="66674"/>
            <a:ext cx="12038027" cy="6696075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01334" y="491490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8198" y="1931006"/>
            <a:ext cx="56493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 rot="1832412">
                <a:off x="7628198" y="3371839"/>
                <a:ext cx="9457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32412">
                <a:off x="7628198" y="3371839"/>
                <a:ext cx="945772" cy="369332"/>
              </a:xfrm>
              <a:prstGeom prst="rect">
                <a:avLst/>
              </a:prstGeom>
              <a:blipFill>
                <a:blip r:embed="rId4"/>
                <a:stretch>
                  <a:fillRect l="-6627" t="-758"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Дуга 30"/>
          <p:cNvSpPr/>
          <p:nvPr/>
        </p:nvSpPr>
        <p:spPr>
          <a:xfrm rot="7741581">
            <a:off x="7108103" y="1207514"/>
            <a:ext cx="3966285" cy="4674684"/>
          </a:xfrm>
          <a:prstGeom prst="arc">
            <a:avLst>
              <a:gd name="adj1" fmla="val 16279051"/>
              <a:gd name="adj2" fmla="val 0"/>
            </a:avLst>
          </a:prstGeom>
          <a:solidFill>
            <a:srgbClr val="CCFFCC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/>
          <p:cNvSpPr/>
          <p:nvPr/>
        </p:nvSpPr>
        <p:spPr>
          <a:xfrm>
            <a:off x="7829550" y="2749335"/>
            <a:ext cx="3028318" cy="2320032"/>
          </a:xfrm>
          <a:prstGeom prst="triangle">
            <a:avLst>
              <a:gd name="adj" fmla="val 48420"/>
            </a:avLst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9285690" y="2708296"/>
            <a:ext cx="1572177" cy="2381203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7822321" y="2718464"/>
            <a:ext cx="1456140" cy="2401052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/>
          <p:cNvSpPr/>
          <p:nvPr/>
        </p:nvSpPr>
        <p:spPr>
          <a:xfrm>
            <a:off x="9234704" y="2662972"/>
            <a:ext cx="108502" cy="11438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10333759" y="3898897"/>
            <a:ext cx="732559" cy="1093637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 flipV="1">
            <a:off x="9497065" y="2643608"/>
            <a:ext cx="614291" cy="871707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 rot="19879591">
                <a:off x="10035340" y="3330649"/>
                <a:ext cx="9457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879591">
                <a:off x="10035340" y="3330649"/>
                <a:ext cx="945772" cy="369332"/>
              </a:xfrm>
              <a:prstGeom prst="rect">
                <a:avLst/>
              </a:prstGeom>
              <a:blipFill>
                <a:blip r:embed="rId5"/>
                <a:stretch>
                  <a:fillRect l="-4819" r="-2410" b="-62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Прямая со стрелкой 48"/>
          <p:cNvCxnSpPr/>
          <p:nvPr/>
        </p:nvCxnSpPr>
        <p:spPr>
          <a:xfrm flipV="1">
            <a:off x="8503501" y="2643268"/>
            <a:ext cx="623736" cy="985497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>
            <a:off x="7656776" y="3898897"/>
            <a:ext cx="692319" cy="1102727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Дуга 52"/>
          <p:cNvSpPr/>
          <p:nvPr/>
        </p:nvSpPr>
        <p:spPr>
          <a:xfrm rot="8019163">
            <a:off x="8872823" y="2360004"/>
            <a:ext cx="835707" cy="816587"/>
          </a:xfrm>
          <a:prstGeom prst="arc">
            <a:avLst>
              <a:gd name="adj1" fmla="val 16996885"/>
              <a:gd name="adj2" fmla="val 20917671"/>
            </a:avLst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75014" y="3205153"/>
                <a:ext cx="488339" cy="3147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5014" y="3205153"/>
                <a:ext cx="488339" cy="314766"/>
              </a:xfrm>
              <a:prstGeom prst="rect">
                <a:avLst/>
              </a:prstGeom>
              <a:blipFill>
                <a:blip r:embed="rId6"/>
                <a:stretch>
                  <a:fillRect l="-12500" t="-1961" r="-6250"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941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8" descr="Polaroid photo frame pinned - Transparent PNG &amp; SVG vector fi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 t="4026" r="2979" b="3070"/>
          <a:stretch/>
        </p:blipFill>
        <p:spPr bwMode="auto">
          <a:xfrm rot="328049">
            <a:off x="6667153" y="1233663"/>
            <a:ext cx="5262368" cy="53967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7070690" y="2285999"/>
            <a:ext cx="4373734" cy="37558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 rot="1832412">
                <a:off x="7628198" y="3371839"/>
                <a:ext cx="9457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32412">
                <a:off x="7628198" y="3371839"/>
                <a:ext cx="945772" cy="369332"/>
              </a:xfrm>
              <a:prstGeom prst="rect">
                <a:avLst/>
              </a:prstGeom>
              <a:blipFill>
                <a:blip r:embed="rId3"/>
                <a:stretch>
                  <a:fillRect l="-6627" t="-758"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Дуга 30"/>
          <p:cNvSpPr/>
          <p:nvPr/>
        </p:nvSpPr>
        <p:spPr>
          <a:xfrm rot="7741581">
            <a:off x="7108103" y="1207514"/>
            <a:ext cx="3966285" cy="4674684"/>
          </a:xfrm>
          <a:prstGeom prst="arc">
            <a:avLst>
              <a:gd name="adj1" fmla="val 16279051"/>
              <a:gd name="adj2" fmla="val 0"/>
            </a:avLst>
          </a:prstGeom>
          <a:solidFill>
            <a:srgbClr val="CCFFCC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/>
          <p:cNvSpPr/>
          <p:nvPr/>
        </p:nvSpPr>
        <p:spPr>
          <a:xfrm>
            <a:off x="7829550" y="2749335"/>
            <a:ext cx="3028318" cy="2320032"/>
          </a:xfrm>
          <a:prstGeom prst="triangle">
            <a:avLst>
              <a:gd name="adj" fmla="val 48420"/>
            </a:avLst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9285690" y="2708296"/>
            <a:ext cx="1572177" cy="2381203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7822321" y="2718464"/>
            <a:ext cx="1456140" cy="2401052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/>
          <p:cNvSpPr/>
          <p:nvPr/>
        </p:nvSpPr>
        <p:spPr>
          <a:xfrm>
            <a:off x="9234704" y="2662972"/>
            <a:ext cx="108502" cy="11438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10333759" y="3898897"/>
            <a:ext cx="732559" cy="1093637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 flipV="1">
            <a:off x="9497065" y="2643608"/>
            <a:ext cx="614291" cy="871707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 rot="19879591">
                <a:off x="10035340" y="3330649"/>
                <a:ext cx="9457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879591">
                <a:off x="10035340" y="3330649"/>
                <a:ext cx="945772" cy="369332"/>
              </a:xfrm>
              <a:prstGeom prst="rect">
                <a:avLst/>
              </a:prstGeom>
              <a:blipFill>
                <a:blip r:embed="rId4"/>
                <a:stretch>
                  <a:fillRect l="-4819" r="-2410" b="-62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Прямая со стрелкой 48"/>
          <p:cNvCxnSpPr/>
          <p:nvPr/>
        </p:nvCxnSpPr>
        <p:spPr>
          <a:xfrm flipV="1">
            <a:off x="8503501" y="2643268"/>
            <a:ext cx="623736" cy="985497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>
            <a:off x="7656776" y="3898897"/>
            <a:ext cx="692319" cy="1102727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Дуга 52"/>
          <p:cNvSpPr/>
          <p:nvPr/>
        </p:nvSpPr>
        <p:spPr>
          <a:xfrm rot="8019163">
            <a:off x="8872823" y="2360004"/>
            <a:ext cx="835707" cy="816587"/>
          </a:xfrm>
          <a:prstGeom prst="arc">
            <a:avLst>
              <a:gd name="adj1" fmla="val 16996885"/>
              <a:gd name="adj2" fmla="val 20917671"/>
            </a:avLst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75014" y="3205153"/>
                <a:ext cx="488339" cy="3147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5014" y="3205153"/>
                <a:ext cx="488339" cy="314766"/>
              </a:xfrm>
              <a:prstGeom prst="rect">
                <a:avLst/>
              </a:prstGeom>
              <a:blipFill>
                <a:blip r:embed="rId5"/>
                <a:stretch>
                  <a:fillRect l="-12500" t="-1961" r="-6250"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Рамка 22"/>
          <p:cNvSpPr/>
          <p:nvPr/>
        </p:nvSpPr>
        <p:spPr>
          <a:xfrm>
            <a:off x="76986" y="1024622"/>
            <a:ext cx="12038027" cy="5748549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0"/>
            <a:ext cx="12192000" cy="9230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5" name="TextBox 24"/>
          <p:cNvSpPr txBox="1"/>
          <p:nvPr/>
        </p:nvSpPr>
        <p:spPr>
          <a:xfrm>
            <a:off x="3426130" y="61009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81823" y="1432641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444661" y="2181921"/>
                <a:ext cx="24329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661" y="2181921"/>
                <a:ext cx="2432974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454216" y="2816389"/>
                <a:ext cx="202946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4216" y="2816389"/>
                <a:ext cx="2029466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1423902" y="3557675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530621" y="4322024"/>
                <a:ext cx="2480102" cy="6737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la</m:t>
                          </m:r>
                          <m:r>
                            <m:rPr>
                              <m:nor/>
                            </m:rPr>
                            <a:rPr lang="ru-RU" sz="4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0621" y="4322024"/>
                <a:ext cx="2480102" cy="6737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530621" y="5163217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0621" y="5163217"/>
                <a:ext cx="1303049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793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8" descr="Polaroid photo frame pinned - Transparent PNG &amp; SVG vector fi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 t="4026" r="2979" b="3070"/>
          <a:stretch/>
        </p:blipFill>
        <p:spPr bwMode="auto">
          <a:xfrm rot="328049">
            <a:off x="6667153" y="1233663"/>
            <a:ext cx="5262368" cy="53967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7070690" y="2285999"/>
            <a:ext cx="4373734" cy="37558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 rot="1832412">
                <a:off x="7628198" y="3371839"/>
                <a:ext cx="9457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32412">
                <a:off x="7628198" y="3371839"/>
                <a:ext cx="945772" cy="369332"/>
              </a:xfrm>
              <a:prstGeom prst="rect">
                <a:avLst/>
              </a:prstGeom>
              <a:blipFill>
                <a:blip r:embed="rId3"/>
                <a:stretch>
                  <a:fillRect l="-6627" t="-758"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Дуга 30"/>
          <p:cNvSpPr/>
          <p:nvPr/>
        </p:nvSpPr>
        <p:spPr>
          <a:xfrm rot="7741581">
            <a:off x="7108103" y="1207514"/>
            <a:ext cx="3966285" cy="4674684"/>
          </a:xfrm>
          <a:prstGeom prst="arc">
            <a:avLst>
              <a:gd name="adj1" fmla="val 16279051"/>
              <a:gd name="adj2" fmla="val 0"/>
            </a:avLst>
          </a:prstGeom>
          <a:solidFill>
            <a:srgbClr val="CCFFCC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/>
          <p:cNvSpPr/>
          <p:nvPr/>
        </p:nvSpPr>
        <p:spPr>
          <a:xfrm>
            <a:off x="7829550" y="2749335"/>
            <a:ext cx="3028318" cy="2320032"/>
          </a:xfrm>
          <a:prstGeom prst="triangle">
            <a:avLst>
              <a:gd name="adj" fmla="val 48420"/>
            </a:avLst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9285690" y="2708296"/>
            <a:ext cx="1572177" cy="2381203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7822321" y="2718464"/>
            <a:ext cx="1456140" cy="2401052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/>
          <p:cNvSpPr/>
          <p:nvPr/>
        </p:nvSpPr>
        <p:spPr>
          <a:xfrm>
            <a:off x="9234704" y="2662972"/>
            <a:ext cx="108502" cy="11438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10333759" y="3898897"/>
            <a:ext cx="732559" cy="1093637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 flipV="1">
            <a:off x="9497065" y="2643608"/>
            <a:ext cx="614291" cy="871707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 rot="19879591">
                <a:off x="10035340" y="3330649"/>
                <a:ext cx="9457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879591">
                <a:off x="10035340" y="3330649"/>
                <a:ext cx="945772" cy="369332"/>
              </a:xfrm>
              <a:prstGeom prst="rect">
                <a:avLst/>
              </a:prstGeom>
              <a:blipFill>
                <a:blip r:embed="rId4"/>
                <a:stretch>
                  <a:fillRect l="-4819" r="-2410" b="-62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Прямая со стрелкой 48"/>
          <p:cNvCxnSpPr/>
          <p:nvPr/>
        </p:nvCxnSpPr>
        <p:spPr>
          <a:xfrm flipV="1">
            <a:off x="8503501" y="2643268"/>
            <a:ext cx="623736" cy="985497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>
            <a:off x="7656776" y="3898897"/>
            <a:ext cx="692319" cy="1102727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Дуга 52"/>
          <p:cNvSpPr/>
          <p:nvPr/>
        </p:nvSpPr>
        <p:spPr>
          <a:xfrm rot="8019163">
            <a:off x="8872823" y="2360004"/>
            <a:ext cx="835707" cy="816587"/>
          </a:xfrm>
          <a:prstGeom prst="arc">
            <a:avLst>
              <a:gd name="adj1" fmla="val 16996885"/>
              <a:gd name="adj2" fmla="val 20917671"/>
            </a:avLst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75014" y="3205153"/>
                <a:ext cx="488339" cy="3147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5014" y="3205153"/>
                <a:ext cx="488339" cy="314766"/>
              </a:xfrm>
              <a:prstGeom prst="rect">
                <a:avLst/>
              </a:prstGeom>
              <a:blipFill>
                <a:blip r:embed="rId5"/>
                <a:stretch>
                  <a:fillRect l="-12500" t="-1961" r="-6250"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Рамка 22"/>
          <p:cNvSpPr/>
          <p:nvPr/>
        </p:nvSpPr>
        <p:spPr>
          <a:xfrm>
            <a:off x="76986" y="1024622"/>
            <a:ext cx="12038027" cy="5748549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0"/>
            <a:ext cx="12192000" cy="9230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534553" y="199673"/>
                <a:ext cx="24329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4553" y="199673"/>
                <a:ext cx="2432974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936999" y="179037"/>
                <a:ext cx="202946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6999" y="179037"/>
                <a:ext cx="2029466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088718" y="2777353"/>
                <a:ext cx="2566300" cy="12509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𝝋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𝟑𝟔𝟎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40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718" y="2777353"/>
                <a:ext cx="2566300" cy="12509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355025" y="4437104"/>
                <a:ext cx="4662714" cy="12509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𝟒𝟓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𝟑𝟔𝟎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025" y="4437104"/>
                <a:ext cx="4662714" cy="12509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807670" y="1255888"/>
                <a:ext cx="3453766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𝝋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𝟑𝟔𝟎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70" y="1255888"/>
                <a:ext cx="3453766" cy="12509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701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10" descr="Руки держат чистый лист бумаги на белом | Премиум Фот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5" b="11748"/>
          <a:stretch/>
        </p:blipFill>
        <p:spPr bwMode="auto">
          <a:xfrm flipH="1">
            <a:off x="6735337" y="1312433"/>
            <a:ext cx="5369364" cy="444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Рамка 3"/>
          <p:cNvSpPr/>
          <p:nvPr/>
        </p:nvSpPr>
        <p:spPr>
          <a:xfrm>
            <a:off x="66675" y="1209586"/>
            <a:ext cx="12038027" cy="5553163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0"/>
            <a:ext cx="12192000" cy="112242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7388762" y="1808260"/>
            <a:ext cx="2784255" cy="2758273"/>
          </a:xfrm>
          <a:prstGeom prst="triangle">
            <a:avLst>
              <a:gd name="adj" fmla="val 50356"/>
            </a:avLst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>
            <a:stCxn id="12" idx="0"/>
          </p:cNvCxnSpPr>
          <p:nvPr/>
        </p:nvCxnSpPr>
        <p:spPr>
          <a:xfrm flipH="1">
            <a:off x="7388761" y="1808260"/>
            <a:ext cx="1402040" cy="2729834"/>
          </a:xfrm>
          <a:prstGeom prst="line">
            <a:avLst/>
          </a:prstGeom>
          <a:ln w="38100">
            <a:solidFill>
              <a:srgbClr val="9900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endCxn id="17" idx="6"/>
          </p:cNvCxnSpPr>
          <p:nvPr/>
        </p:nvCxnSpPr>
        <p:spPr>
          <a:xfrm>
            <a:off x="8804904" y="1808415"/>
            <a:ext cx="1368113" cy="2758118"/>
          </a:xfrm>
          <a:prstGeom prst="line">
            <a:avLst/>
          </a:prstGeom>
          <a:ln w="38100">
            <a:solidFill>
              <a:srgbClr val="9900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7394030" y="4191471"/>
            <a:ext cx="2811488" cy="719199"/>
          </a:xfrm>
          <a:prstGeom prst="ellipse">
            <a:avLst/>
          </a:prstGeom>
          <a:solidFill>
            <a:srgbClr val="CCFFCC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388762" y="4224016"/>
            <a:ext cx="2784255" cy="685034"/>
          </a:xfrm>
          <a:prstGeom prst="ellipse">
            <a:avLst/>
          </a:prstGeom>
          <a:noFill/>
          <a:ln w="38100">
            <a:solidFill>
              <a:srgbClr val="9900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 rot="15140661">
            <a:off x="7362171" y="2995059"/>
            <a:ext cx="3045859" cy="783465"/>
          </a:xfrm>
          <a:prstGeom prst="triangle">
            <a:avLst>
              <a:gd name="adj" fmla="val 11864"/>
            </a:avLst>
          </a:prstGeom>
          <a:solidFill>
            <a:srgbClr val="FFFF00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8808192" y="1887893"/>
            <a:ext cx="964603" cy="2920210"/>
          </a:xfrm>
          <a:prstGeom prst="lin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205117" y="4324585"/>
                <a:ext cx="23403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5117" y="4324585"/>
                <a:ext cx="234038" cy="369332"/>
              </a:xfrm>
              <a:prstGeom prst="rect">
                <a:avLst/>
              </a:prstGeom>
              <a:blipFill>
                <a:blip r:embed="rId3"/>
                <a:stretch>
                  <a:fillRect l="-18421" r="-21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379308" y="3346970"/>
                <a:ext cx="22317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9308" y="3346970"/>
                <a:ext cx="223176" cy="369332"/>
              </a:xfrm>
              <a:prstGeom prst="rect">
                <a:avLst/>
              </a:prstGeom>
              <a:blipFill>
                <a:blip r:embed="rId4"/>
                <a:stretch>
                  <a:fillRect l="-25000" r="-2777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371174" y="2989532"/>
                <a:ext cx="388541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1174" y="2989532"/>
                <a:ext cx="388541" cy="369332"/>
              </a:xfrm>
              <a:prstGeom prst="rect">
                <a:avLst/>
              </a:prstGeom>
              <a:blipFill>
                <a:blip r:embed="rId5"/>
                <a:stretch>
                  <a:fillRect l="-7813" r="-7813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Параллелограмм 39"/>
          <p:cNvSpPr/>
          <p:nvPr/>
        </p:nvSpPr>
        <p:spPr>
          <a:xfrm rot="844335" flipH="1">
            <a:off x="8820887" y="4353379"/>
            <a:ext cx="258499" cy="205566"/>
          </a:xfrm>
          <a:prstGeom prst="parallelogram">
            <a:avLst>
              <a:gd name="adj" fmla="val 2486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8790801" y="1823825"/>
            <a:ext cx="28207" cy="2751690"/>
          </a:xfrm>
          <a:prstGeom prst="lin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8736570" y="1787506"/>
            <a:ext cx="108502" cy="11438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единительная линия 42"/>
          <p:cNvCxnSpPr>
            <a:stCxn id="33" idx="2"/>
          </p:cNvCxnSpPr>
          <p:nvPr/>
        </p:nvCxnSpPr>
        <p:spPr>
          <a:xfrm flipH="1" flipV="1">
            <a:off x="8872553" y="4582911"/>
            <a:ext cx="862371" cy="201935"/>
          </a:xfrm>
          <a:prstGeom prst="lin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8760428" y="4502340"/>
            <a:ext cx="110142" cy="12352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368449" y="1506792"/>
                <a:ext cx="30005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449" y="1506792"/>
                <a:ext cx="3000565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368449" y="2234703"/>
                <a:ext cx="30005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449" y="2234703"/>
                <a:ext cx="3000565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408872" y="4321972"/>
                <a:ext cx="4990790" cy="12526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𝟏𝟓𝟕𝟓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𝟏𝟔</m:t>
                            </m:r>
                          </m:den>
                        </m:f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𝟕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8872" y="4321972"/>
                <a:ext cx="4990790" cy="125265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Овал 32"/>
          <p:cNvSpPr/>
          <p:nvPr/>
        </p:nvSpPr>
        <p:spPr>
          <a:xfrm>
            <a:off x="9734924" y="4723084"/>
            <a:ext cx="110142" cy="12352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408872" y="3014534"/>
                <a:ext cx="5441170" cy="1058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num>
                              <m:den>
                                <m:r>
                                  <a:rPr lang="en-US" sz="4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𝟏𝟓𝟕𝟓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8872" y="3014534"/>
                <a:ext cx="5441170" cy="105849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982209" y="252331"/>
                <a:ext cx="24329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2209" y="252331"/>
                <a:ext cx="2432974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929943" y="87162"/>
                <a:ext cx="2275174" cy="89537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9943" y="87162"/>
                <a:ext cx="2275174" cy="89537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427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6675" y="1123830"/>
            <a:ext cx="12038027" cy="5638919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0"/>
            <a:ext cx="12192000" cy="10477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85234" y="312442"/>
                <a:ext cx="218970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234" y="312442"/>
                <a:ext cx="2189702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866392" y="131724"/>
                <a:ext cx="1994136" cy="8058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solidFill>
                      <a:schemeClr val="bg1"/>
                    </a:solidFill>
                  </a:rPr>
                  <a:t> </a:t>
                </a:r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392" y="131724"/>
                <a:ext cx="1994136" cy="8058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051984" y="69537"/>
                <a:ext cx="2734275" cy="9187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solidFill>
                      <a:schemeClr val="bg1"/>
                    </a:solidFill>
                  </a:rPr>
                  <a:t> </a:t>
                </a:r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1984" y="69537"/>
                <a:ext cx="2734275" cy="9187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98303" y="1509854"/>
                <a:ext cx="11002481" cy="12448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la</m:t>
                          </m:r>
                          <m:r>
                            <m:rPr>
                              <m:nor/>
                            </m:rPr>
                            <a:rPr lang="ru-RU" sz="3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𝟐𝟐𝟓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36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303" y="1509854"/>
                <a:ext cx="11002481" cy="12448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89469" y="3060082"/>
                <a:ext cx="10087185" cy="13683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ad>
                            <m:radPr>
                              <m:degHide m:val="on"/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e>
                          </m:rad>
                        </m:num>
                        <m:den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𝟏𝟐𝟓</m:t>
                          </m:r>
                          <m:rad>
                            <m:radPr>
                              <m:degHide m:val="on"/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e>
                          </m:rad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𝟔𝟒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469" y="3060082"/>
                <a:ext cx="10087185" cy="13683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Correct informati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211" y="4948324"/>
            <a:ext cx="2066827" cy="141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879008" y="4948324"/>
                <a:ext cx="6970050" cy="1082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𝟐𝟐𝟓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𝟏𝟔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 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𝟏𝟐𝟓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𝟕</m:t>
                            </m:r>
                          </m:e>
                        </m:rad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𝟔𝟒</m:t>
                        </m:r>
                      </m:den>
                    </m:f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99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008" y="4948324"/>
                <a:ext cx="6970050" cy="1082219"/>
              </a:xfrm>
              <a:prstGeom prst="rect">
                <a:avLst/>
              </a:prstGeom>
              <a:blipFill>
                <a:blip r:embed="rId8"/>
                <a:stretch>
                  <a:fillRect l="-3059" b="-10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3105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877174" y="2247057"/>
            <a:ext cx="3962399" cy="4372817"/>
          </a:xfrm>
          <a:prstGeom prst="rect">
            <a:avLst/>
          </a:prstGeom>
        </p:spPr>
      </p:pic>
      <p:pic>
        <p:nvPicPr>
          <p:cNvPr id="28680" name="Picture 8" descr="A Pngtree Usa Cookies Para Melhorar Sua Experiência , Baixar ícones, ícones  De Banner, Bandeira Imagem PNG e PSD Para Download Gratuito in 2020 |  Banner template photoshop, Banner design, Banner template desig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6" t="28932" r="23177" b="13724"/>
          <a:stretch/>
        </p:blipFill>
        <p:spPr bwMode="auto">
          <a:xfrm>
            <a:off x="1114425" y="1724025"/>
            <a:ext cx="5381625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09900" y="2085132"/>
            <a:ext cx="26949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131-sahifa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80857" y="3694182"/>
            <a:ext cx="29530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429-masala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80857" y="5303232"/>
            <a:ext cx="29530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432-masala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59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Равнобедренный треугольник 37"/>
          <p:cNvSpPr/>
          <p:nvPr/>
        </p:nvSpPr>
        <p:spPr>
          <a:xfrm>
            <a:off x="4656074" y="1230286"/>
            <a:ext cx="2660451" cy="3552091"/>
          </a:xfrm>
          <a:prstGeom prst="triangle">
            <a:avLst>
              <a:gd name="adj" fmla="val 54654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Скругленный прямоугольник 112"/>
          <p:cNvSpPr/>
          <p:nvPr/>
        </p:nvSpPr>
        <p:spPr>
          <a:xfrm>
            <a:off x="1023291" y="213746"/>
            <a:ext cx="10182225" cy="760747"/>
          </a:xfrm>
          <a:prstGeom prst="roundRect">
            <a:avLst/>
          </a:prstGeom>
          <a:gradFill flip="none" rotWithShape="1">
            <a:gsLst>
              <a:gs pos="0">
                <a:srgbClr val="66FFCC"/>
              </a:gs>
              <a:gs pos="43000">
                <a:schemeClr val="bg1"/>
              </a:gs>
              <a:gs pos="90000">
                <a:srgbClr val="66FFCC"/>
              </a:gs>
            </a:gsLst>
            <a:lin ang="0" scaled="1"/>
            <a:tileRect/>
          </a:gradFill>
          <a:ln>
            <a:solidFill>
              <a:srgbClr val="66FFCC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692160" y="-54506"/>
            <a:ext cx="87856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65988" y="65989"/>
            <a:ext cx="12038027" cy="6721310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 flipH="1">
            <a:off x="5127447" y="1230288"/>
            <a:ext cx="967614" cy="3030008"/>
          </a:xfrm>
          <a:prstGeom prst="line">
            <a:avLst/>
          </a:prstGeom>
          <a:ln w="57150">
            <a:solidFill>
              <a:srgbClr val="0099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flipV="1">
            <a:off x="4332225" y="4269517"/>
            <a:ext cx="803781" cy="476529"/>
          </a:xfrm>
          <a:prstGeom prst="line">
            <a:avLst/>
          </a:prstGeom>
          <a:ln w="57150">
            <a:solidFill>
              <a:srgbClr val="0099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>
            <a:stCxn id="171" idx="0"/>
          </p:cNvCxnSpPr>
          <p:nvPr/>
        </p:nvCxnSpPr>
        <p:spPr>
          <a:xfrm>
            <a:off x="6107738" y="1137637"/>
            <a:ext cx="299655" cy="3049008"/>
          </a:xfrm>
          <a:prstGeom prst="line">
            <a:avLst/>
          </a:prstGeom>
          <a:ln w="57150">
            <a:solidFill>
              <a:srgbClr val="0099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H="1">
            <a:off x="5144959" y="4201337"/>
            <a:ext cx="1269596" cy="79090"/>
          </a:xfrm>
          <a:prstGeom prst="line">
            <a:avLst/>
          </a:prstGeom>
          <a:ln w="57150">
            <a:solidFill>
              <a:srgbClr val="0099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 flipH="1" flipV="1">
            <a:off x="6423508" y="4201337"/>
            <a:ext cx="1359213" cy="508450"/>
          </a:xfrm>
          <a:prstGeom prst="line">
            <a:avLst/>
          </a:prstGeom>
          <a:ln w="57150">
            <a:solidFill>
              <a:srgbClr val="0099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Скругленный прямоугольник 113"/>
          <p:cNvSpPr/>
          <p:nvPr/>
        </p:nvSpPr>
        <p:spPr>
          <a:xfrm flipH="1">
            <a:off x="1013113" y="5613161"/>
            <a:ext cx="10182225" cy="816213"/>
          </a:xfrm>
          <a:prstGeom prst="roundRect">
            <a:avLst/>
          </a:prstGeom>
          <a:gradFill flip="none" rotWithShape="1">
            <a:gsLst>
              <a:gs pos="0">
                <a:srgbClr val="66FFCC"/>
              </a:gs>
              <a:gs pos="43000">
                <a:schemeClr val="bg1"/>
              </a:gs>
              <a:gs pos="90000">
                <a:srgbClr val="66FFCC"/>
              </a:gs>
            </a:gsLst>
            <a:lin ang="0" scaled="1"/>
            <a:tileRect/>
          </a:gradFill>
          <a:ln>
            <a:solidFill>
              <a:srgbClr val="66FFCC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TextBox 114"/>
          <p:cNvSpPr txBox="1"/>
          <p:nvPr/>
        </p:nvSpPr>
        <p:spPr>
          <a:xfrm>
            <a:off x="1791336" y="5395335"/>
            <a:ext cx="8444806" cy="1123712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H="1">
            <a:off x="4725557" y="1260532"/>
            <a:ext cx="1382519" cy="3308973"/>
          </a:xfrm>
          <a:prstGeom prst="line">
            <a:avLst/>
          </a:prstGeom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/>
          <p:cNvCxnSpPr/>
          <p:nvPr/>
        </p:nvCxnSpPr>
        <p:spPr>
          <a:xfrm>
            <a:off x="6115254" y="1232117"/>
            <a:ext cx="1183759" cy="3484056"/>
          </a:xfrm>
          <a:prstGeom prst="line">
            <a:avLst/>
          </a:prstGeom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/>
          <p:cNvCxnSpPr/>
          <p:nvPr/>
        </p:nvCxnSpPr>
        <p:spPr>
          <a:xfrm flipH="1" flipV="1">
            <a:off x="4311582" y="4784700"/>
            <a:ext cx="1049953" cy="538044"/>
          </a:xfrm>
          <a:prstGeom prst="line">
            <a:avLst/>
          </a:prstGeom>
          <a:ln w="57150">
            <a:solidFill>
              <a:srgbClr val="33CC33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/>
          <p:nvPr/>
        </p:nvCxnSpPr>
        <p:spPr>
          <a:xfrm flipV="1">
            <a:off x="5353389" y="5296995"/>
            <a:ext cx="1333161" cy="15605"/>
          </a:xfrm>
          <a:prstGeom prst="line">
            <a:avLst/>
          </a:prstGeom>
          <a:ln w="57150">
            <a:solidFill>
              <a:srgbClr val="33CC33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>
          <a:xfrm flipV="1">
            <a:off x="6667487" y="4709787"/>
            <a:ext cx="1103031" cy="587208"/>
          </a:xfrm>
          <a:prstGeom prst="line">
            <a:avLst/>
          </a:prstGeom>
          <a:ln w="57150">
            <a:solidFill>
              <a:srgbClr val="33CC33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Овал 149"/>
          <p:cNvSpPr/>
          <p:nvPr/>
        </p:nvSpPr>
        <p:spPr>
          <a:xfrm>
            <a:off x="4656074" y="4260295"/>
            <a:ext cx="2642939" cy="988799"/>
          </a:xfrm>
          <a:prstGeom prst="ellips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1" name="Прямая соединительная линия 150"/>
          <p:cNvCxnSpPr/>
          <p:nvPr/>
        </p:nvCxnSpPr>
        <p:spPr>
          <a:xfrm flipH="1">
            <a:off x="5371020" y="1182413"/>
            <a:ext cx="743384" cy="4154577"/>
          </a:xfrm>
          <a:prstGeom prst="line">
            <a:avLst/>
          </a:prstGeom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/>
          <p:cNvCxnSpPr/>
          <p:nvPr/>
        </p:nvCxnSpPr>
        <p:spPr>
          <a:xfrm flipH="1">
            <a:off x="4313815" y="1155374"/>
            <a:ext cx="1790412" cy="3629326"/>
          </a:xfrm>
          <a:prstGeom prst="line">
            <a:avLst/>
          </a:prstGeom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/>
          <p:nvPr/>
        </p:nvCxnSpPr>
        <p:spPr>
          <a:xfrm>
            <a:off x="6125431" y="1182944"/>
            <a:ext cx="532699" cy="4139800"/>
          </a:xfrm>
          <a:prstGeom prst="line">
            <a:avLst/>
          </a:prstGeom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Прямая соединительная линия 169"/>
          <p:cNvCxnSpPr/>
          <p:nvPr/>
        </p:nvCxnSpPr>
        <p:spPr>
          <a:xfrm>
            <a:off x="6159125" y="1225885"/>
            <a:ext cx="1611393" cy="3483902"/>
          </a:xfrm>
          <a:prstGeom prst="line">
            <a:avLst/>
          </a:prstGeom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Овал 170"/>
          <p:cNvSpPr/>
          <p:nvPr/>
        </p:nvSpPr>
        <p:spPr>
          <a:xfrm>
            <a:off x="6006223" y="1137637"/>
            <a:ext cx="203030" cy="19063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62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вектор поле баннер дизайн, коробка клипарт, прямоугольная пустая граница,  красочная концепция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1" t="56654" r="5440" b="6078"/>
          <a:stretch/>
        </p:blipFill>
        <p:spPr bwMode="auto">
          <a:xfrm>
            <a:off x="969400" y="3705271"/>
            <a:ext cx="5865412" cy="2686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8623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4" name="TextBox 3"/>
          <p:cNvSpPr txBox="1"/>
          <p:nvPr/>
        </p:nvSpPr>
        <p:spPr>
          <a:xfrm>
            <a:off x="840150" y="1065582"/>
            <a:ext cx="61239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just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6" descr="Раскраски Восклицательный знак - распечатать в формате А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Рамка 10"/>
          <p:cNvSpPr/>
          <p:nvPr/>
        </p:nvSpPr>
        <p:spPr>
          <a:xfrm>
            <a:off x="65988" y="922903"/>
            <a:ext cx="12038027" cy="5864395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8046684" y="1434647"/>
            <a:ext cx="3205462" cy="3657599"/>
          </a:xfrm>
          <a:prstGeom prst="triangle">
            <a:avLst>
              <a:gd name="adj" fmla="val 50356"/>
            </a:avLst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>
            <a:stCxn id="9" idx="0"/>
          </p:cNvCxnSpPr>
          <p:nvPr/>
        </p:nvCxnSpPr>
        <p:spPr>
          <a:xfrm flipH="1">
            <a:off x="8046684" y="1434647"/>
            <a:ext cx="1614142" cy="3657599"/>
          </a:xfrm>
          <a:prstGeom prst="line">
            <a:avLst/>
          </a:prstGeom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9660826" y="1442932"/>
            <a:ext cx="1505157" cy="3491523"/>
          </a:xfrm>
          <a:prstGeom prst="line">
            <a:avLst/>
          </a:prstGeom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8067562" y="4558718"/>
            <a:ext cx="3205461" cy="1035208"/>
          </a:xfrm>
          <a:prstGeom prst="ellipse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18900000" scaled="1"/>
            <a:tileRect/>
          </a:gra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933934" y="4280806"/>
                <a:ext cx="3421770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3934" y="4280806"/>
                <a:ext cx="3421770" cy="1156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3085266" y="30551"/>
            <a:ext cx="6123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5" name="Овал 44"/>
          <p:cNvSpPr/>
          <p:nvPr/>
        </p:nvSpPr>
        <p:spPr>
          <a:xfrm>
            <a:off x="8046684" y="4607136"/>
            <a:ext cx="3205461" cy="986790"/>
          </a:xfrm>
          <a:prstGeom prst="ellipse">
            <a:avLst/>
          </a:prstGeom>
          <a:noFill/>
          <a:ln w="57150"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9658880" y="1455586"/>
            <a:ext cx="11412" cy="3607072"/>
          </a:xfrm>
          <a:prstGeom prst="line">
            <a:avLst/>
          </a:prstGeom>
          <a:ln w="57150">
            <a:solidFill>
              <a:srgbClr val="9933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Овал 50"/>
          <p:cNvSpPr/>
          <p:nvPr/>
        </p:nvSpPr>
        <p:spPr>
          <a:xfrm>
            <a:off x="9608247" y="1404052"/>
            <a:ext cx="108502" cy="114381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9596247" y="5041719"/>
            <a:ext cx="106333" cy="123523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9209178" y="3263446"/>
                <a:ext cx="36548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9178" y="3263446"/>
                <a:ext cx="36548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744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вектор поле баннер дизайн, коробка клипарт, прямоугольная пустая граница,  красочная концепция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" t="16294" r="7294" b="48911"/>
          <a:stretch/>
        </p:blipFill>
        <p:spPr bwMode="auto">
          <a:xfrm>
            <a:off x="920290" y="3751793"/>
            <a:ext cx="5904716" cy="25798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8623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15149" y="1041791"/>
                <a:ext cx="6123912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Agar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aniqlanadi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49" y="1041791"/>
                <a:ext cx="6123912" cy="2554545"/>
              </a:xfrm>
              <a:prstGeom prst="rect">
                <a:avLst/>
              </a:prstGeom>
              <a:blipFill>
                <a:blip r:embed="rId3"/>
                <a:stretch>
                  <a:fillRect l="-3586" t="-4296" r="-3486" b="-9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utoShape 6" descr="Раскраски Восклицательный знак - распечатать в формате А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Рамка 10"/>
          <p:cNvSpPr/>
          <p:nvPr/>
        </p:nvSpPr>
        <p:spPr>
          <a:xfrm>
            <a:off x="65988" y="922903"/>
            <a:ext cx="12038027" cy="5864395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8046684" y="1434647"/>
            <a:ext cx="3205462" cy="3657599"/>
          </a:xfrm>
          <a:prstGeom prst="triangle">
            <a:avLst>
              <a:gd name="adj" fmla="val 50356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>
            <a:stCxn id="9" idx="0"/>
          </p:cNvCxnSpPr>
          <p:nvPr/>
        </p:nvCxnSpPr>
        <p:spPr>
          <a:xfrm flipH="1">
            <a:off x="8046684" y="1434647"/>
            <a:ext cx="1614142" cy="3657599"/>
          </a:xfrm>
          <a:prstGeom prst="line">
            <a:avLst/>
          </a:prstGeom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9660826" y="1442932"/>
            <a:ext cx="1505157" cy="3491523"/>
          </a:xfrm>
          <a:prstGeom prst="line">
            <a:avLst/>
          </a:prstGeom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8046684" y="4598851"/>
            <a:ext cx="3205461" cy="986790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094413" y="4285018"/>
                <a:ext cx="2784993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4413" y="4285018"/>
                <a:ext cx="2784993" cy="11564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3085266" y="30551"/>
            <a:ext cx="6123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34" name="Прямая соединительная линия 33"/>
          <p:cNvCxnSpPr>
            <a:stCxn id="21" idx="5"/>
            <a:endCxn id="52" idx="5"/>
          </p:cNvCxnSpPr>
          <p:nvPr/>
        </p:nvCxnSpPr>
        <p:spPr>
          <a:xfrm flipH="1" flipV="1">
            <a:off x="9687008" y="5147152"/>
            <a:ext cx="1095708" cy="293977"/>
          </a:xfrm>
          <a:prstGeom prst="line">
            <a:avLst/>
          </a:prstGeom>
          <a:ln w="5715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>
          <a:xfrm>
            <a:off x="8046684" y="4607136"/>
            <a:ext cx="3205461" cy="986790"/>
          </a:xfrm>
          <a:prstGeom prst="ellipse">
            <a:avLst/>
          </a:prstGeom>
          <a:noFill/>
          <a:ln w="57150"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/>
          <p:cNvCxnSpPr>
            <a:endCxn id="52" idx="0"/>
          </p:cNvCxnSpPr>
          <p:nvPr/>
        </p:nvCxnSpPr>
        <p:spPr>
          <a:xfrm flipH="1">
            <a:off x="9649414" y="1434647"/>
            <a:ext cx="11412" cy="3607072"/>
          </a:xfrm>
          <a:prstGeom prst="line">
            <a:avLst/>
          </a:prstGeom>
          <a:ln w="57150">
            <a:solidFill>
              <a:srgbClr val="9933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Овал 50"/>
          <p:cNvSpPr/>
          <p:nvPr/>
        </p:nvSpPr>
        <p:spPr>
          <a:xfrm>
            <a:off x="9608247" y="1404052"/>
            <a:ext cx="108502" cy="114381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9596247" y="5041719"/>
            <a:ext cx="106333" cy="123523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0181044" y="4863253"/>
                <a:ext cx="27411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1044" y="4863253"/>
                <a:ext cx="274114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9209178" y="3263446"/>
                <a:ext cx="36548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9178" y="3263446"/>
                <a:ext cx="36548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9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537329" y="491490"/>
            <a:ext cx="11142482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pic>
        <p:nvPicPr>
          <p:cNvPr id="5" name="Picture 8" descr="Библиотечно-информационный комплекс ЮГУ - БИК ЮГ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789" y="165735"/>
            <a:ext cx="1139391" cy="148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мка 5"/>
          <p:cNvSpPr/>
          <p:nvPr/>
        </p:nvSpPr>
        <p:spPr>
          <a:xfrm>
            <a:off x="66675" y="66674"/>
            <a:ext cx="12038027" cy="6696075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01334" y="491490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3531" y="2283678"/>
            <a:ext cx="579018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8" descr="Polaroid photo frame pinned - Transparent PNG &amp; SVG vector fi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 t="4026" r="2979" b="3070"/>
          <a:stretch/>
        </p:blipFill>
        <p:spPr bwMode="auto">
          <a:xfrm rot="328049">
            <a:off x="6656891" y="1448578"/>
            <a:ext cx="5262368" cy="51813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7070104" y="2440233"/>
            <a:ext cx="4373734" cy="36015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941352" y="3890426"/>
                <a:ext cx="78867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1352" y="3890426"/>
                <a:ext cx="788677" cy="307777"/>
              </a:xfrm>
              <a:prstGeom prst="rect">
                <a:avLst/>
              </a:prstGeom>
              <a:blipFill>
                <a:blip r:embed="rId4"/>
                <a:stretch>
                  <a:fillRect l="-7752" r="-4651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Равнобедренный треугольник 56"/>
          <p:cNvSpPr/>
          <p:nvPr/>
        </p:nvSpPr>
        <p:spPr>
          <a:xfrm>
            <a:off x="7833661" y="2669404"/>
            <a:ext cx="2649682" cy="2720939"/>
          </a:xfrm>
          <a:prstGeom prst="triangle">
            <a:avLst>
              <a:gd name="adj" fmla="val 49167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>
            <a:stCxn id="64" idx="5"/>
          </p:cNvCxnSpPr>
          <p:nvPr/>
        </p:nvCxnSpPr>
        <p:spPr>
          <a:xfrm>
            <a:off x="9192886" y="2724775"/>
            <a:ext cx="1170172" cy="2506400"/>
          </a:xfrm>
          <a:prstGeom prst="line">
            <a:avLst/>
          </a:prstGeom>
          <a:ln w="5715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Овал 58"/>
          <p:cNvSpPr/>
          <p:nvPr/>
        </p:nvSpPr>
        <p:spPr>
          <a:xfrm>
            <a:off x="7820777" y="4864362"/>
            <a:ext cx="2630775" cy="986790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flipH="1">
            <a:off x="7854315" y="2651511"/>
            <a:ext cx="1297854" cy="2615309"/>
          </a:xfrm>
          <a:prstGeom prst="line">
            <a:avLst/>
          </a:prstGeom>
          <a:ln w="5715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9410061" y="5388581"/>
                <a:ext cx="63478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061" y="5388581"/>
                <a:ext cx="634789" cy="307777"/>
              </a:xfrm>
              <a:prstGeom prst="rect">
                <a:avLst/>
              </a:prstGeom>
              <a:blipFill>
                <a:blip r:embed="rId5"/>
                <a:stretch>
                  <a:fillRect l="-9615" r="-5769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Прямая соединительная линия 61"/>
          <p:cNvCxnSpPr/>
          <p:nvPr/>
        </p:nvCxnSpPr>
        <p:spPr>
          <a:xfrm flipV="1">
            <a:off x="9185774" y="5340085"/>
            <a:ext cx="1240374" cy="14613"/>
          </a:xfrm>
          <a:prstGeom prst="line">
            <a:avLst/>
          </a:prstGeom>
          <a:ln w="57150">
            <a:solidFill>
              <a:srgbClr val="9900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/>
          <p:cNvSpPr/>
          <p:nvPr/>
        </p:nvSpPr>
        <p:spPr>
          <a:xfrm>
            <a:off x="9097098" y="5291541"/>
            <a:ext cx="110142" cy="123523"/>
          </a:xfrm>
          <a:prstGeom prst="ellipse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9098874" y="2619342"/>
            <a:ext cx="110142" cy="123523"/>
          </a:xfrm>
          <a:prstGeom prst="ellipse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7836450" y="4882451"/>
            <a:ext cx="2581035" cy="936511"/>
          </a:xfrm>
          <a:prstGeom prst="ellipse">
            <a:avLst/>
          </a:prstGeom>
          <a:noFill/>
          <a:ln w="5715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10363058" y="5278323"/>
            <a:ext cx="106333" cy="123523"/>
          </a:xfrm>
          <a:prstGeom prst="ellipse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50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Polaroid photo frame pinned - Transparent PNG &amp; SVG vector fi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 t="4026" r="2979" b="3070"/>
          <a:stretch/>
        </p:blipFill>
        <p:spPr bwMode="auto">
          <a:xfrm rot="328049">
            <a:off x="5868603" y="938493"/>
            <a:ext cx="5698520" cy="55738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340131" y="1989057"/>
            <a:ext cx="4652987" cy="3874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/>
          <p:cNvSpPr/>
          <p:nvPr/>
        </p:nvSpPr>
        <p:spPr>
          <a:xfrm>
            <a:off x="66675" y="838200"/>
            <a:ext cx="12038027" cy="5924549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0"/>
            <a:ext cx="12192000" cy="7694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/>
          <p:cNvSpPr txBox="1"/>
          <p:nvPr/>
        </p:nvSpPr>
        <p:spPr>
          <a:xfrm>
            <a:off x="3195785" y="-1"/>
            <a:ext cx="55194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11858" y="1610341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74696" y="2359621"/>
                <a:ext cx="24329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696" y="2359621"/>
                <a:ext cx="2432974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84251" y="2994089"/>
                <a:ext cx="22133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4251" y="2994089"/>
                <a:ext cx="221336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574696" y="3723078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660656" y="4499724"/>
                <a:ext cx="2480102" cy="6737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la</m:t>
                          </m:r>
                          <m:r>
                            <m:rPr>
                              <m:nor/>
                            </m:rPr>
                            <a:rPr lang="ru-RU" sz="4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0656" y="4499724"/>
                <a:ext cx="2480102" cy="6737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660656" y="5340917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0656" y="5340917"/>
                <a:ext cx="1303049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Равнобедренный треугольник 12"/>
          <p:cNvSpPr/>
          <p:nvPr/>
        </p:nvSpPr>
        <p:spPr>
          <a:xfrm>
            <a:off x="7184355" y="2377416"/>
            <a:ext cx="2649682" cy="2684246"/>
          </a:xfrm>
          <a:prstGeom prst="triangle">
            <a:avLst>
              <a:gd name="adj" fmla="val 51302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8589725" y="2359621"/>
            <a:ext cx="1218908" cy="2664034"/>
          </a:xfrm>
          <a:prstGeom prst="line">
            <a:avLst/>
          </a:prstGeom>
          <a:ln w="5715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7233106" y="4685371"/>
            <a:ext cx="2630775" cy="911448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7254625" y="2409994"/>
            <a:ext cx="1311778" cy="2665363"/>
          </a:xfrm>
          <a:prstGeom prst="line">
            <a:avLst/>
          </a:prstGeom>
          <a:ln w="5715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7227598" y="4703974"/>
            <a:ext cx="2636283" cy="912843"/>
          </a:xfrm>
          <a:prstGeom prst="ellipse">
            <a:avLst/>
          </a:prstGeom>
          <a:noFill/>
          <a:ln w="5715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850239" y="5160395"/>
                <a:ext cx="63478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0239" y="5160395"/>
                <a:ext cx="634789" cy="307777"/>
              </a:xfrm>
              <a:prstGeom prst="rect">
                <a:avLst/>
              </a:prstGeom>
              <a:blipFill>
                <a:blip r:embed="rId8"/>
                <a:stretch>
                  <a:fillRect l="-9615" r="-5769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386531" y="3575090"/>
                <a:ext cx="78867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6531" y="3575090"/>
                <a:ext cx="788677" cy="307777"/>
              </a:xfrm>
              <a:prstGeom prst="rect">
                <a:avLst/>
              </a:prstGeom>
              <a:blipFill>
                <a:blip r:embed="rId9"/>
                <a:stretch>
                  <a:fillRect l="-7752" r="-4651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/>
          <p:cNvCxnSpPr>
            <a:endCxn id="17" idx="6"/>
          </p:cNvCxnSpPr>
          <p:nvPr/>
        </p:nvCxnSpPr>
        <p:spPr>
          <a:xfrm>
            <a:off x="8568259" y="5138037"/>
            <a:ext cx="1295622" cy="22359"/>
          </a:xfrm>
          <a:prstGeom prst="line">
            <a:avLst/>
          </a:prstGeom>
          <a:ln w="57150">
            <a:solidFill>
              <a:srgbClr val="9900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8479583" y="5074879"/>
            <a:ext cx="110142" cy="123523"/>
          </a:xfrm>
          <a:prstGeom prst="ellipse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9780870" y="5089053"/>
            <a:ext cx="106333" cy="123523"/>
          </a:xfrm>
          <a:prstGeom prst="ellipse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8513188" y="2293590"/>
            <a:ext cx="110142" cy="123523"/>
          </a:xfrm>
          <a:prstGeom prst="ellipse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590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6675" y="822659"/>
            <a:ext cx="12038027" cy="5940090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0"/>
            <a:ext cx="12192000" cy="76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24105" y="59656"/>
                <a:ext cx="24329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105" y="59656"/>
                <a:ext cx="2432974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222461" y="59656"/>
                <a:ext cx="22133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2461" y="59656"/>
                <a:ext cx="2213363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208447" y="1201091"/>
                <a:ext cx="30005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8447" y="1201091"/>
                <a:ext cx="3000565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157953" y="3186227"/>
                <a:ext cx="504080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𝟏𝟒𝟒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953" y="3186227"/>
                <a:ext cx="5040804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157953" y="4217943"/>
                <a:ext cx="264777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953" y="4217943"/>
                <a:ext cx="2647776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157953" y="2101752"/>
                <a:ext cx="311277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953" y="2101752"/>
                <a:ext cx="3112775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4" name="Picture 10" descr="Руки держат чистый лист бумаги на белом | Премиум Фото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66" b="11748"/>
          <a:stretch/>
        </p:blipFill>
        <p:spPr bwMode="auto">
          <a:xfrm flipH="1">
            <a:off x="6519418" y="1026974"/>
            <a:ext cx="5537464" cy="462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Равнобедренный треугольник 57"/>
          <p:cNvSpPr/>
          <p:nvPr/>
        </p:nvSpPr>
        <p:spPr>
          <a:xfrm>
            <a:off x="7043312" y="1444635"/>
            <a:ext cx="2643791" cy="2956704"/>
          </a:xfrm>
          <a:prstGeom prst="triangle">
            <a:avLst>
              <a:gd name="adj" fmla="val 49167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7056885" y="3930896"/>
            <a:ext cx="2630774" cy="986790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flipH="1">
            <a:off x="7078877" y="1372842"/>
            <a:ext cx="1264336" cy="2938522"/>
          </a:xfrm>
          <a:prstGeom prst="line">
            <a:avLst/>
          </a:prstGeom>
          <a:ln w="5715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Овал 60"/>
          <p:cNvSpPr/>
          <p:nvPr/>
        </p:nvSpPr>
        <p:spPr>
          <a:xfrm>
            <a:off x="7054223" y="3919290"/>
            <a:ext cx="2651929" cy="986790"/>
          </a:xfrm>
          <a:prstGeom prst="ellipse">
            <a:avLst/>
          </a:prstGeom>
          <a:noFill/>
          <a:ln w="5715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8674397" y="4401339"/>
                <a:ext cx="76142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4397" y="4401339"/>
                <a:ext cx="761427" cy="369332"/>
              </a:xfrm>
              <a:prstGeom prst="rect">
                <a:avLst/>
              </a:prstGeom>
              <a:blipFill>
                <a:blip r:embed="rId9"/>
                <a:stretch>
                  <a:fillRect l="-10400" r="-4800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8962938" y="2312158"/>
                <a:ext cx="9457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2938" y="2312158"/>
                <a:ext cx="945772" cy="369332"/>
              </a:xfrm>
              <a:prstGeom prst="rect">
                <a:avLst/>
              </a:prstGeom>
              <a:blipFill>
                <a:blip r:embed="rId10"/>
                <a:stretch>
                  <a:fillRect l="-7097" r="-38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Равнобедренный треугольник 63"/>
          <p:cNvSpPr/>
          <p:nvPr/>
        </p:nvSpPr>
        <p:spPr>
          <a:xfrm rot="5400000" flipH="1">
            <a:off x="7571335" y="2285571"/>
            <a:ext cx="2931442" cy="1300093"/>
          </a:xfrm>
          <a:prstGeom prst="triangle">
            <a:avLst>
              <a:gd name="adj" fmla="val 0"/>
            </a:avLst>
          </a:prstGeom>
          <a:solidFill>
            <a:srgbClr val="FF66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>
            <a:off x="8365969" y="1429515"/>
            <a:ext cx="17585" cy="2931442"/>
          </a:xfrm>
          <a:prstGeom prst="line">
            <a:avLst/>
          </a:prstGeom>
          <a:ln w="57150">
            <a:solidFill>
              <a:srgbClr val="9900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8383284" y="1377611"/>
            <a:ext cx="1303958" cy="2935129"/>
          </a:xfrm>
          <a:prstGeom prst="line">
            <a:avLst/>
          </a:prstGeom>
          <a:ln w="5715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Овал 67"/>
          <p:cNvSpPr/>
          <p:nvPr/>
        </p:nvSpPr>
        <p:spPr>
          <a:xfrm>
            <a:off x="8300512" y="1330762"/>
            <a:ext cx="110142" cy="123523"/>
          </a:xfrm>
          <a:prstGeom prst="ellipse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7943404" y="2910367"/>
                <a:ext cx="36548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3404" y="2910367"/>
                <a:ext cx="365485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Прямоугольник 69"/>
          <p:cNvSpPr/>
          <p:nvPr/>
        </p:nvSpPr>
        <p:spPr>
          <a:xfrm>
            <a:off x="8416477" y="4217943"/>
            <a:ext cx="161347" cy="15853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>
            <a:off x="8416667" y="4391923"/>
            <a:ext cx="1270714" cy="9539"/>
          </a:xfrm>
          <a:prstGeom prst="line">
            <a:avLst/>
          </a:prstGeom>
          <a:ln w="57150">
            <a:solidFill>
              <a:srgbClr val="9900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8326493" y="4311364"/>
            <a:ext cx="110142" cy="123523"/>
          </a:xfrm>
          <a:prstGeom prst="ellipse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9620246" y="4320546"/>
            <a:ext cx="106333" cy="123523"/>
          </a:xfrm>
          <a:prstGeom prst="ellipse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11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6675" y="838200"/>
            <a:ext cx="12038027" cy="5924549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0"/>
            <a:ext cx="12192000" cy="7694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4781" y="78059"/>
                <a:ext cx="24329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781" y="78059"/>
                <a:ext cx="2432974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40650" y="78058"/>
                <a:ext cx="22133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0650" y="78058"/>
                <a:ext cx="2213363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85416" y="1320129"/>
                <a:ext cx="8415168" cy="70185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la</m:t>
                          </m:r>
                          <m:r>
                            <m:rPr>
                              <m:nor/>
                            </m:rPr>
                            <a:rPr lang="ru-RU" sz="4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𝟏𝟑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40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416" y="1320129"/>
                <a:ext cx="8415168" cy="7018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114853" y="2417298"/>
                <a:ext cx="9660723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853" y="2417298"/>
                <a:ext cx="9660723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 descr="Correct informati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941" y="4331523"/>
            <a:ext cx="2066827" cy="141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18265" y="4515016"/>
                <a:ext cx="6620530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𝟗𝟎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𝟏𝟎𝟎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99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265" y="4515016"/>
                <a:ext cx="6620530" cy="721801"/>
              </a:xfrm>
              <a:prstGeom prst="rect">
                <a:avLst/>
              </a:prstGeom>
              <a:blipFill>
                <a:blip r:embed="rId7"/>
                <a:stretch>
                  <a:fillRect l="-3315" t="-13559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275190" y="35924"/>
                <a:ext cx="264777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190" y="35924"/>
                <a:ext cx="2647776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34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1498</TotalTime>
  <Words>446</Words>
  <Application>Microsoft Office PowerPoint</Application>
  <PresentationFormat>Широкоэкранный</PresentationFormat>
  <Paragraphs>188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94</cp:revision>
  <dcterms:created xsi:type="dcterms:W3CDTF">2020-12-27T06:07:22Z</dcterms:created>
  <dcterms:modified xsi:type="dcterms:W3CDTF">2021-01-09T11:59:26Z</dcterms:modified>
</cp:coreProperties>
</file>