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81" r:id="rId22"/>
    <p:sldId id="282" r:id="rId23"/>
    <p:sldId id="283" r:id="rId24"/>
    <p:sldId id="277" r:id="rId25"/>
    <p:sldId id="278" r:id="rId26"/>
    <p:sldId id="279" r:id="rId27"/>
    <p:sldId id="280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3E6"/>
    <a:srgbClr val="007E00"/>
    <a:srgbClr val="FF66FF"/>
    <a:srgbClr val="70F030"/>
    <a:srgbClr val="006600"/>
    <a:srgbClr val="FF33CC"/>
    <a:srgbClr val="000000"/>
    <a:srgbClr val="9900CC"/>
    <a:srgbClr val="0000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197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20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80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51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072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441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57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574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268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704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EF635-6DE2-41CB-BEB9-CCE3120A986D}" type="datetimeFigureOut">
              <a:rPr lang="ru-RU" smtClean="0"/>
              <a:t>чт 04.03.21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A7EC9-186D-47CF-BCC2-3C4C251835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692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6.png"/><Relationship Id="rId7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33.png"/><Relationship Id="rId5" Type="http://schemas.openxmlformats.org/officeDocument/2006/relationships/image" Target="../media/image23.png"/><Relationship Id="rId10" Type="http://schemas.openxmlformats.org/officeDocument/2006/relationships/image" Target="../media/image32.png"/><Relationship Id="rId4" Type="http://schemas.openxmlformats.org/officeDocument/2006/relationships/image" Target="../media/image22.png"/><Relationship Id="rId9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20.png"/><Relationship Id="rId3" Type="http://schemas.openxmlformats.org/officeDocument/2006/relationships/image" Target="../media/image43.png"/><Relationship Id="rId7" Type="http://schemas.openxmlformats.org/officeDocument/2006/relationships/image" Target="../media/image28.png"/><Relationship Id="rId12" Type="http://schemas.openxmlformats.org/officeDocument/2006/relationships/image" Target="../media/image4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7.png"/><Relationship Id="rId5" Type="http://schemas.openxmlformats.org/officeDocument/2006/relationships/image" Target="../media/image40.png"/><Relationship Id="rId10" Type="http://schemas.openxmlformats.org/officeDocument/2006/relationships/image" Target="../media/image46.png"/><Relationship Id="rId4" Type="http://schemas.openxmlformats.org/officeDocument/2006/relationships/image" Target="../media/image39.png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4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60.png"/><Relationship Id="rId3" Type="http://schemas.openxmlformats.org/officeDocument/2006/relationships/image" Target="../media/image54.png"/><Relationship Id="rId7" Type="http://schemas.openxmlformats.org/officeDocument/2006/relationships/image" Target="../media/image41.png"/><Relationship Id="rId12" Type="http://schemas.openxmlformats.org/officeDocument/2006/relationships/image" Target="../media/image59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61.png"/><Relationship Id="rId10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56.png"/><Relationship Id="rId1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4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png"/><Relationship Id="rId3" Type="http://schemas.openxmlformats.org/officeDocument/2006/relationships/image" Target="../media/image21.png"/><Relationship Id="rId7" Type="http://schemas.openxmlformats.org/officeDocument/2006/relationships/image" Target="../media/image66.png"/><Relationship Id="rId12" Type="http://schemas.openxmlformats.org/officeDocument/2006/relationships/image" Target="../media/image7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11" Type="http://schemas.openxmlformats.org/officeDocument/2006/relationships/image" Target="../media/image69.png"/><Relationship Id="rId5" Type="http://schemas.openxmlformats.org/officeDocument/2006/relationships/image" Target="../media/image24.png"/><Relationship Id="rId10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3.png"/><Relationship Id="rId7" Type="http://schemas.openxmlformats.org/officeDocument/2006/relationships/image" Target="../media/image41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39.png"/><Relationship Id="rId7" Type="http://schemas.openxmlformats.org/officeDocument/2006/relationships/image" Target="../media/image78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40.png"/><Relationship Id="rId7" Type="http://schemas.openxmlformats.org/officeDocument/2006/relationships/image" Target="../media/image8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20.png"/><Relationship Id="rId4" Type="http://schemas.openxmlformats.org/officeDocument/2006/relationships/image" Target="../media/image41.png"/><Relationship Id="rId9" Type="http://schemas.openxmlformats.org/officeDocument/2006/relationships/image" Target="../media/image8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82531" y="2334175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982531" y="4526959"/>
            <a:ext cx="608858" cy="160143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 dirty="0"/>
          </a:p>
        </p:txBody>
      </p:sp>
      <p:sp>
        <p:nvSpPr>
          <p:cNvPr id="27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192612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8" name="object 9">
            <a:extLst>
              <a:ext uri="{FF2B5EF4-FFF2-40B4-BE49-F238E27FC236}">
                <a16:creationId xmlns:a16="http://schemas.microsoft.com/office/drawing/2014/main" id="{F509CE63-EA07-4147-A5FD-1F5904E99FB9}"/>
              </a:ext>
            </a:extLst>
          </p:cNvPr>
          <p:cNvSpPr/>
          <p:nvPr/>
        </p:nvSpPr>
        <p:spPr>
          <a:xfrm>
            <a:off x="9660046" y="450904"/>
            <a:ext cx="1892173" cy="88844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381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1009E430-E2A9-4BD4-AC5C-69057C90208A}"/>
              </a:ext>
            </a:extLst>
          </p:cNvPr>
          <p:cNvSpPr txBox="1"/>
          <p:nvPr/>
        </p:nvSpPr>
        <p:spPr>
          <a:xfrm>
            <a:off x="9696267" y="556113"/>
            <a:ext cx="1993142" cy="649433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4000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000" dirty="0">
              <a:latin typeface="Arial"/>
              <a:cs typeface="Arial"/>
            </a:endParaRP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90F6910-3ECD-4DFB-8ECF-6AF3799CA502}"/>
              </a:ext>
            </a:extLst>
          </p:cNvPr>
          <p:cNvSpPr txBox="1">
            <a:spLocks/>
          </p:cNvSpPr>
          <p:nvPr/>
        </p:nvSpPr>
        <p:spPr>
          <a:xfrm>
            <a:off x="2923263" y="222537"/>
            <a:ext cx="5110067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Geometriya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31" name="object 11">
            <a:extLst>
              <a:ext uri="{FF2B5EF4-FFF2-40B4-BE49-F238E27FC236}">
                <a16:creationId xmlns:a16="http://schemas.microsoft.com/office/drawing/2014/main" id="{4A8F95AD-6C6B-4BAD-BCA4-7A90954DE64F}"/>
              </a:ext>
            </a:extLst>
          </p:cNvPr>
          <p:cNvSpPr/>
          <p:nvPr/>
        </p:nvSpPr>
        <p:spPr>
          <a:xfrm>
            <a:off x="847166" y="260921"/>
            <a:ext cx="937406" cy="1061797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4">
            <a:extLst>
              <a:ext uri="{FF2B5EF4-FFF2-40B4-BE49-F238E27FC236}">
                <a16:creationId xmlns:a16="http://schemas.microsoft.com/office/drawing/2014/main" id="{14392D96-CF1D-4433-B4AC-FEF43CEB7C4B}"/>
              </a:ext>
            </a:extLst>
          </p:cNvPr>
          <p:cNvSpPr txBox="1"/>
          <p:nvPr/>
        </p:nvSpPr>
        <p:spPr>
          <a:xfrm>
            <a:off x="2543548" y="1909482"/>
            <a:ext cx="3981112" cy="4218909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sz="6000" b="1" dirty="0" err="1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Mavzu</a:t>
            </a:r>
            <a:r>
              <a:rPr sz="6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: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8918" algn="ctr">
              <a:lnSpc>
                <a:spcPct val="150000"/>
              </a:lnSpc>
              <a:spcBef>
                <a:spcPts val="233"/>
              </a:spcBef>
              <a:spcAft>
                <a:spcPts val="600"/>
              </a:spcAft>
            </a:pP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6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4" descr="Открытый урок геометрии в 11 классе по теме: &quot;тела вращения.&quot;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46" y="1909483"/>
            <a:ext cx="4477732" cy="478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204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93719" y="-16646"/>
            <a:ext cx="61125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411179" y="1117600"/>
            <a:ext cx="11366499" cy="2146300"/>
          </a:xfrm>
          <a:prstGeom prst="downArrowCallout">
            <a:avLst>
              <a:gd name="adj1" fmla="val 15684"/>
              <a:gd name="adj2" fmla="val 35908"/>
              <a:gd name="adj3" fmla="val 25000"/>
              <a:gd name="adj4" fmla="val 67951"/>
            </a:avLst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yuzi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yig‘indisiga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331267" y="3519686"/>
                <a:ext cx="7526322" cy="125730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5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1267" y="3519686"/>
                <a:ext cx="7526322" cy="12573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Скругленный прямоугольник 8"/>
              <p:cNvSpPr/>
              <p:nvPr/>
            </p:nvSpPr>
            <p:spPr>
              <a:xfrm>
                <a:off x="595328" y="5003863"/>
                <a:ext cx="10998199" cy="125730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5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5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5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</m:oMath>
                  </m:oMathPara>
                </a14:m>
                <a:endParaRPr lang="ru-RU" sz="5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Скругленный 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28" y="5003863"/>
                <a:ext cx="10998199" cy="12573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172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1676953" y="694135"/>
            <a:ext cx="9779000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94268" y="89452"/>
            <a:ext cx="12000322" cy="6697847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2296" name="Picture 8" descr="Question Clipart Svg - Book With Magnifying Glass , Transparent Cartoon,  Free Cliparts &amp; Silhouettes - Net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8"/>
          <a:stretch/>
        </p:blipFill>
        <p:spPr bwMode="auto">
          <a:xfrm>
            <a:off x="880027" y="314453"/>
            <a:ext cx="1978025" cy="15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98844" y="2340983"/>
            <a:ext cx="10357109" cy="3279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13 cm,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aylanasining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cm. </a:t>
            </a:r>
          </a:p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4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9157" y="-16646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971196" y="1199903"/>
            <a:ext cx="4389315" cy="4290647"/>
          </a:xfrm>
          <a:prstGeom prst="triangle">
            <a:avLst/>
          </a:prstGeom>
          <a:gradFill>
            <a:gsLst>
              <a:gs pos="2000">
                <a:srgbClr val="FFC00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71196" y="4918959"/>
            <a:ext cx="4389315" cy="1143181"/>
          </a:xfrm>
          <a:prstGeom prst="ellipse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72586" y="111321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829" y="359551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72586" y="2069733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2069733"/>
                <a:ext cx="243297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2586" y="2777497"/>
                <a:ext cx="25740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2777497"/>
                <a:ext cx="257403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2586" y="4505874"/>
                <a:ext cx="13735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4505874"/>
                <a:ext cx="137358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23552" y="2794186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52" y="2794186"/>
                <a:ext cx="41678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075131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131" y="5420760"/>
                <a:ext cx="45364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43851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51" y="5420760"/>
                <a:ext cx="453649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96786" y="3345226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786" y="3345226"/>
                <a:ext cx="56906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165853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165853" y="1234222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074999" y="1113212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108262" y="5516537"/>
            <a:ext cx="2258902" cy="20605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971196" y="5477856"/>
            <a:ext cx="2258900" cy="42077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061693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2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971196" y="1199903"/>
            <a:ext cx="4389315" cy="4290647"/>
          </a:xfrm>
          <a:prstGeom prst="triangle">
            <a:avLst/>
          </a:prstGeom>
          <a:gradFill>
            <a:gsLst>
              <a:gs pos="2000">
                <a:srgbClr val="FFC00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71196" y="4918959"/>
            <a:ext cx="4389315" cy="1143181"/>
          </a:xfrm>
          <a:prstGeom prst="ellipse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238192" y="2163829"/>
                <a:ext cx="16955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192" y="2163829"/>
                <a:ext cx="169559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21434" y="1100541"/>
                <a:ext cx="25740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434" y="1100541"/>
                <a:ext cx="257403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23552" y="2794186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52" y="2794186"/>
                <a:ext cx="41678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075131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131" y="5420760"/>
                <a:ext cx="45364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43851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51" y="5420760"/>
                <a:ext cx="45364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96786" y="3345226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786" y="3345226"/>
                <a:ext cx="56906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165853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165853" y="1234222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074999" y="1113212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9108262" y="5516537"/>
            <a:ext cx="2258902" cy="20605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6971196" y="5477856"/>
            <a:ext cx="2258900" cy="42077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061693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221434" y="3293480"/>
                <a:ext cx="4492064" cy="1165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434" y="3293480"/>
                <a:ext cx="4492064" cy="11652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3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971196" y="1199903"/>
            <a:ext cx="4389315" cy="4290647"/>
          </a:xfrm>
          <a:prstGeom prst="triangle">
            <a:avLst/>
          </a:prstGeom>
          <a:gradFill>
            <a:gsLst>
              <a:gs pos="2000">
                <a:srgbClr val="FFC00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71196" y="4918959"/>
            <a:ext cx="4389315" cy="1143181"/>
          </a:xfrm>
          <a:prstGeom prst="ellipse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18447" y="1046950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46950"/>
                <a:ext cx="3000565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23552" y="2794186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52" y="2794186"/>
                <a:ext cx="41678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075131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131" y="5420760"/>
                <a:ext cx="453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943851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851" y="5420760"/>
                <a:ext cx="45364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96786" y="3345226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786" y="3345226"/>
                <a:ext cx="56906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6971196" y="5477856"/>
            <a:ext cx="2258900" cy="42077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43344" y="69944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44" y="69944"/>
                <a:ext cx="221336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73898" y="60911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98" y="60911"/>
                <a:ext cx="243297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418447" y="1864594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864594"/>
                <a:ext cx="3000565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10214" y="2682238"/>
                <a:ext cx="504080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14" y="2682238"/>
                <a:ext cx="5040804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10214" y="3513765"/>
                <a:ext cx="26477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14" y="3513765"/>
                <a:ext cx="2647776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ый треугольник 1"/>
          <p:cNvSpPr/>
          <p:nvPr/>
        </p:nvSpPr>
        <p:spPr>
          <a:xfrm>
            <a:off x="9165852" y="1276620"/>
            <a:ext cx="2201311" cy="4260521"/>
          </a:xfrm>
          <a:prstGeom prst="rtTriangle">
            <a:avLst/>
          </a:prstGeom>
          <a:solidFill>
            <a:srgbClr val="FF66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165853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9165853" y="1234222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9074999" y="1113212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9108262" y="5516537"/>
            <a:ext cx="2258902" cy="20605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061693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10214" y="4482035"/>
            <a:ext cx="1672623" cy="1412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838730" y="5277678"/>
                <a:ext cx="325569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E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4000" b="1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8730" y="5277678"/>
                <a:ext cx="3255699" cy="615553"/>
              </a:xfrm>
              <a:prstGeom prst="rect">
                <a:avLst/>
              </a:prstGeom>
              <a:blipFill>
                <a:blip r:embed="rId13"/>
                <a:stretch>
                  <a:fillRect l="-9551" t="-25743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972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1676953" y="694135"/>
            <a:ext cx="9779000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94268" y="89452"/>
            <a:ext cx="12000322" cy="6697847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2296" name="Picture 8" descr="Question Clipart Svg - Book With Magnifying Glass , Transparent Cartoon,  Free Cliparts &amp; Silhouettes - Net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8"/>
          <a:stretch/>
        </p:blipFill>
        <p:spPr bwMode="auto">
          <a:xfrm>
            <a:off x="880027" y="314453"/>
            <a:ext cx="1978025" cy="15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0027" y="1854528"/>
            <a:ext cx="103571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cm,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aylanasining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radiusidan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uzun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9157" y="-16646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613374" y="1199903"/>
            <a:ext cx="3753790" cy="4290647"/>
          </a:xfrm>
          <a:prstGeom prst="triangle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13374" y="4918959"/>
            <a:ext cx="3747137" cy="1143181"/>
          </a:xfrm>
          <a:prstGeom prst="ellipse">
            <a:avLst/>
          </a:prstGeom>
          <a:gradFill>
            <a:gsLst>
              <a:gs pos="100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72586" y="111321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829" y="359551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72586" y="2069733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2069733"/>
                <a:ext cx="243297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72586" y="2777497"/>
                <a:ext cx="17693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2777497"/>
                <a:ext cx="176933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2586" y="4505874"/>
                <a:ext cx="124534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4505874"/>
                <a:ext cx="124534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486942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493845" y="1221529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396088" y="1114026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7" idx="2"/>
          </p:cNvCxnSpPr>
          <p:nvPr/>
        </p:nvCxnSpPr>
        <p:spPr>
          <a:xfrm>
            <a:off x="7613374" y="5490550"/>
            <a:ext cx="3753790" cy="46592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389435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20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613374" y="1199903"/>
            <a:ext cx="3753790" cy="4290647"/>
          </a:xfrm>
          <a:prstGeom prst="triangle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13374" y="4918959"/>
            <a:ext cx="3747137" cy="1143181"/>
          </a:xfrm>
          <a:prstGeom prst="ellipse">
            <a:avLst/>
          </a:prstGeom>
          <a:gradFill>
            <a:gsLst>
              <a:gs pos="100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307318" y="63430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7318" y="63430"/>
                <a:ext cx="243297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55334" y="83777"/>
                <a:ext cx="176933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5334" y="83777"/>
                <a:ext cx="176933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8447" y="1046950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46950"/>
                <a:ext cx="3000565" cy="6294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18447" y="1835455"/>
                <a:ext cx="402744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835455"/>
                <a:ext cx="4027449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63303" y="3180087"/>
                <a:ext cx="283577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303" y="3180087"/>
                <a:ext cx="2835776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1382" y="2525437"/>
                <a:ext cx="366215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𝟏𝟒𝟒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382" y="2525437"/>
                <a:ext cx="3662156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628585" y="3964696"/>
                <a:ext cx="1978170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𝟏𝟒𝟒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585" y="3964696"/>
                <a:ext cx="1978170" cy="8891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4362649" y="3955409"/>
                <a:ext cx="1753942" cy="91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</a:t>
                </a:r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2649" y="3955409"/>
                <a:ext cx="1753942" cy="9173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Рисунок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7287" y="5114222"/>
            <a:ext cx="1672623" cy="1412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272460" y="5592514"/>
                <a:ext cx="3311356" cy="91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E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solidFill>
                                  <a:srgbClr val="007E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solidFill>
                                  <a:srgbClr val="007E00"/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rad>
                      </m:den>
                    </m:f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4000" b="1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460" y="5592514"/>
                <a:ext cx="3311356" cy="917302"/>
              </a:xfrm>
              <a:prstGeom prst="rect">
                <a:avLst/>
              </a:prstGeom>
              <a:blipFill>
                <a:blip r:embed="rId14"/>
                <a:stretch>
                  <a:fillRect l="-9392" t="-2649" b="-13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Прямоугольный треугольник 39"/>
          <p:cNvSpPr/>
          <p:nvPr/>
        </p:nvSpPr>
        <p:spPr>
          <a:xfrm>
            <a:off x="9491755" y="1316777"/>
            <a:ext cx="1866415" cy="4204770"/>
          </a:xfrm>
          <a:prstGeom prst="rtTriangle">
            <a:avLst/>
          </a:prstGeom>
          <a:gradFill>
            <a:gsLst>
              <a:gs pos="0">
                <a:srgbClr val="70F03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9486942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 flipV="1">
            <a:off x="9493845" y="1221529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Овал 42"/>
          <p:cNvSpPr/>
          <p:nvPr/>
        </p:nvSpPr>
        <p:spPr>
          <a:xfrm>
            <a:off x="9396088" y="1114026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7613374" y="5490550"/>
            <a:ext cx="3753790" cy="46592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>
            <a:off x="9389435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717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1676953" y="694135"/>
            <a:ext cx="9779000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94268" y="89452"/>
            <a:ext cx="12000322" cy="6697847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2296" name="Picture 8" descr="Question Clipart Svg - Book With Magnifying Glass , Transparent Cartoon,  Free Cliparts &amp; Silhouettes - Net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8"/>
          <a:stretch/>
        </p:blipFill>
        <p:spPr bwMode="auto">
          <a:xfrm>
            <a:off x="880027" y="314453"/>
            <a:ext cx="1978025" cy="15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0416" y="1802826"/>
            <a:ext cx="108680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aylanasining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6 cm,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yasovchisidan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ikki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qisqa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2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9157" y="-16646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613374" y="1199903"/>
            <a:ext cx="3753790" cy="4290647"/>
          </a:xfrm>
          <a:prstGeom prst="triangle">
            <a:avLst/>
          </a:prstGeom>
          <a:gradFill>
            <a:gsLst>
              <a:gs pos="100000">
                <a:srgbClr val="70F03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13374" y="4918959"/>
            <a:ext cx="3747137" cy="1143181"/>
          </a:xfrm>
          <a:prstGeom prst="ellipse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72586" y="111321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2829" y="3595519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72586" y="2069733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2069733"/>
                <a:ext cx="221336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7831" y="2683356"/>
                <a:ext cx="3787127" cy="8955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31" y="2683356"/>
                <a:ext cx="3787127" cy="89550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72586" y="4505874"/>
                <a:ext cx="115877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4505874"/>
                <a:ext cx="1158779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486942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493845" y="1221529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396088" y="1114026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7" idx="2"/>
          </p:cNvCxnSpPr>
          <p:nvPr/>
        </p:nvCxnSpPr>
        <p:spPr>
          <a:xfrm>
            <a:off x="7613374" y="5490550"/>
            <a:ext cx="3753790" cy="46592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389435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7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Прямоугольный треугольник 1"/>
          <p:cNvSpPr/>
          <p:nvPr/>
        </p:nvSpPr>
        <p:spPr>
          <a:xfrm>
            <a:off x="5637229" y="1376313"/>
            <a:ext cx="3082565" cy="3891012"/>
          </a:xfrm>
          <a:prstGeom prst="rtTriangle">
            <a:avLst/>
          </a:prstGeom>
          <a:gradFill>
            <a:gsLst>
              <a:gs pos="2000">
                <a:srgbClr val="00CC0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637229" y="5025469"/>
            <a:ext cx="226467" cy="2286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224616" y="3495675"/>
            <a:ext cx="0" cy="177165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5224616" y="1281830"/>
            <a:ext cx="9525" cy="158519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7501380" y="5657850"/>
            <a:ext cx="1218414" cy="952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 flipV="1">
            <a:off x="5637229" y="5667375"/>
            <a:ext cx="1087422" cy="1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7734300" y="3333750"/>
            <a:ext cx="1398107" cy="185737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5932008" y="1091331"/>
            <a:ext cx="1421292" cy="1775694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996509" y="2844989"/>
                <a:ext cx="4344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6509" y="2844989"/>
                <a:ext cx="434414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331212" y="2740596"/>
                <a:ext cx="37510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1212" y="2740596"/>
                <a:ext cx="37510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6877050" y="5289198"/>
                <a:ext cx="518668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𝒃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050" y="5289198"/>
                <a:ext cx="51866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 rot="16200000">
            <a:off x="4031116" y="3078509"/>
            <a:ext cx="1383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350588" y="5756826"/>
            <a:ext cx="13837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katet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 rot="3100980">
            <a:off x="6771265" y="2534955"/>
            <a:ext cx="28889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gipotenuza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30908" y="-68665"/>
            <a:ext cx="789171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uchburchak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1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613374" y="1199903"/>
            <a:ext cx="3753790" cy="4290647"/>
          </a:xfrm>
          <a:prstGeom prst="triangle">
            <a:avLst/>
          </a:prstGeom>
          <a:gradFill>
            <a:gsLst>
              <a:gs pos="100000">
                <a:srgbClr val="70F03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13374" y="4918959"/>
            <a:ext cx="3747137" cy="1143181"/>
          </a:xfrm>
          <a:prstGeom prst="ellipse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633241" y="36055"/>
                <a:ext cx="22133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241" y="36055"/>
                <a:ext cx="221336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635476" y="80398"/>
                <a:ext cx="168276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476" y="80398"/>
                <a:ext cx="168276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471722" y="4230822"/>
                <a:ext cx="4217628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22" y="4230822"/>
                <a:ext cx="4217628" cy="688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8447" y="1046950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46950"/>
                <a:ext cx="3000565" cy="6294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44889" y="2269469"/>
                <a:ext cx="361246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89" y="2269469"/>
                <a:ext cx="3612464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18447" y="1607722"/>
                <a:ext cx="394729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𝑯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607722"/>
                <a:ext cx="3947299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1444889" y="2884773"/>
                <a:ext cx="235166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𝟑𝟔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889" y="2884773"/>
                <a:ext cx="2351669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465806" y="2879030"/>
                <a:ext cx="204549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806" y="2879030"/>
                <a:ext cx="2045496" cy="62946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427408" y="3486292"/>
                <a:ext cx="3753976" cy="6881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</m:rad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7408" y="3486292"/>
                <a:ext cx="3753976" cy="68813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" name="Рисунок 3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90445" y="5037815"/>
            <a:ext cx="1672623" cy="1412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3135618" y="5516107"/>
                <a:ext cx="3592587" cy="6735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E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endParaRPr lang="ru-RU" sz="4000" b="1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5618" y="5516107"/>
                <a:ext cx="3592587" cy="673582"/>
              </a:xfrm>
              <a:prstGeom prst="rect">
                <a:avLst/>
              </a:prstGeom>
              <a:blipFill>
                <a:blip r:embed="rId15"/>
                <a:stretch>
                  <a:fillRect l="-8475" t="-14545" b="-454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Прямоугольный треугольник 44"/>
          <p:cNvSpPr/>
          <p:nvPr/>
        </p:nvSpPr>
        <p:spPr>
          <a:xfrm>
            <a:off x="9504075" y="1306228"/>
            <a:ext cx="1866415" cy="4204770"/>
          </a:xfrm>
          <a:prstGeom prst="rtTriangle">
            <a:avLst/>
          </a:prstGeom>
          <a:gradFill>
            <a:gsLst>
              <a:gs pos="0">
                <a:srgbClr val="FF66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9486942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7" name="Прямая соединительная линия 46"/>
          <p:cNvCxnSpPr/>
          <p:nvPr/>
        </p:nvCxnSpPr>
        <p:spPr>
          <a:xfrm flipV="1">
            <a:off x="9493845" y="1221529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Овал 47"/>
          <p:cNvSpPr/>
          <p:nvPr/>
        </p:nvSpPr>
        <p:spPr>
          <a:xfrm>
            <a:off x="9396088" y="1114026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7613374" y="5490550"/>
            <a:ext cx="3753790" cy="46592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Овал 49"/>
          <p:cNvSpPr/>
          <p:nvPr/>
        </p:nvSpPr>
        <p:spPr>
          <a:xfrm>
            <a:off x="9389435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07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1676953" y="694135"/>
            <a:ext cx="9779000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94268" y="89452"/>
            <a:ext cx="12000322" cy="6697847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2296" name="Picture 8" descr="Question Clipart Svg - Book With Magnifying Glass , Transparent Cartoon,  Free Cliparts &amp; Silhouettes - Net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8"/>
          <a:stretch/>
        </p:blipFill>
        <p:spPr bwMode="auto">
          <a:xfrm>
            <a:off x="880027" y="314453"/>
            <a:ext cx="1978025" cy="15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592" y="2050753"/>
            <a:ext cx="11220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16 cm,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12 cm. </a:t>
            </a:r>
          </a:p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yuzini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5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9157" y="-16646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613374" y="1199903"/>
            <a:ext cx="3753790" cy="4290647"/>
          </a:xfrm>
          <a:prstGeom prst="triangle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13374" y="4918959"/>
            <a:ext cx="3747137" cy="1143181"/>
          </a:xfrm>
          <a:prstGeom prst="ellipse">
            <a:avLst/>
          </a:prstGeom>
          <a:gradFill>
            <a:gsLst>
              <a:gs pos="100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72586" y="111321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0103" y="3440516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46747" y="2067803"/>
                <a:ext cx="25740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47" y="2067803"/>
                <a:ext cx="257403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7831" y="2683356"/>
                <a:ext cx="356790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31" y="2683356"/>
                <a:ext cx="3567900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46747" y="4290009"/>
                <a:ext cx="2335832" cy="7001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 i="0" smtClean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yon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747" y="4290009"/>
                <a:ext cx="2335832" cy="7001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486942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493845" y="1221529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396088" y="1114026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7" idx="2"/>
          </p:cNvCxnSpPr>
          <p:nvPr/>
        </p:nvCxnSpPr>
        <p:spPr>
          <a:xfrm>
            <a:off x="7613374" y="5490550"/>
            <a:ext cx="3753790" cy="46592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389435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16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6971196" y="1199903"/>
            <a:ext cx="4389315" cy="4290647"/>
          </a:xfrm>
          <a:prstGeom prst="triangle">
            <a:avLst/>
          </a:prstGeom>
          <a:gradFill>
            <a:gsLst>
              <a:gs pos="2000">
                <a:srgbClr val="FFC00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971196" y="4918959"/>
            <a:ext cx="4389315" cy="1143181"/>
          </a:xfrm>
          <a:prstGeom prst="ellipse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418447" y="1046950"/>
                <a:ext cx="3000565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447" y="1046950"/>
                <a:ext cx="3000565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423552" y="2794186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52" y="2794186"/>
                <a:ext cx="41678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075131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5131" y="5420760"/>
                <a:ext cx="453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596786" y="3345226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6786" y="3345226"/>
                <a:ext cx="56906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6971196" y="5477856"/>
            <a:ext cx="2258900" cy="42077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43344" y="69944"/>
                <a:ext cx="25195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3344" y="69944"/>
                <a:ext cx="251953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873898" y="60911"/>
                <a:ext cx="264777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3898" y="60911"/>
                <a:ext cx="2647776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410214" y="2446418"/>
                <a:ext cx="243297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214" y="2446418"/>
                <a:ext cx="243297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ый треугольник 1"/>
          <p:cNvSpPr/>
          <p:nvPr/>
        </p:nvSpPr>
        <p:spPr>
          <a:xfrm>
            <a:off x="9165852" y="1276620"/>
            <a:ext cx="2201311" cy="4260521"/>
          </a:xfrm>
          <a:prstGeom prst="rtTriangle">
            <a:avLst/>
          </a:prstGeom>
          <a:solidFill>
            <a:srgbClr val="FF66FF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9165853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9165853" y="1234222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>
            <a:off x="9074999" y="1113212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9108262" y="5516537"/>
            <a:ext cx="2258902" cy="20605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/>
          <p:cNvSpPr/>
          <p:nvPr/>
        </p:nvSpPr>
        <p:spPr>
          <a:xfrm>
            <a:off x="9061693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1275" y="5040082"/>
            <a:ext cx="1672623" cy="14127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/>
              <p:cNvSpPr txBox="1"/>
              <p:nvPr/>
            </p:nvSpPr>
            <p:spPr>
              <a:xfrm>
                <a:off x="2705549" y="5835725"/>
                <a:ext cx="4158639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E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 smtClean="0">
                    <a:solidFill>
                      <a:srgbClr val="007E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𝟑𝟐𝟎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/>
              </a:p>
            </p:txBody>
          </p:sp>
        </mc:Choice>
        <mc:Fallback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5549" y="5835725"/>
                <a:ext cx="4158639" cy="629468"/>
              </a:xfrm>
              <a:prstGeom prst="rect">
                <a:avLst/>
              </a:prstGeom>
              <a:blipFill>
                <a:blip r:embed="rId10"/>
                <a:stretch>
                  <a:fillRect l="-7478" t="-24038" b="-451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98786" y="1746684"/>
                <a:ext cx="513217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𝟒𝟎𝟎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86" y="1746684"/>
                <a:ext cx="5132174" cy="62946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Скругленный прямоугольник 30"/>
              <p:cNvSpPr/>
              <p:nvPr/>
            </p:nvSpPr>
            <p:spPr>
              <a:xfrm>
                <a:off x="1398786" y="3132237"/>
                <a:ext cx="3020226" cy="846079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Скругленный прямоугольник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8786" y="3132237"/>
                <a:ext cx="3020226" cy="846079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29054" y="4196495"/>
                <a:ext cx="6222024" cy="7644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54" y="4196495"/>
                <a:ext cx="6222024" cy="76444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0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1676953" y="694135"/>
            <a:ext cx="9779000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94268" y="89452"/>
            <a:ext cx="12000322" cy="6697847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12296" name="Picture 8" descr="Question Clipart Svg - Book With Magnifying Glass , Transparent Cartoon,  Free Cliparts &amp; Silhouettes - NetClipa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48"/>
          <a:stretch/>
        </p:blipFill>
        <p:spPr bwMode="auto">
          <a:xfrm>
            <a:off x="880027" y="314453"/>
            <a:ext cx="1978025" cy="151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6592" y="2050753"/>
            <a:ext cx="112203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diametri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cm,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10 cm. </a:t>
            </a:r>
          </a:p>
          <a:p>
            <a:pPr algn="just">
              <a:lnSpc>
                <a:spcPct val="150000"/>
              </a:lnSpc>
            </a:pP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to‘la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sirtini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toping.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27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9157" y="-16646"/>
            <a:ext cx="50305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613374" y="1199903"/>
            <a:ext cx="3753790" cy="4290647"/>
          </a:xfrm>
          <a:prstGeom prst="triangle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13374" y="4918959"/>
            <a:ext cx="3747137" cy="1143181"/>
          </a:xfrm>
          <a:prstGeom prst="ellipse">
            <a:avLst/>
          </a:prstGeom>
          <a:gradFill>
            <a:gsLst>
              <a:gs pos="100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972586" y="1113212"/>
            <a:ext cx="24080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80103" y="3440516"/>
            <a:ext cx="3480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Topish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72586" y="2069733"/>
                <a:ext cx="25740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586" y="2069733"/>
                <a:ext cx="257403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07831" y="2683356"/>
                <a:ext cx="33530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tx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831" y="2683356"/>
                <a:ext cx="3353097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936551" y="4304704"/>
                <a:ext cx="2480102" cy="67377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551" y="4304704"/>
                <a:ext cx="2480102" cy="673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486942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493845" y="1221529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396088" y="1114026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7" idx="2"/>
          </p:cNvCxnSpPr>
          <p:nvPr/>
        </p:nvCxnSpPr>
        <p:spPr>
          <a:xfrm>
            <a:off x="7613374" y="5490550"/>
            <a:ext cx="3753790" cy="46592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389435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382876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876" y="5420760"/>
                <a:ext cx="453649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195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613374" y="1199903"/>
            <a:ext cx="3753790" cy="4290647"/>
          </a:xfrm>
          <a:prstGeom prst="triangle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13374" y="4918959"/>
            <a:ext cx="3747137" cy="1143181"/>
          </a:xfrm>
          <a:prstGeom prst="ellipse">
            <a:avLst/>
          </a:prstGeom>
          <a:gradFill>
            <a:gsLst>
              <a:gs pos="100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89583" y="978003"/>
                <a:ext cx="25740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83" y="978003"/>
                <a:ext cx="2574038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486942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493845" y="1221529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396088" y="1114026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7" idx="2"/>
          </p:cNvCxnSpPr>
          <p:nvPr/>
        </p:nvCxnSpPr>
        <p:spPr>
          <a:xfrm>
            <a:off x="7613374" y="5490550"/>
            <a:ext cx="3753790" cy="46592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389435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326785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6785" y="5420760"/>
                <a:ext cx="453649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06341" y="1663822"/>
                <a:ext cx="169559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41" y="1663822"/>
                <a:ext cx="1695592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06341" y="2468758"/>
                <a:ext cx="4492064" cy="11652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41" y="2468758"/>
                <a:ext cx="4492064" cy="116525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28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613374" y="1199903"/>
            <a:ext cx="3753790" cy="4290647"/>
          </a:xfrm>
          <a:prstGeom prst="triangle">
            <a:avLst/>
          </a:prstGeom>
          <a:gradFill>
            <a:gsLst>
              <a:gs pos="100000">
                <a:schemeClr val="accent4">
                  <a:lumMod val="60000"/>
                  <a:lumOff val="40000"/>
                </a:schemeClr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613374" y="4918959"/>
            <a:ext cx="3747137" cy="1143181"/>
          </a:xfrm>
          <a:prstGeom prst="ellipse">
            <a:avLst/>
          </a:prstGeom>
          <a:gradFill>
            <a:gsLst>
              <a:gs pos="100000">
                <a:srgbClr val="FF66FF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8949" y="3132740"/>
                <a:ext cx="41678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8668" y="5420760"/>
                <a:ext cx="453649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36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36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891" y="3132740"/>
                <a:ext cx="569067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рямоугольник 29"/>
          <p:cNvSpPr/>
          <p:nvPr/>
        </p:nvSpPr>
        <p:spPr>
          <a:xfrm>
            <a:off x="9486942" y="5277678"/>
            <a:ext cx="236564" cy="20017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flipV="1">
            <a:off x="9493845" y="1221529"/>
            <a:ext cx="0" cy="4256327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9396088" y="1114026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>
            <a:stCxn id="7" idx="2"/>
          </p:cNvCxnSpPr>
          <p:nvPr/>
        </p:nvCxnSpPr>
        <p:spPr>
          <a:xfrm>
            <a:off x="7613374" y="5490550"/>
            <a:ext cx="3753790" cy="46592"/>
          </a:xfrm>
          <a:prstGeom prst="line">
            <a:avLst/>
          </a:prstGeom>
          <a:ln w="76200">
            <a:solidFill>
              <a:srgbClr val="0083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9389435" y="5420760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357781" y="46775"/>
                <a:ext cx="221336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𝒓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7781" y="46775"/>
                <a:ext cx="221336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41332" y="46775"/>
                <a:ext cx="33530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𝒍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𝒄𝒎</m:t>
                    </m:r>
                  </m:oMath>
                </a14:m>
                <a:r>
                  <a:rPr lang="en-US" sz="4000" b="1" dirty="0" smtClean="0">
                    <a:solidFill>
                      <a:schemeClr val="bg1"/>
                    </a:solidFill>
                  </a:rPr>
                  <a:t>        </a:t>
                </a:r>
                <a14:m>
                  <m:oMath xmlns:m="http://schemas.openxmlformats.org/officeDocument/2006/math">
                    <m:r>
                      <a:rPr lang="en-US" sz="40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ru-RU" sz="40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1332" y="46775"/>
                <a:ext cx="3353097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937559" y="1083256"/>
                <a:ext cx="5389073" cy="844935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Скругленный 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59" y="1083256"/>
                <a:ext cx="5389073" cy="8449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937559" y="2088592"/>
                <a:ext cx="4708136" cy="903085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  <m:d>
                        <m:d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𝒍</m:t>
                          </m:r>
                        </m:e>
                      </m:d>
                    </m:oMath>
                  </m:oMathPara>
                </a14:m>
                <a:endParaRPr lang="ru-RU" sz="4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7559" y="2088592"/>
                <a:ext cx="4708136" cy="90308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29402" y="3285748"/>
                <a:ext cx="7467301" cy="7661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40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to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‘</m:t>
                          </m:r>
                          <m:r>
                            <m:rPr>
                              <m:nor/>
                            </m:rPr>
                            <a:rPr lang="en-US" sz="4000" b="1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la</m:t>
                          </m:r>
                          <m:r>
                            <m:rPr>
                              <m:nor/>
                            </m:rPr>
                            <a:rPr lang="ru-RU" sz="400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 </m:t>
                          </m:r>
                        </m:sub>
                      </m:sSub>
                      <m:r>
                        <a:rPr lang="en-US" sz="4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402" y="3285748"/>
                <a:ext cx="7467301" cy="7661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Рисунок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7559" y="4562054"/>
            <a:ext cx="1672623" cy="1412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66091" y="5268406"/>
                <a:ext cx="4007048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7E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𝟗𝟔</m:t>
                    </m:r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rgbClr val="007E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  <m:t>𝒄𝒎</m:t>
                        </m:r>
                      </m:e>
                      <m:sup>
                        <m:r>
                          <a:rPr lang="en-US" sz="4000" b="1" i="1" smtClean="0">
                            <a:solidFill>
                              <a:srgbClr val="007E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solidFill>
                    <a:srgbClr val="007E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6091" y="5268406"/>
                <a:ext cx="4007048" cy="629468"/>
              </a:xfrm>
              <a:prstGeom prst="rect">
                <a:avLst/>
              </a:prstGeom>
              <a:blipFill>
                <a:blip r:embed="rId11"/>
                <a:stretch>
                  <a:fillRect l="-7599" t="-22330" b="-485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481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071248-ABD6-428A-8E4D-CA894BD4D9FD}"/>
              </a:ext>
            </a:extLst>
          </p:cNvPr>
          <p:cNvSpPr/>
          <p:nvPr/>
        </p:nvSpPr>
        <p:spPr>
          <a:xfrm>
            <a:off x="0" y="-20027"/>
            <a:ext cx="12192000" cy="111911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1C2E114-8608-49C2-85BA-43468F4E3BA2}"/>
              </a:ext>
            </a:extLst>
          </p:cNvPr>
          <p:cNvSpPr txBox="1"/>
          <p:nvPr/>
        </p:nvSpPr>
        <p:spPr>
          <a:xfrm>
            <a:off x="1257378" y="184370"/>
            <a:ext cx="10149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15401" t="10451" r="15508" b="18086"/>
          <a:stretch/>
        </p:blipFill>
        <p:spPr>
          <a:xfrm flipH="1">
            <a:off x="7877174" y="2247057"/>
            <a:ext cx="3962399" cy="4372817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658470" y="3282386"/>
            <a:ext cx="2014466" cy="1668536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422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56169" y="1545398"/>
            <a:ext cx="8637001" cy="1290677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131 </a:t>
            </a:r>
            <a:r>
              <a:rPr lang="en-US" sz="48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133-</a:t>
            </a:r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ahifalar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39868" y="4407160"/>
            <a:ext cx="2014466" cy="1668536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423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621266" y="3282386"/>
            <a:ext cx="2014466" cy="1668536"/>
          </a:xfrm>
          <a:prstGeom prst="ellipse">
            <a:avLst/>
          </a:prstGeom>
          <a:gradFill flip="none" rotWithShape="1">
            <a:gsLst>
              <a:gs pos="0">
                <a:srgbClr val="00B0F0"/>
              </a:gs>
              <a:gs pos="50000">
                <a:schemeClr val="bg1"/>
              </a:gs>
              <a:gs pos="100000">
                <a:srgbClr val="00B0F0"/>
              </a:gs>
            </a:gsLst>
            <a:lin ang="162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440</a:t>
            </a:r>
            <a:endParaRPr lang="ru-RU" sz="4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056300" y="2906981"/>
            <a:ext cx="2168798" cy="474810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4192653" y="2906981"/>
            <a:ext cx="1972231" cy="474810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endCxn id="8" idx="0"/>
          </p:cNvCxnSpPr>
          <p:nvPr/>
        </p:nvCxnSpPr>
        <p:spPr>
          <a:xfrm flipH="1">
            <a:off x="4147101" y="2877174"/>
            <a:ext cx="77997" cy="1529986"/>
          </a:xfrm>
          <a:prstGeom prst="straightConnector1">
            <a:avLst/>
          </a:prstGeom>
          <a:ln w="76200">
            <a:solidFill>
              <a:srgbClr val="0083E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761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8" name="Picture 2" descr="Круглые тела - Чертежи к урокам математик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55" y="917745"/>
            <a:ext cx="6221690" cy="577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24451" y="-58152"/>
            <a:ext cx="1939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88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8196" name="Picture 4" descr="Тела вращения и их сечения – онлайн-тренажер для подготовки к ЕНТ, итоговой  аттестации и ВОУ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21" y="1440089"/>
            <a:ext cx="10498015" cy="3888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24451" y="-58152"/>
            <a:ext cx="19399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01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3061" y="-45434"/>
            <a:ext cx="62696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3594100" y="1327456"/>
            <a:ext cx="4389315" cy="4290647"/>
          </a:xfrm>
          <a:prstGeom prst="triangle">
            <a:avLst/>
          </a:prstGeom>
          <a:gradFill>
            <a:gsLst>
              <a:gs pos="2000">
                <a:srgbClr val="FFC00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3594100" y="5046513"/>
            <a:ext cx="4389315" cy="1143181"/>
          </a:xfrm>
          <a:prstGeom prst="ellipse">
            <a:avLst/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7" idx="2"/>
          </p:cNvCxnSpPr>
          <p:nvPr/>
        </p:nvCxnSpPr>
        <p:spPr>
          <a:xfrm flipV="1">
            <a:off x="3594100" y="1288050"/>
            <a:ext cx="2240085" cy="4330054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797072" y="1299564"/>
            <a:ext cx="2209566" cy="4307025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16" idx="0"/>
          </p:cNvCxnSpPr>
          <p:nvPr/>
        </p:nvCxnSpPr>
        <p:spPr>
          <a:xfrm flipV="1">
            <a:off x="5783766" y="1365264"/>
            <a:ext cx="45427" cy="4159775"/>
          </a:xfrm>
          <a:prstGeom prst="line">
            <a:avLst/>
          </a:prstGeom>
          <a:ln w="76200">
            <a:solidFill>
              <a:srgbClr val="99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692912" y="5525039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732293" y="1252603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8330696" y="1354156"/>
            <a:ext cx="12378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uchi</a:t>
            </a:r>
            <a:endParaRPr lang="ru-RU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2" name="Прямая со стрелкой 31"/>
          <p:cNvCxnSpPr>
            <a:endCxn id="34" idx="1"/>
          </p:cNvCxnSpPr>
          <p:nvPr/>
        </p:nvCxnSpPr>
        <p:spPr>
          <a:xfrm flipV="1">
            <a:off x="5838719" y="2922293"/>
            <a:ext cx="2036466" cy="967103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875185" y="2568350"/>
            <a:ext cx="39116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</a:t>
            </a:r>
            <a:endParaRPr lang="en-US" sz="4000" b="1" dirty="0" smtClean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918948" y="1360137"/>
            <a:ext cx="2348752" cy="387114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 flipV="1">
            <a:off x="3003061" y="2021811"/>
            <a:ext cx="1664609" cy="1445681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0767" y="1278478"/>
            <a:ext cx="2807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yasovchisi</a:t>
            </a:r>
            <a:endParaRPr lang="ru-RU" sz="40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H="1" flipV="1">
            <a:off x="2730500" y="3854288"/>
            <a:ext cx="2261737" cy="1670751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061317" y="3325002"/>
            <a:ext cx="14959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endParaRPr lang="ru-RU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115105" y="3981777"/>
            <a:ext cx="27190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endParaRPr lang="ru-RU" sz="4000" b="1" dirty="0">
              <a:solidFill>
                <a:srgbClr val="99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7" name="Прямая со стрелкой 46"/>
          <p:cNvCxnSpPr/>
          <p:nvPr/>
        </p:nvCxnSpPr>
        <p:spPr>
          <a:xfrm>
            <a:off x="5834185" y="3875204"/>
            <a:ext cx="2425201" cy="491730"/>
          </a:xfrm>
          <a:prstGeom prst="straightConnector1">
            <a:avLst/>
          </a:prstGeom>
          <a:ln w="7620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210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7096" y="-86912"/>
            <a:ext cx="86146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og‘ma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doiraviy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Конус | Формулы и расчеты онлайн - Fxyz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85"/>
          <a:stretch/>
        </p:blipFill>
        <p:spPr bwMode="auto">
          <a:xfrm>
            <a:off x="1206631" y="1123078"/>
            <a:ext cx="3832389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Конус | Формулы и расчеты онлайн - Fxyz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243"/>
          <a:stretch/>
        </p:blipFill>
        <p:spPr bwMode="auto">
          <a:xfrm>
            <a:off x="5764885" y="1123078"/>
            <a:ext cx="5226770" cy="534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7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456" y="1120339"/>
            <a:ext cx="4525946" cy="53521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96796" y="-34150"/>
            <a:ext cx="6050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kesimi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76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1019" y="-57758"/>
            <a:ext cx="82157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yoyilmasi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6464300" y="1289356"/>
            <a:ext cx="4389315" cy="4290647"/>
          </a:xfrm>
          <a:prstGeom prst="triangle">
            <a:avLst/>
          </a:prstGeom>
          <a:gradFill>
            <a:gsLst>
              <a:gs pos="2000">
                <a:srgbClr val="FFC000"/>
              </a:gs>
              <a:gs pos="100000">
                <a:schemeClr val="bg1"/>
              </a:gs>
            </a:gsLst>
            <a:lin ang="5400000" scaled="1"/>
          </a:gradFill>
          <a:ln w="57150">
            <a:solidFill>
              <a:srgbClr val="99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464300" y="5008413"/>
            <a:ext cx="4389315" cy="1143181"/>
          </a:xfrm>
          <a:prstGeom prst="ellipse">
            <a:avLst/>
          </a:prstGeom>
          <a:gradFill>
            <a:gsLst>
              <a:gs pos="100000">
                <a:srgbClr val="92D05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>
            <a:stCxn id="8" idx="2"/>
          </p:cNvCxnSpPr>
          <p:nvPr/>
        </p:nvCxnSpPr>
        <p:spPr>
          <a:xfrm flipV="1">
            <a:off x="6464300" y="1249950"/>
            <a:ext cx="2240085" cy="4330054"/>
          </a:xfrm>
          <a:prstGeom prst="line">
            <a:avLst/>
          </a:prstGeom>
          <a:ln w="7620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2539024" y="4155379"/>
            <a:ext cx="1905000" cy="1828800"/>
          </a:xfrm>
          <a:prstGeom prst="ellipse">
            <a:avLst/>
          </a:prstGeom>
          <a:gradFill>
            <a:gsLst>
              <a:gs pos="92000">
                <a:srgbClr val="92D050"/>
              </a:gs>
              <a:gs pos="0">
                <a:schemeClr val="bg1"/>
              </a:gs>
            </a:gsLst>
            <a:lin ang="5400000" scaled="1"/>
          </a:gradFill>
          <a:ln w="57150">
            <a:solidFill>
              <a:srgbClr val="007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уга 14"/>
          <p:cNvSpPr/>
          <p:nvPr/>
        </p:nvSpPr>
        <p:spPr>
          <a:xfrm rot="8089715">
            <a:off x="1454799" y="-899515"/>
            <a:ext cx="4073451" cy="4205985"/>
          </a:xfrm>
          <a:prstGeom prst="arc">
            <a:avLst>
              <a:gd name="adj1" fmla="val 16253217"/>
              <a:gd name="adj2" fmla="val 0"/>
            </a:avLst>
          </a:prstGeom>
          <a:solidFill>
            <a:srgbClr val="FFC000"/>
          </a:solidFill>
          <a:ln w="57150">
            <a:solidFill>
              <a:srgbClr val="007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>
            <a:stCxn id="15" idx="1"/>
            <a:endCxn id="15" idx="2"/>
          </p:cNvCxnSpPr>
          <p:nvPr/>
        </p:nvCxnSpPr>
        <p:spPr>
          <a:xfrm flipH="1">
            <a:off x="2055657" y="1203478"/>
            <a:ext cx="1435867" cy="1444484"/>
          </a:xfrm>
          <a:prstGeom prst="line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497006" y="1208586"/>
            <a:ext cx="1458193" cy="1530361"/>
          </a:xfrm>
          <a:prstGeom prst="line">
            <a:avLst/>
          </a:prstGeom>
          <a:ln w="57150">
            <a:solidFill>
              <a:srgbClr val="99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326784" y="1509669"/>
                <a:ext cx="275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784" y="1509669"/>
                <a:ext cx="275717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097603" y="2914824"/>
                <a:ext cx="275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7603" y="2914824"/>
                <a:ext cx="275717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Равнобедренный треугольник 29"/>
          <p:cNvSpPr/>
          <p:nvPr/>
        </p:nvSpPr>
        <p:spPr>
          <a:xfrm rot="6511208">
            <a:off x="6170411" y="3251945"/>
            <a:ext cx="4627914" cy="1318149"/>
          </a:xfrm>
          <a:prstGeom prst="triangle">
            <a:avLst>
              <a:gd name="adj" fmla="val 82709"/>
            </a:avLst>
          </a:prstGeom>
          <a:gradFill>
            <a:gsLst>
              <a:gs pos="2000">
                <a:srgbClr val="00B0F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>
            <a:endCxn id="43" idx="4"/>
          </p:cNvCxnSpPr>
          <p:nvPr/>
        </p:nvCxnSpPr>
        <p:spPr>
          <a:xfrm flipV="1">
            <a:off x="7100237" y="1375233"/>
            <a:ext cx="1551857" cy="460894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endCxn id="7" idx="0"/>
          </p:cNvCxnSpPr>
          <p:nvPr/>
        </p:nvCxnSpPr>
        <p:spPr>
          <a:xfrm flipV="1">
            <a:off x="8636619" y="1289356"/>
            <a:ext cx="22339" cy="431641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107100" y="5566073"/>
            <a:ext cx="1551857" cy="404175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024921" y="2672794"/>
                <a:ext cx="944169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921" y="2672794"/>
                <a:ext cx="944169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025884" y="5593793"/>
                <a:ext cx="3526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5884" y="5593793"/>
                <a:ext cx="352661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15879" y="4859470"/>
                <a:ext cx="35266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5879" y="4859470"/>
                <a:ext cx="352661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вал 42"/>
          <p:cNvSpPr/>
          <p:nvPr/>
        </p:nvSpPr>
        <p:spPr>
          <a:xfrm>
            <a:off x="8561240" y="1203479"/>
            <a:ext cx="181708" cy="171754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3510455" y="5094029"/>
            <a:ext cx="667837" cy="5798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Овал 45"/>
          <p:cNvSpPr/>
          <p:nvPr/>
        </p:nvSpPr>
        <p:spPr>
          <a:xfrm>
            <a:off x="3436607" y="5003089"/>
            <a:ext cx="121198" cy="1333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8569356" y="5498485"/>
            <a:ext cx="121198" cy="13338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7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393DE3E3-DF3E-4AE1-B671-AEF335445CFC}"/>
              </a:ext>
            </a:extLst>
          </p:cNvPr>
          <p:cNvSpPr/>
          <p:nvPr/>
        </p:nvSpPr>
        <p:spPr>
          <a:xfrm>
            <a:off x="2985" y="-16646"/>
            <a:ext cx="12189015" cy="75193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 dirty="0"/>
          </a:p>
        </p:txBody>
      </p:sp>
      <p:sp>
        <p:nvSpPr>
          <p:cNvPr id="5" name="Рамка 4"/>
          <p:cNvSpPr/>
          <p:nvPr/>
        </p:nvSpPr>
        <p:spPr>
          <a:xfrm>
            <a:off x="94268" y="805557"/>
            <a:ext cx="12000322" cy="5981742"/>
          </a:xfrm>
          <a:prstGeom prst="frame">
            <a:avLst>
              <a:gd name="adj1" fmla="val 83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20302" y="-86912"/>
            <a:ext cx="59554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Выноска со стрелкой вниз 1"/>
          <p:cNvSpPr/>
          <p:nvPr/>
        </p:nvSpPr>
        <p:spPr>
          <a:xfrm>
            <a:off x="411179" y="1117600"/>
            <a:ext cx="11366499" cy="3111500"/>
          </a:xfrm>
          <a:prstGeom prst="downArrowCallout">
            <a:avLst>
              <a:gd name="adj1" fmla="val 15684"/>
              <a:gd name="adj2" fmla="val 35908"/>
              <a:gd name="adj3" fmla="val 25000"/>
              <a:gd name="adj4" fmla="val 67951"/>
            </a:avLst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Konusning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yon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sirti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aylanasi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uzunligining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yarmi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yasovchisining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ko‘paytmasiga</a:t>
            </a:r>
            <a:r>
              <a:rPr lang="en-U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endParaRPr lang="ru-RU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Скругленный прямоугольник 2"/>
              <p:cNvSpPr/>
              <p:nvPr/>
            </p:nvSpPr>
            <p:spPr>
              <a:xfrm>
                <a:off x="2913078" y="4541143"/>
                <a:ext cx="6362700" cy="1257300"/>
              </a:xfrm>
              <a:prstGeom prst="roundRect">
                <a:avLst/>
              </a:prstGeom>
              <a:gradFill>
                <a:gsLst>
                  <a:gs pos="0">
                    <a:schemeClr val="bg1"/>
                  </a:gs>
                  <a:gs pos="100000">
                    <a:srgbClr val="00B0F0"/>
                  </a:gs>
                </a:gsLst>
                <a:lin ang="5400000" scaled="1"/>
              </a:gradFill>
              <a:scene3d>
                <a:camera prst="orthographicFront"/>
                <a:lightRig rig="threePt" dir="t"/>
              </a:scene3d>
              <a:sp3d>
                <a:bevelT prst="convex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sz="6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𝒚𝒐𝒏</m:t>
                          </m:r>
                        </m:sub>
                      </m:sSub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6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𝒓𝒍</m:t>
                      </m:r>
                    </m:oMath>
                  </m:oMathPara>
                </a14:m>
                <a:endParaRPr lang="ru-RU" sz="6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Скругленный 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3078" y="4541143"/>
                <a:ext cx="6362700" cy="12573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626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314</Words>
  <Application>Microsoft Office PowerPoint</Application>
  <PresentationFormat>Широкоэкранный</PresentationFormat>
  <Paragraphs>170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24</cp:revision>
  <dcterms:created xsi:type="dcterms:W3CDTF">2020-12-26T03:08:20Z</dcterms:created>
  <dcterms:modified xsi:type="dcterms:W3CDTF">2021-03-04T12:28:59Z</dcterms:modified>
</cp:coreProperties>
</file>