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0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5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5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8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8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1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5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1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C3822-6851-4F5E-A750-B8D042804F6A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E2F9B-02B7-4DE1-8F3E-88F768C8D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0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64"/>
            <a:ext cx="9108504" cy="69294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2483768" y="3284984"/>
            <a:ext cx="4392488" cy="255454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    KIDS’ ENGLISH 4 </a:t>
            </a:r>
            <a:endParaRPr lang="en-US" sz="60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n-US" sz="4000" b="1" dirty="0" smtClean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188173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  FEED THE    </a:t>
            </a:r>
          </a:p>
          <a:p>
            <a:r>
              <a:rPr lang="en-US" sz="5400" b="1" dirty="0" smtClean="0"/>
              <a:t>     ANIMALS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76872"/>
            <a:ext cx="6336704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879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44624"/>
            <a:ext cx="9865096" cy="6984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0815" y="476672"/>
            <a:ext cx="4968551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Present Simple Question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276872"/>
            <a:ext cx="5400599" cy="28007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2"/>
                </a:solidFill>
              </a:rPr>
              <a:t>Do+Subject</a:t>
            </a:r>
            <a:r>
              <a:rPr lang="en-US" sz="4400" b="1" dirty="0" smtClean="0">
                <a:solidFill>
                  <a:schemeClr val="bg2"/>
                </a:solidFill>
              </a:rPr>
              <a:t> + +verb?</a:t>
            </a:r>
          </a:p>
          <a:p>
            <a:pPr algn="ctr"/>
            <a:r>
              <a:rPr lang="en-US" sz="4400" b="1" dirty="0" err="1" smtClean="0">
                <a:solidFill>
                  <a:schemeClr val="bg2"/>
                </a:solidFill>
              </a:rPr>
              <a:t>Ex:Do</a:t>
            </a:r>
            <a:r>
              <a:rPr lang="en-US" sz="4400" b="1" dirty="0" smtClean="0">
                <a:solidFill>
                  <a:schemeClr val="bg2"/>
                </a:solidFill>
              </a:rPr>
              <a:t>  you get up at 6:00 o’clock?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9943539">
            <a:off x="2558684" y="2852383"/>
            <a:ext cx="288032" cy="3940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964195" y="2859904"/>
            <a:ext cx="288032" cy="3940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703050">
            <a:off x="5439088" y="2874307"/>
            <a:ext cx="288032" cy="43631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44624"/>
            <a:ext cx="9865096" cy="6984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0815" y="476672"/>
            <a:ext cx="4968551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Present </a:t>
            </a:r>
            <a:r>
              <a:rPr lang="en-US" sz="4400" b="1" smtClean="0">
                <a:solidFill>
                  <a:schemeClr val="tx1"/>
                </a:solidFill>
                <a:latin typeface="Rockwell" panose="02060603020205020403" pitchFamily="18" charset="0"/>
              </a:rPr>
              <a:t>Simple Question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276872"/>
            <a:ext cx="5616624" cy="3477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*HE/SHE/IT</a:t>
            </a:r>
            <a:endParaRPr lang="en-US" sz="4400" b="1" dirty="0" smtClean="0">
              <a:solidFill>
                <a:schemeClr val="bg2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Does +Subject +verb?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Ex: </a:t>
            </a:r>
            <a:r>
              <a:rPr lang="en-US" sz="4400" b="1" dirty="0">
                <a:solidFill>
                  <a:schemeClr val="bg2"/>
                </a:solidFill>
              </a:rPr>
              <a:t>D</a:t>
            </a:r>
            <a:r>
              <a:rPr lang="en-US" sz="4400" b="1" dirty="0" smtClean="0">
                <a:solidFill>
                  <a:schemeClr val="bg2"/>
                </a:solidFill>
              </a:rPr>
              <a:t>oes </a:t>
            </a:r>
            <a:r>
              <a:rPr lang="en-US" sz="4400" b="1" dirty="0">
                <a:solidFill>
                  <a:schemeClr val="bg2"/>
                </a:solidFill>
              </a:rPr>
              <a:t>h</a:t>
            </a:r>
            <a:r>
              <a:rPr lang="en-US" sz="4400" b="1" dirty="0" smtClean="0">
                <a:solidFill>
                  <a:schemeClr val="bg2"/>
                </a:solidFill>
              </a:rPr>
              <a:t>e get up at 6:00 o’clock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817160" y="3537012"/>
            <a:ext cx="288032" cy="2818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277112" y="3584780"/>
            <a:ext cx="288032" cy="2818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569372" y="3546245"/>
            <a:ext cx="288032" cy="42264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8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828092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COMPLETE THE SENTENCES with DO, DOES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620" y="692696"/>
            <a:ext cx="8856984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 smtClean="0"/>
              <a:t>…         you feed the animals ?</a:t>
            </a:r>
          </a:p>
          <a:p>
            <a:r>
              <a:rPr lang="en-US" sz="4000" b="1" dirty="0" smtClean="0"/>
              <a:t>-YES, I do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6620" y="2016135"/>
            <a:ext cx="885698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2"/>
            </a:pPr>
            <a:r>
              <a:rPr lang="en-US" sz="4000" b="1" dirty="0" smtClean="0"/>
              <a:t>…       you help your mother?-YES, I do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6620" y="2767280"/>
            <a:ext cx="8856984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000" b="1" dirty="0" smtClean="0"/>
              <a:t>…       he do homework in his room?</a:t>
            </a:r>
          </a:p>
          <a:p>
            <a:pPr marL="742950" indent="-742950">
              <a:buAutoNum type="arabicPeriod" startAt="3"/>
            </a:pPr>
            <a:r>
              <a:rPr lang="en-US" sz="4000" b="1" dirty="0" smtClean="0"/>
              <a:t>NO, He doesn’t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6620" y="4221088"/>
            <a:ext cx="8856984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4"/>
            </a:pPr>
            <a:r>
              <a:rPr lang="en-US" sz="4000" b="1" dirty="0" smtClean="0"/>
              <a:t>…       you take the rubbish out ?     </a:t>
            </a:r>
          </a:p>
          <a:p>
            <a:r>
              <a:rPr lang="en-US" sz="4000" b="1" dirty="0" smtClean="0"/>
              <a:t>- YES, </a:t>
            </a:r>
            <a:r>
              <a:rPr lang="en-US" sz="4000" b="1" dirty="0" err="1" smtClean="0"/>
              <a:t>Ido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3464" y="5534561"/>
            <a:ext cx="8856984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5</a:t>
            </a:r>
            <a:r>
              <a:rPr lang="en-US" sz="4000" b="1" dirty="0" smtClean="0"/>
              <a:t>. ...          she lay the table in the evening? – YES, She does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060" y="692696"/>
            <a:ext cx="1656184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DO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502" y="1972197"/>
            <a:ext cx="140415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DO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2767280"/>
            <a:ext cx="140415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DOES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596" y="4221088"/>
            <a:ext cx="140415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DO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1968" y="5538996"/>
            <a:ext cx="140415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DOES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kid_TV_If_You_Happy_and_You_Know_It_Clap_Your_Hands_Song_wi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35031"/>
            <a:ext cx="8280920" cy="107721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IF YOU ARE HAPPY AND CLAP YOUR HANDS</a:t>
            </a:r>
          </a:p>
          <a:p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5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132856"/>
            <a:ext cx="6624736" cy="1631216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 Rounded MT Bold" panose="020F0704030504030204" pitchFamily="34" charset="0"/>
              </a:rPr>
              <a:t> </a:t>
            </a:r>
            <a:r>
              <a:rPr lang="en-US" sz="4000" b="1" dirty="0" smtClean="0">
                <a:latin typeface="Arial Rounded MT Bold" panose="020F0704030504030204" pitchFamily="34" charset="0"/>
              </a:rPr>
              <a:t>THANK YOU FOR YOUR  </a:t>
            </a:r>
          </a:p>
          <a:p>
            <a:r>
              <a:rPr lang="en-US" sz="4000" b="1" dirty="0" smtClean="0">
                <a:latin typeface="Arial Rounded MT Bold" panose="020F0704030504030204" pitchFamily="34" charset="0"/>
              </a:rPr>
              <a:t>            ATTENTION!</a:t>
            </a:r>
          </a:p>
        </p:txBody>
      </p:sp>
    </p:spTree>
    <p:extLst>
      <p:ext uri="{BB962C8B-B14F-4D97-AF65-F5344CB8AC3E}">
        <p14:creationId xmlns:p14="http://schemas.microsoft.com/office/powerpoint/2010/main" val="42425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941168"/>
            <a:ext cx="8640960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Berlin Sans FB" panose="020E0602020502020306" pitchFamily="34" charset="0"/>
              </a:rPr>
              <a:t>           </a:t>
            </a:r>
            <a:r>
              <a:rPr lang="en-US" sz="4400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GOODBYE, KIDS! </a:t>
            </a: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            GOOD LUCK!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2566040"/>
            <a:ext cx="8922156" cy="1938992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 Rounded MT Bold" panose="020F0704030504030204" pitchFamily="34" charset="0"/>
              </a:rPr>
              <a:t>        LET’S  START</a:t>
            </a:r>
          </a:p>
          <a:p>
            <a:r>
              <a:rPr lang="en-US" sz="6000" b="1" dirty="0">
                <a:latin typeface="Arial Rounded MT Bold" panose="020F0704030504030204" pitchFamily="34" charset="0"/>
              </a:rPr>
              <a:t> </a:t>
            </a:r>
            <a:r>
              <a:rPr lang="en-US" sz="6000" b="1" dirty="0" smtClean="0">
                <a:latin typeface="Arial Rounded MT Bold" panose="020F0704030504030204" pitchFamily="34" charset="0"/>
              </a:rPr>
              <a:t>           ENGLISH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587344"/>
            <a:ext cx="5321756" cy="2237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888432" cy="2427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5744"/>
            <a:ext cx="3600400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5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" y="-1"/>
            <a:ext cx="9111984" cy="6770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6039" y="2226032"/>
            <a:ext cx="6403937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LET’S CHECK YOUR HOMEWORK!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17886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" y="0"/>
            <a:ext cx="9118840" cy="6838762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TextBox 3"/>
          <p:cNvSpPr txBox="1"/>
          <p:nvPr/>
        </p:nvSpPr>
        <p:spPr>
          <a:xfrm>
            <a:off x="683568" y="404664"/>
            <a:ext cx="7704856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</a:t>
            </a:r>
            <a:r>
              <a:rPr lang="en-US" sz="4000" b="1" dirty="0" smtClean="0"/>
              <a:t>MY SUNDAY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196752"/>
            <a:ext cx="7632848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   I usually get up at 8:00 </a:t>
            </a:r>
            <a:r>
              <a:rPr lang="en-US" sz="3600" b="1" dirty="0" err="1" smtClean="0"/>
              <a:t>oc’lock</a:t>
            </a:r>
            <a:r>
              <a:rPr lang="en-US" sz="3600" b="1" dirty="0" smtClean="0"/>
              <a:t> on Sundays. I always  have breakfast at 8:30 and watch TV. Then I play with my friends. We often play hopscotch or play tag. Boys like playing football but girls usually jump a rope. After a lovely day , I do my </a:t>
            </a:r>
            <a:r>
              <a:rPr lang="en-US" sz="3600" b="1" dirty="0" err="1" smtClean="0"/>
              <a:t>homeworks</a:t>
            </a:r>
            <a:r>
              <a:rPr lang="en-US" sz="3600" b="1" dirty="0" smtClean="0"/>
              <a:t> in the </a:t>
            </a:r>
            <a:r>
              <a:rPr lang="en-US" sz="3600" b="1" dirty="0" err="1" smtClean="0"/>
              <a:t>afternoon.So</a:t>
            </a:r>
            <a:r>
              <a:rPr lang="en-US" sz="3600" b="1" dirty="0" smtClean="0"/>
              <a:t> , I love Sundays!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299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3717032"/>
            <a:ext cx="4631376" cy="193899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 </a:t>
            </a:r>
            <a:r>
              <a:rPr lang="en-US" sz="6000" b="1" dirty="0" smtClean="0">
                <a:solidFill>
                  <a:schemeClr val="bg1"/>
                </a:solidFill>
              </a:rPr>
              <a:t>GOOD JOB! EXCELLENT!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2376264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2776"/>
            <a:ext cx="259228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" y="-1"/>
            <a:ext cx="9121096" cy="676659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04954" y="1556792"/>
            <a:ext cx="6347390" cy="3528392"/>
          </a:xfrm>
          <a:prstGeom prst="roundRect">
            <a:avLst/>
          </a:prstGeom>
          <a:solidFill>
            <a:srgbClr val="FFCC99"/>
          </a:solidFill>
          <a:ln w="254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en-US" sz="49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ENGLISH</a:t>
            </a:r>
            <a:endParaRPr lang="en-GB" sz="4900" b="1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9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4</a:t>
            </a:r>
            <a:r>
              <a:rPr lang="en-US" sz="4900" b="1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- FORM</a:t>
            </a:r>
            <a:endParaRPr lang="en-GB" sz="4900" b="1" dirty="0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900" b="1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“DO YOU HELP YOUR MUM?“</a:t>
            </a:r>
          </a:p>
        </p:txBody>
      </p:sp>
    </p:spTree>
    <p:extLst>
      <p:ext uri="{BB962C8B-B14F-4D97-AF65-F5344CB8AC3E}">
        <p14:creationId xmlns:p14="http://schemas.microsoft.com/office/powerpoint/2010/main" val="17622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8" y="404664"/>
            <a:ext cx="403244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9512" y="518968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      WASH </a:t>
            </a:r>
          </a:p>
          <a:p>
            <a:r>
              <a:rPr lang="en-US" sz="5400" b="1" dirty="0" smtClean="0"/>
              <a:t>THE DISHES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4437112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     LAY THE  </a:t>
            </a:r>
          </a:p>
          <a:p>
            <a:r>
              <a:rPr lang="en-US" sz="5400" b="1" dirty="0" smtClean="0"/>
              <a:t>        TABLE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2092"/>
            <a:ext cx="4248472" cy="33112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трелка вправо 7"/>
          <p:cNvSpPr/>
          <p:nvPr/>
        </p:nvSpPr>
        <p:spPr>
          <a:xfrm>
            <a:off x="4355976" y="1268760"/>
            <a:ext cx="792088" cy="38284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211960" y="5589240"/>
            <a:ext cx="720080" cy="38284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518968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TAKE THE RUBBISH 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4437112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        GO SHOPPING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355976" y="1077338"/>
            <a:ext cx="792088" cy="38284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283968" y="5589240"/>
            <a:ext cx="720080" cy="38284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6632"/>
            <a:ext cx="3960440" cy="4032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0" y="2739768"/>
            <a:ext cx="4180776" cy="3785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88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518968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  MOP THE   </a:t>
            </a:r>
          </a:p>
          <a:p>
            <a:r>
              <a:rPr lang="en-US" sz="5400" b="1" dirty="0"/>
              <a:t> </a:t>
            </a:r>
            <a:r>
              <a:rPr lang="en-US" sz="5400" b="1" dirty="0" smtClean="0"/>
              <a:t>    FLOOR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7170" y="4699010"/>
            <a:ext cx="4176464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/>
              <a:t>  SWEEP THE    </a:t>
            </a:r>
          </a:p>
          <a:p>
            <a:r>
              <a:rPr lang="en-US" sz="5400" b="1" dirty="0" smtClean="0"/>
              <a:t>      FLOOR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355976" y="1077338"/>
            <a:ext cx="690934" cy="38284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283968" y="5589240"/>
            <a:ext cx="720080" cy="38284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10" y="186381"/>
            <a:ext cx="3946724" cy="41738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776145"/>
            <a:ext cx="3960440" cy="3845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8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270</Words>
  <Application>Microsoft Office PowerPoint</Application>
  <PresentationFormat>Экран (4:3)</PresentationFormat>
  <Paragraphs>50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GoldFinder</dc:creator>
  <cp:lastModifiedBy>GoldFinder</cp:lastModifiedBy>
  <cp:revision>12</cp:revision>
  <dcterms:created xsi:type="dcterms:W3CDTF">2020-09-16T17:52:02Z</dcterms:created>
  <dcterms:modified xsi:type="dcterms:W3CDTF">2020-09-17T11:49:35Z</dcterms:modified>
</cp:coreProperties>
</file>