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7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6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5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8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61ED-80D3-4D62-8004-E67CA0B9034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8873-21A5-4F51-B1E7-6BEF9BA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3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9100338" cy="642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673" y="2748217"/>
            <a:ext cx="590465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KIDS’ ENGLISH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4005064"/>
            <a:ext cx="1800200" cy="160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 </a:t>
            </a:r>
            <a:r>
              <a:rPr lang="en-US" sz="8000" b="1" dirty="0" smtClean="0"/>
              <a:t> 4</a:t>
            </a:r>
            <a:endParaRPr lang="en-US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964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8797456" flipV="1">
            <a:off x="4190691" y="2731659"/>
            <a:ext cx="1482696" cy="18607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7850786">
            <a:off x="3740555" y="2312242"/>
            <a:ext cx="336016" cy="13802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TEN OH FIVE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2775636" flipV="1">
            <a:off x="4238322" y="3698558"/>
            <a:ext cx="1352815" cy="11867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8165482">
            <a:off x="3720152" y="2232192"/>
            <a:ext cx="336016" cy="13802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TEN TWENTY FIVE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Time Is 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40"/>
            <a:ext cx="4536504" cy="3367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GET UP</a:t>
            </a:r>
          </a:p>
          <a:p>
            <a:endParaRPr lang="ru-RU" sz="40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860032" y="594396"/>
            <a:ext cx="61206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7029" y="3789039"/>
            <a:ext cx="7416824" cy="24314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get up?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  - I get up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 </a:t>
            </a:r>
            <a:r>
              <a:rPr lang="en-US" sz="40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oc’lock</a:t>
            </a:r>
            <a:endParaRPr lang="en-US" sz="40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100" y="2924944"/>
            <a:ext cx="2988332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AT - ….DA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8" y="188640"/>
            <a:ext cx="4433036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 smtClean="0"/>
              <a:t>MAKE (MY) BED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29" y="3789039"/>
            <a:ext cx="7416824" cy="24314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make your bed?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- I make my bed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 :05</a:t>
            </a:r>
          </a:p>
        </p:txBody>
      </p:sp>
    </p:spTree>
    <p:extLst>
      <p:ext uri="{BB962C8B-B14F-4D97-AF65-F5344CB8AC3E}">
        <p14:creationId xmlns:p14="http://schemas.microsoft.com/office/powerpoint/2010/main" val="27411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64496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Стрелка вправо 2"/>
          <p:cNvSpPr/>
          <p:nvPr/>
        </p:nvSpPr>
        <p:spPr>
          <a:xfrm>
            <a:off x="4860032" y="594396"/>
            <a:ext cx="61206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WASH MY FACE AND HANDS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29" y="3789039"/>
            <a:ext cx="7416824" cy="255454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wash your face and hands?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- I wash my face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6:10</a:t>
            </a:r>
          </a:p>
          <a:p>
            <a:endParaRPr lang="en-US" sz="40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464496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BRUSH(MY) TEETH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29" y="3789039"/>
            <a:ext cx="7416824" cy="24314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brush  your teeth?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- I brush my teeth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 :15</a:t>
            </a:r>
          </a:p>
        </p:txBody>
      </p:sp>
    </p:spTree>
    <p:extLst>
      <p:ext uri="{BB962C8B-B14F-4D97-AF65-F5344CB8AC3E}">
        <p14:creationId xmlns:p14="http://schemas.microsoft.com/office/powerpoint/2010/main" val="11907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 smtClean="0"/>
              <a:t>DO MORNING EXERCISES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29" y="3645024"/>
            <a:ext cx="7416824" cy="30469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do morning exercises?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- I do morning exercises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6:20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39"/>
            <a:ext cx="4680520" cy="331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7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 smtClean="0"/>
              <a:t>      HAVE        BREAKFAST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29" y="3933056"/>
            <a:ext cx="7416824" cy="24314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have breakfast?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- I have breakfast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6:30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08512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92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 GET DRESSED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7029" y="4149080"/>
            <a:ext cx="7416824" cy="24314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get dressed?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 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get dressed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7:00</a:t>
            </a:r>
          </a:p>
          <a:p>
            <a:endParaRPr lang="en-US" sz="40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088"/>
            <a:ext cx="4608512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93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6" y="167077"/>
            <a:ext cx="8685068" cy="6523845"/>
          </a:xfrm>
          <a:prstGeom prst="rect">
            <a:avLst/>
          </a:prstGeom>
        </p:spPr>
      </p:pic>
      <p:sp>
        <p:nvSpPr>
          <p:cNvPr id="1049004" name="TextBox 1049003"/>
          <p:cNvSpPr txBox="1"/>
          <p:nvPr/>
        </p:nvSpPr>
        <p:spPr>
          <a:xfrm>
            <a:off x="1259632" y="1988840"/>
            <a:ext cx="4872683" cy="11849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7030A0"/>
                </a:solidFill>
              </a:rPr>
              <a:t>LET'S </a:t>
            </a:r>
            <a:r>
              <a:rPr lang="en-US" sz="3500" b="1" dirty="0">
                <a:solidFill>
                  <a:srgbClr val="7030A0"/>
                </a:solidFill>
              </a:rPr>
              <a:t>CHECK YOUR </a:t>
            </a:r>
            <a:r>
              <a:rPr lang="en-US" sz="3500" b="1" dirty="0" smtClean="0">
                <a:solidFill>
                  <a:srgbClr val="7030A0"/>
                </a:solidFill>
              </a:rPr>
              <a:t>HOMEWORK</a:t>
            </a:r>
            <a:r>
              <a:rPr lang="en-US" sz="3600" b="1" dirty="0">
                <a:solidFill>
                  <a:srgbClr val="7030A0"/>
                </a:solidFill>
              </a:rPr>
              <a:t>!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COMB (MY)          HAIR</a:t>
            </a:r>
          </a:p>
          <a:p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3893" y="3811012"/>
            <a:ext cx="7416824" cy="30469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comb your hair?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 comb my hair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7:15</a:t>
            </a:r>
          </a:p>
          <a:p>
            <a:endParaRPr lang="en-US" sz="40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62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788024" y="404664"/>
            <a:ext cx="576064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3265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GO TO SCHOOL</a:t>
            </a:r>
          </a:p>
          <a:p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3893" y="3811012"/>
            <a:ext cx="7416824" cy="24314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 do you go to school?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 go to school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 7:30</a:t>
            </a:r>
          </a:p>
          <a:p>
            <a:endParaRPr lang="en-US" sz="4000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08512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76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2" y="46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97517"/>
            <a:ext cx="835292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Match the words and pictures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E:\nargiza\presentations\pictures for ppts\22950.701f5935.668x375o.fd32b08c4e7f@2x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448272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0" descr="E:\nargiza\presentations\pictures for ppts\little-children-playing-football-outdoor_29937-3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4854264"/>
            <a:ext cx="2880320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E:\nargiza\presentations\pictures for ppts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13" y="4894779"/>
            <a:ext cx="2581698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18" descr="E:\nargiza\presentations\pictures for ppts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28" y="2852924"/>
            <a:ext cx="2622997" cy="1887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7" descr="Singing for Children: Benefits &amp; Tips to Learn How to S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" y="823312"/>
            <a:ext cx="2804264" cy="1861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4" name="Picture 5" descr="Girls Dancing Flowers Beautiful Romance, Dance Association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" y="2852924"/>
            <a:ext cx="2804265" cy="1815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3057504" y="977021"/>
            <a:ext cx="293197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Playing piano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66647" y="1865408"/>
            <a:ext cx="293197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Cooking 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83790" y="4021688"/>
            <a:ext cx="293197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Playing chess 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94542" y="2653207"/>
            <a:ext cx="2931971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Playing football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78022" y="5792055"/>
            <a:ext cx="293197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dancing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37316" y="4894779"/>
            <a:ext cx="293197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Singing </a:t>
            </a:r>
            <a:endParaRPr lang="ru-RU" sz="36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699792" y="3645024"/>
            <a:ext cx="478230" cy="189608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627784" y="2276872"/>
            <a:ext cx="601890" cy="2812826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2411760" y="4264278"/>
            <a:ext cx="1080120" cy="1685002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829102" y="2198925"/>
            <a:ext cx="759122" cy="3246299"/>
          </a:xfrm>
          <a:prstGeom prst="straightConnector1">
            <a:avLst/>
          </a:prstGeom>
          <a:ln w="571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764753" y="1351598"/>
            <a:ext cx="823471" cy="1861378"/>
          </a:xfrm>
          <a:prstGeom prst="straightConnector1">
            <a:avLst/>
          </a:prstGeom>
          <a:ln w="571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829102" y="2125602"/>
            <a:ext cx="905517" cy="2138676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2552"/>
            <a:ext cx="8928992" cy="6743700"/>
          </a:xfrm>
          <a:prstGeom prst="rect">
            <a:avLst/>
          </a:prstGeom>
        </p:spPr>
      </p:pic>
      <p:sp>
        <p:nvSpPr>
          <p:cNvPr id="1048601" name="TextBox 2"/>
          <p:cNvSpPr txBox="1"/>
          <p:nvPr/>
        </p:nvSpPr>
        <p:spPr>
          <a:xfrm>
            <a:off x="1403648" y="3717032"/>
            <a:ext cx="5472608" cy="26314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500" dirty="0" smtClean="0"/>
              <a:t>  </a:t>
            </a:r>
            <a:r>
              <a:rPr lang="en-US" sz="5500" b="1" dirty="0" smtClean="0"/>
              <a:t>Unit </a:t>
            </a:r>
            <a:r>
              <a:rPr lang="en-US" sz="5500" b="1" dirty="0" smtClean="0"/>
              <a:t>2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Lesson 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1.</a:t>
            </a:r>
            <a:endParaRPr lang="en-US" sz="55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 get up at 6 o’clock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5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6380440">
            <a:off x="3844145" y="2609414"/>
            <a:ext cx="1291269" cy="12374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200000">
            <a:off x="3606799" y="2514027"/>
            <a:ext cx="336016" cy="14299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OC’LOCK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463987" y="3197072"/>
            <a:ext cx="1668459" cy="1265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458280">
            <a:off x="3513287" y="2418470"/>
            <a:ext cx="336016" cy="15382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FIFTEEN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5400000">
            <a:off x="3937532" y="3631369"/>
            <a:ext cx="1052912" cy="1265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442662">
            <a:off x="3595273" y="2348548"/>
            <a:ext cx="336016" cy="15382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THIRTY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0800000" flipV="1">
            <a:off x="2699792" y="3163064"/>
            <a:ext cx="1764196" cy="17907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916164">
            <a:off x="3584118" y="2273003"/>
            <a:ext cx="336016" cy="163242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NINE FORTY FIVE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" y="80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88" y="116632"/>
            <a:ext cx="741682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  WHAT’S THE TIME?  - 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          SOAT NECHA BO’LDI?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68863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6200000" flipV="1">
            <a:off x="3574066" y="2459895"/>
            <a:ext cx="1764196" cy="17907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7836464">
            <a:off x="3727051" y="2394885"/>
            <a:ext cx="336016" cy="13802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029" y="5445224"/>
            <a:ext cx="741682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       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IT’S TEN OC’LOCK</a:t>
            </a:r>
          </a:p>
          <a:p>
            <a:endParaRPr lang="en-US" sz="4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334</Words>
  <Application>Microsoft Office PowerPoint</Application>
  <PresentationFormat>Экран (4:3)</PresentationFormat>
  <Paragraphs>75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GoldFinder</dc:creator>
  <cp:lastModifiedBy>GoldFinder</cp:lastModifiedBy>
  <cp:revision>13</cp:revision>
  <dcterms:created xsi:type="dcterms:W3CDTF">2020-08-31T18:21:39Z</dcterms:created>
  <dcterms:modified xsi:type="dcterms:W3CDTF">2020-09-02T17:44:28Z</dcterms:modified>
</cp:coreProperties>
</file>