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474" y="-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775C1-542F-4EA9-9483-636921E06C5A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32E6F-A6D3-4B4F-B7FB-BB54C008F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787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B9E7-BC71-4BBE-84C4-91FA6F39292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22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91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2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9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2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6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4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15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2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49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0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4F050-9B0F-40F5-AE75-AC285F9D1FA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67E3E-571B-4CFA-AF73-4D7815A1A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0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365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0815" y="476672"/>
            <a:ext cx="4968551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Present Simple Negative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276872"/>
            <a:ext cx="5400599" cy="2800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Subject +don’t +verb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Ex: I don’t get up at 6:00 o’clock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8454369">
            <a:off x="2695144" y="2852384"/>
            <a:ext cx="288032" cy="3940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636658">
            <a:off x="3964195" y="2859904"/>
            <a:ext cx="288032" cy="3940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703050">
            <a:off x="5459107" y="2754067"/>
            <a:ext cx="288032" cy="63682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33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0815" y="476672"/>
            <a:ext cx="4968551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Present Simple Negative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276872"/>
            <a:ext cx="5616624" cy="34778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*HE/SHE/IT</a:t>
            </a:r>
            <a:endParaRPr lang="en-US" sz="44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Subject +doesn’t +verb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Ex: He doesn’t get up at 6:00 o’clock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817160" y="3537012"/>
            <a:ext cx="288032" cy="28184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3968" y="3537012"/>
            <a:ext cx="288032" cy="3940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703050">
            <a:off x="6195239" y="3443644"/>
            <a:ext cx="288032" cy="63682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346"/>
            <a:ext cx="9144000" cy="67466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056" y="1965779"/>
            <a:ext cx="829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I </a:t>
            </a:r>
            <a:r>
              <a:rPr lang="en-US" sz="3200" b="1" dirty="0" smtClean="0">
                <a:solidFill>
                  <a:srgbClr val="C00000"/>
                </a:solidFill>
              </a:rPr>
              <a:t>don’t have </a:t>
            </a:r>
            <a:r>
              <a:rPr lang="en-US" sz="3200" b="1" dirty="0" smtClean="0">
                <a:solidFill>
                  <a:srgbClr val="7030A0"/>
                </a:solidFill>
              </a:rPr>
              <a:t>breakfast at 7:30 on Sunday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9976" y="2996952"/>
            <a:ext cx="829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I </a:t>
            </a:r>
            <a:r>
              <a:rPr lang="en-US" sz="3200" b="1" dirty="0" smtClean="0">
                <a:solidFill>
                  <a:srgbClr val="C00000"/>
                </a:solidFill>
              </a:rPr>
              <a:t>don’t watch </a:t>
            </a:r>
            <a:r>
              <a:rPr lang="en-US" sz="3200" b="1" dirty="0" smtClean="0">
                <a:solidFill>
                  <a:srgbClr val="7030A0"/>
                </a:solidFill>
              </a:rPr>
              <a:t>cartoons in the morning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2375" y="4077072"/>
            <a:ext cx="829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I </a:t>
            </a:r>
            <a:r>
              <a:rPr lang="en-US" sz="3200" b="1" dirty="0" smtClean="0">
                <a:solidFill>
                  <a:srgbClr val="C00000"/>
                </a:solidFill>
              </a:rPr>
              <a:t>don’t play </a:t>
            </a:r>
            <a:r>
              <a:rPr lang="en-US" sz="3200" b="1" dirty="0" smtClean="0">
                <a:solidFill>
                  <a:srgbClr val="7030A0"/>
                </a:solidFill>
              </a:rPr>
              <a:t>computer games in the evening.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823" y="5113295"/>
            <a:ext cx="829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I </a:t>
            </a:r>
            <a:r>
              <a:rPr lang="en-US" sz="3200" b="1" dirty="0" smtClean="0">
                <a:solidFill>
                  <a:srgbClr val="C00000"/>
                </a:solidFill>
              </a:rPr>
              <a:t>don’t eat </a:t>
            </a:r>
            <a:r>
              <a:rPr lang="en-US" sz="3200" b="1" dirty="0" smtClean="0">
                <a:solidFill>
                  <a:srgbClr val="7030A0"/>
                </a:solidFill>
              </a:rPr>
              <a:t>ice-cream after lunch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352" y="6165304"/>
            <a:ext cx="829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I </a:t>
            </a:r>
            <a:r>
              <a:rPr lang="en-US" sz="3200" b="1" dirty="0" smtClean="0">
                <a:solidFill>
                  <a:srgbClr val="C00000"/>
                </a:solidFill>
              </a:rPr>
              <a:t>don’t drink  </a:t>
            </a:r>
            <a:r>
              <a:rPr lang="en-US" sz="3200" b="1" dirty="0">
                <a:solidFill>
                  <a:srgbClr val="7030A0"/>
                </a:solidFill>
              </a:rPr>
              <a:t>C</a:t>
            </a:r>
            <a:r>
              <a:rPr lang="en-US" sz="3200" b="1" dirty="0" smtClean="0">
                <a:solidFill>
                  <a:srgbClr val="7030A0"/>
                </a:solidFill>
              </a:rPr>
              <a:t>ola  before dinner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" y="-8008"/>
            <a:ext cx="9129144" cy="684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4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6" y="254551"/>
            <a:ext cx="9144000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                     </a:t>
            </a:r>
            <a:r>
              <a:rPr lang="en-US" sz="3600" b="1" dirty="0" smtClean="0">
                <a:solidFill>
                  <a:srgbClr val="FF0000"/>
                </a:solidFill>
              </a:rPr>
              <a:t>Homework:      </a:t>
            </a:r>
          </a:p>
        </p:txBody>
      </p:sp>
    </p:spTree>
    <p:extLst>
      <p:ext uri="{BB962C8B-B14F-4D97-AF65-F5344CB8AC3E}">
        <p14:creationId xmlns:p14="http://schemas.microsoft.com/office/powerpoint/2010/main" val="354529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941168"/>
            <a:ext cx="8640960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erlin Sans FB" panose="020E0602020502020306" pitchFamily="34" charset="0"/>
              </a:rPr>
              <a:t>          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GOODBYE, KIDS! </a:t>
            </a:r>
          </a:p>
          <a:p>
            <a:r>
              <a:rPr lang="en-US" sz="4400" b="1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            GOOD LUCK!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14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2566040"/>
            <a:ext cx="8922156" cy="1938992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       LET’S  START</a:t>
            </a:r>
          </a:p>
          <a:p>
            <a:r>
              <a:rPr lang="en-US" sz="6000" b="1" dirty="0">
                <a:latin typeface="Arial Rounded MT Bold" panose="020F0704030504030204" pitchFamily="34" charset="0"/>
              </a:rPr>
              <a:t> </a:t>
            </a:r>
            <a:r>
              <a:rPr lang="en-US" sz="6000" b="1" dirty="0" smtClean="0">
                <a:latin typeface="Arial Rounded MT Bold" panose="020F0704030504030204" pitchFamily="34" charset="0"/>
              </a:rPr>
              <a:t>           ENGLISH</a:t>
            </a:r>
            <a:endParaRPr lang="ru-RU" sz="6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587344"/>
            <a:ext cx="5321756" cy="2237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888432" cy="2427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5744"/>
            <a:ext cx="3600400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53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789" y="2250040"/>
            <a:ext cx="6791217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/>
              <a:t>LET’S CHECK YOUR HOMEWORK!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4129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6" y="0"/>
            <a:ext cx="9151494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3478696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Brush teeth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3307" y="2162534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tx2"/>
                </a:solidFill>
                <a:latin typeface="Arial Black" panose="020B0A04020102020204" pitchFamily="34" charset="0"/>
              </a:rPr>
              <a:t>Jasur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3940361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Have breakfast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4509120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Watch TV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4840" y="4939945"/>
            <a:ext cx="405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Play games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345747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9:40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1912" y="3940353"/>
            <a:ext cx="1261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10:00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446021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12:00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1912" y="4921879"/>
            <a:ext cx="1261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14:00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5" y="1916832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5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9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188640"/>
            <a:ext cx="8280920" cy="107721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COMPLETE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SENTENCES WITH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ALWAYS,USUALLY, SOMETIMES,OFTEN,NEVER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844824"/>
            <a:ext cx="88569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1. I ...                go to school on Sundays.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6408" y="2705110"/>
            <a:ext cx="88569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2. I …                have lunch at school.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9804" y="3573016"/>
            <a:ext cx="88569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3. I ….            do homework in my room.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4456520"/>
            <a:ext cx="88569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4. I                     go swimming after school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7032" y="5301208"/>
            <a:ext cx="8856984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/>
              <a:t>5</a:t>
            </a:r>
            <a:r>
              <a:rPr lang="en-US" sz="4000" b="1" dirty="0" smtClean="0"/>
              <a:t>. I ...                    play with my friends in the street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71600" y="1844824"/>
            <a:ext cx="194421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never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2721114"/>
            <a:ext cx="194421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usually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3573016"/>
            <a:ext cx="190997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always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608" y="4456520"/>
            <a:ext cx="194421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often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5301208"/>
            <a:ext cx="2592288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sometimes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56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ily routines new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32"/>
            <a:ext cx="9156951" cy="6846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188640"/>
            <a:ext cx="8280920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               DAILY ROUTINES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5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2552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03648" y="3717032"/>
            <a:ext cx="5472608" cy="29392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dirty="0" smtClean="0"/>
              <a:t>  </a:t>
            </a:r>
            <a:r>
              <a:rPr lang="en-US" sz="5500" b="1" dirty="0" smtClean="0"/>
              <a:t>Unit 2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Lesson 4.</a:t>
            </a:r>
            <a:endParaRPr lang="en-US" sz="55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PROJECT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….”</a:t>
            </a:r>
            <a:endParaRPr lang="en-US" sz="55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en-US" sz="55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en-US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91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199</Words>
  <Application>Microsoft Office PowerPoint</Application>
  <PresentationFormat>Экран (4:3)</PresentationFormat>
  <Paragraphs>48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12</cp:revision>
  <dcterms:created xsi:type="dcterms:W3CDTF">2020-09-09T17:41:23Z</dcterms:created>
  <dcterms:modified xsi:type="dcterms:W3CDTF">2020-09-10T15:42:52Z</dcterms:modified>
</cp:coreProperties>
</file>