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56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474" y="-11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775C1-542F-4EA9-9483-636921E06C5A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32E6F-A6D3-4B4F-B7FB-BB54C008F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787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CB9E7-BC71-4BBE-84C4-91FA6F39292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122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050-9B0F-40F5-AE75-AC285F9D1FA4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E3E-571B-4CFA-AF73-4D7815A1A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914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050-9B0F-40F5-AE75-AC285F9D1FA4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E3E-571B-4CFA-AF73-4D7815A1A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021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050-9B0F-40F5-AE75-AC285F9D1FA4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E3E-571B-4CFA-AF73-4D7815A1A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198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050-9B0F-40F5-AE75-AC285F9D1FA4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E3E-571B-4CFA-AF73-4D7815A1A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127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050-9B0F-40F5-AE75-AC285F9D1FA4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E3E-571B-4CFA-AF73-4D7815A1A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64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050-9B0F-40F5-AE75-AC285F9D1FA4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E3E-571B-4CFA-AF73-4D7815A1A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4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050-9B0F-40F5-AE75-AC285F9D1FA4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E3E-571B-4CFA-AF73-4D7815A1A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33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050-9B0F-40F5-AE75-AC285F9D1FA4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E3E-571B-4CFA-AF73-4D7815A1A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15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050-9B0F-40F5-AE75-AC285F9D1FA4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E3E-571B-4CFA-AF73-4D7815A1A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22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050-9B0F-40F5-AE75-AC285F9D1FA4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E3E-571B-4CFA-AF73-4D7815A1A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49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F050-9B0F-40F5-AE75-AC285F9D1FA4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7E3E-571B-4CFA-AF73-4D7815A1A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40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4F050-9B0F-40F5-AE75-AC285F9D1FA4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7E3E-571B-4CFA-AF73-4D7815A1A6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0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8" y="0"/>
            <a:ext cx="9100338" cy="6422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0673" y="2748217"/>
            <a:ext cx="5904656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b="1" dirty="0" smtClean="0"/>
              <a:t>KIDS’ ENGLISH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1880" y="4005064"/>
            <a:ext cx="1800200" cy="16004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000" b="1" dirty="0"/>
              <a:t> </a:t>
            </a:r>
            <a:r>
              <a:rPr lang="en-US" sz="8000" b="1" dirty="0" smtClean="0"/>
              <a:t> 4</a:t>
            </a:r>
            <a:endParaRPr lang="en-US" sz="80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365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1" y="44624"/>
            <a:ext cx="9865096" cy="69847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60815" y="476672"/>
            <a:ext cx="4968551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Rockwell" panose="02060603020205020403" pitchFamily="18" charset="0"/>
              </a:rPr>
              <a:t>Present Simple Negative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2276872"/>
            <a:ext cx="5400599" cy="280076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Subject +don’t +verb</a:t>
            </a: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Ex: I don’t get up at 6:00 o’clock</a:t>
            </a: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 </a:t>
            </a:r>
            <a:endParaRPr lang="ru-RU" sz="4400" b="1" dirty="0">
              <a:solidFill>
                <a:schemeClr val="bg2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 rot="18454369">
            <a:off x="2695144" y="2852384"/>
            <a:ext cx="288032" cy="39409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2636658">
            <a:off x="3964195" y="2859904"/>
            <a:ext cx="288032" cy="39409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703050">
            <a:off x="5459107" y="2754067"/>
            <a:ext cx="288032" cy="63682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3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1" y="44624"/>
            <a:ext cx="9865096" cy="69847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60815" y="476672"/>
            <a:ext cx="4968551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Rockwell" panose="02060603020205020403" pitchFamily="18" charset="0"/>
              </a:rPr>
              <a:t>Present Simple Negative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2276872"/>
            <a:ext cx="5616624" cy="34778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*HE/SHE/IT</a:t>
            </a:r>
            <a:endParaRPr lang="en-US" sz="4400" b="1" dirty="0" smtClean="0">
              <a:solidFill>
                <a:schemeClr val="bg2"/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Subject +doesn’t +verb</a:t>
            </a: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Ex: He doesn’t get up at 6:00 o’clock</a:t>
            </a:r>
          </a:p>
          <a:p>
            <a:pPr algn="ctr"/>
            <a:r>
              <a:rPr lang="en-US" sz="4400" b="1" dirty="0" smtClean="0">
                <a:solidFill>
                  <a:schemeClr val="bg2"/>
                </a:solidFill>
              </a:rPr>
              <a:t> </a:t>
            </a:r>
            <a:endParaRPr lang="ru-RU" sz="4400" b="1" dirty="0">
              <a:solidFill>
                <a:schemeClr val="bg2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817160" y="3537012"/>
            <a:ext cx="288032" cy="2818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283968" y="3537012"/>
            <a:ext cx="288032" cy="39409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703050">
            <a:off x="6195239" y="3443644"/>
            <a:ext cx="288032" cy="636827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4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46"/>
            <a:ext cx="9144000" cy="6746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056" y="1965779"/>
            <a:ext cx="829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7030A0"/>
                </a:solidFill>
              </a:rPr>
              <a:t>I </a:t>
            </a:r>
            <a:r>
              <a:rPr lang="en-US" sz="3200" b="1" dirty="0" smtClean="0">
                <a:solidFill>
                  <a:srgbClr val="C00000"/>
                </a:solidFill>
              </a:rPr>
              <a:t>don’t have </a:t>
            </a:r>
            <a:r>
              <a:rPr lang="en-US" sz="3200" b="1" dirty="0" smtClean="0">
                <a:solidFill>
                  <a:srgbClr val="7030A0"/>
                </a:solidFill>
              </a:rPr>
              <a:t>breakfast at 7:30 on Sunday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976" y="2996952"/>
            <a:ext cx="829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7030A0"/>
                </a:solidFill>
              </a:rPr>
              <a:t>I </a:t>
            </a:r>
            <a:r>
              <a:rPr lang="en-US" sz="3200" b="1" dirty="0" smtClean="0">
                <a:solidFill>
                  <a:srgbClr val="C00000"/>
                </a:solidFill>
              </a:rPr>
              <a:t>don’t watch </a:t>
            </a:r>
            <a:r>
              <a:rPr lang="en-US" sz="3200" b="1" dirty="0" smtClean="0">
                <a:solidFill>
                  <a:srgbClr val="7030A0"/>
                </a:solidFill>
              </a:rPr>
              <a:t>cartoons in the morning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375" y="4077072"/>
            <a:ext cx="829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7030A0"/>
                </a:solidFill>
              </a:rPr>
              <a:t>I </a:t>
            </a:r>
            <a:r>
              <a:rPr lang="en-US" sz="3200" b="1" dirty="0" smtClean="0">
                <a:solidFill>
                  <a:srgbClr val="C00000"/>
                </a:solidFill>
              </a:rPr>
              <a:t>don’t play </a:t>
            </a:r>
            <a:r>
              <a:rPr lang="en-US" sz="3200" b="1" dirty="0" smtClean="0">
                <a:solidFill>
                  <a:srgbClr val="7030A0"/>
                </a:solidFill>
              </a:rPr>
              <a:t>computer games in the evening.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823" y="5113295"/>
            <a:ext cx="829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7030A0"/>
                </a:solidFill>
              </a:rPr>
              <a:t>I </a:t>
            </a:r>
            <a:r>
              <a:rPr lang="en-US" sz="3200" b="1" dirty="0" smtClean="0">
                <a:solidFill>
                  <a:srgbClr val="C00000"/>
                </a:solidFill>
              </a:rPr>
              <a:t>don’t eat </a:t>
            </a:r>
            <a:r>
              <a:rPr lang="en-US" sz="3200" b="1" dirty="0" smtClean="0">
                <a:solidFill>
                  <a:srgbClr val="7030A0"/>
                </a:solidFill>
              </a:rPr>
              <a:t>ice-cream after lunch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352" y="6165304"/>
            <a:ext cx="829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7030A0"/>
                </a:solidFill>
              </a:rPr>
              <a:t>I </a:t>
            </a:r>
            <a:r>
              <a:rPr lang="en-US" sz="3200" b="1" dirty="0" smtClean="0">
                <a:solidFill>
                  <a:srgbClr val="C00000"/>
                </a:solidFill>
              </a:rPr>
              <a:t>don’t drink  </a:t>
            </a:r>
            <a:r>
              <a:rPr lang="en-US" sz="3200" b="1" dirty="0">
                <a:solidFill>
                  <a:srgbClr val="7030A0"/>
                </a:solidFill>
              </a:rPr>
              <a:t>C</a:t>
            </a:r>
            <a:r>
              <a:rPr lang="en-US" sz="3200" b="1" dirty="0" smtClean="0">
                <a:solidFill>
                  <a:srgbClr val="7030A0"/>
                </a:solidFill>
              </a:rPr>
              <a:t>ola  before dinner</a:t>
            </a:r>
            <a:endParaRPr lang="ru-RU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1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" y="-8008"/>
            <a:ext cx="9129144" cy="684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4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" y="254551"/>
            <a:ext cx="9144000" cy="695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                      </a:t>
            </a:r>
            <a:r>
              <a:rPr lang="en-US" sz="3600" b="1" dirty="0" smtClean="0">
                <a:solidFill>
                  <a:srgbClr val="FF0000"/>
                </a:solidFill>
              </a:rPr>
              <a:t>Homework:      </a:t>
            </a:r>
          </a:p>
        </p:txBody>
      </p:sp>
    </p:spTree>
    <p:extLst>
      <p:ext uri="{BB962C8B-B14F-4D97-AF65-F5344CB8AC3E}">
        <p14:creationId xmlns:p14="http://schemas.microsoft.com/office/powerpoint/2010/main" val="354529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941168"/>
            <a:ext cx="8640960" cy="144655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Berlin Sans FB" panose="020E0602020502020306" pitchFamily="34" charset="0"/>
              </a:rPr>
              <a:t>           </a:t>
            </a:r>
            <a:r>
              <a:rPr lang="en-US" sz="4400" b="1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GOODBYE, KIDS! </a:t>
            </a:r>
          </a:p>
          <a:p>
            <a:r>
              <a:rPr lang="en-US" sz="4400" b="1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            GOOD LUCK!</a:t>
            </a:r>
            <a:endParaRPr lang="ru-RU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2566040"/>
            <a:ext cx="8922156" cy="1938992"/>
          </a:xfrm>
          <a:prstGeom prst="rect">
            <a:avLst/>
          </a:prstGeom>
          <a:solidFill>
            <a:srgbClr val="00B0F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Arial Rounded MT Bold" panose="020F0704030504030204" pitchFamily="34" charset="0"/>
              </a:rPr>
              <a:t>        LET’S  START</a:t>
            </a:r>
          </a:p>
          <a:p>
            <a:r>
              <a:rPr lang="en-US" sz="6000" b="1" dirty="0">
                <a:latin typeface="Arial Rounded MT Bold" panose="020F0704030504030204" pitchFamily="34" charset="0"/>
              </a:rPr>
              <a:t> </a:t>
            </a:r>
            <a:r>
              <a:rPr lang="en-US" sz="6000" b="1" dirty="0" smtClean="0">
                <a:latin typeface="Arial Rounded MT Bold" panose="020F0704030504030204" pitchFamily="34" charset="0"/>
              </a:rPr>
              <a:t>           ENGLISH</a:t>
            </a:r>
            <a:endParaRPr lang="ru-RU" sz="6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587344"/>
            <a:ext cx="5321756" cy="2237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888432" cy="2427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5744"/>
            <a:ext cx="3600400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535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" y="0"/>
            <a:ext cx="90866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789" y="2250040"/>
            <a:ext cx="6791217" cy="144655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 smtClean="0"/>
              <a:t>LET’S CHECK YOUR HOMEWORK!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412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" y="0"/>
            <a:ext cx="9151494" cy="6957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3478696"/>
            <a:ext cx="4050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Brush teeth</a:t>
            </a:r>
            <a:endParaRPr lang="ru-RU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3307" y="2162534"/>
            <a:ext cx="4050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/>
                </a:solidFill>
                <a:latin typeface="Arial Black" panose="020B0A04020102020204" pitchFamily="34" charset="0"/>
              </a:rPr>
              <a:t>Jasur</a:t>
            </a:r>
            <a:endParaRPr lang="ru-RU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3940361"/>
            <a:ext cx="4050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Have breakfast</a:t>
            </a:r>
            <a:endParaRPr lang="ru-RU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736" y="4509120"/>
            <a:ext cx="4050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Watch TV</a:t>
            </a:r>
            <a:endParaRPr lang="ru-RU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840" y="4939945"/>
            <a:ext cx="4050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Play games</a:t>
            </a:r>
            <a:endParaRPr lang="ru-RU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345747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9:40</a:t>
            </a:r>
            <a:endParaRPr lang="ru-RU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912" y="3940353"/>
            <a:ext cx="126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10:00</a:t>
            </a:r>
            <a:endParaRPr lang="ru-RU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446021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12:00</a:t>
            </a:r>
            <a:endParaRPr lang="ru-RU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912" y="4921879"/>
            <a:ext cx="126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14:00</a:t>
            </a:r>
            <a:endParaRPr lang="ru-RU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6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8" y="0"/>
            <a:ext cx="9086624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42305" y="1916832"/>
            <a:ext cx="5173211" cy="175432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Rockwell" panose="02060603020205020403" pitchFamily="18" charset="0"/>
              </a:rPr>
              <a:t>Let’s repeat </a:t>
            </a:r>
          </a:p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Rockwell" panose="02060603020205020403" pitchFamily="18" charset="0"/>
              </a:rPr>
              <a:t>our last lesson</a:t>
            </a:r>
            <a:r>
              <a:rPr lang="en-US" b="1" dirty="0" smtClean="0">
                <a:solidFill>
                  <a:srgbClr val="7030A0"/>
                </a:solidFill>
                <a:latin typeface="Rockwell" panose="02060603020205020403" pitchFamily="18" charset="0"/>
              </a:rPr>
              <a:t>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5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59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88640"/>
            <a:ext cx="8280920" cy="107721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COMPLETE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SENTENCES WITH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ALWAYS,USUALLY, SOMETIMES,OFTEN,NEVER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1844824"/>
            <a:ext cx="8856984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1. I ...                go to school on Sundays.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6408" y="2705110"/>
            <a:ext cx="8856984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2. I …                have lunch at school.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9804" y="3573016"/>
            <a:ext cx="8856984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3. I ….            do homework in my room.</a:t>
            </a:r>
            <a:endParaRPr lang="ru-RU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4456520"/>
            <a:ext cx="8856984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4. I                     go swimming after school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7032" y="5301208"/>
            <a:ext cx="8856984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/>
              <a:t>5</a:t>
            </a:r>
            <a:r>
              <a:rPr lang="en-US" sz="4000" b="1" dirty="0" smtClean="0"/>
              <a:t>. I ...                    play with my friends in the street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71600" y="1844824"/>
            <a:ext cx="1944216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never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2721114"/>
            <a:ext cx="1944216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usually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3573016"/>
            <a:ext cx="1909976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always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608" y="4456520"/>
            <a:ext cx="1944216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often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600" y="5301208"/>
            <a:ext cx="2592288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sometimes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6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ily routines ne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2"/>
            <a:ext cx="9156951" cy="6846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8280920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                 DAILY ROUTINES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5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12552"/>
            <a:ext cx="8928992" cy="6743700"/>
          </a:xfrm>
          <a:prstGeom prst="rect">
            <a:avLst/>
          </a:prstGeom>
        </p:spPr>
      </p:pic>
      <p:sp>
        <p:nvSpPr>
          <p:cNvPr id="1048601" name="TextBox 2"/>
          <p:cNvSpPr txBox="1"/>
          <p:nvPr/>
        </p:nvSpPr>
        <p:spPr>
          <a:xfrm>
            <a:off x="1403648" y="3717032"/>
            <a:ext cx="5472608" cy="293926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500" dirty="0" smtClean="0"/>
              <a:t>  </a:t>
            </a:r>
            <a:r>
              <a:rPr lang="en-US" sz="5500" b="1" dirty="0" smtClean="0"/>
              <a:t>Unit 2</a:t>
            </a:r>
            <a:r>
              <a:rPr lang="en-US" sz="55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. </a:t>
            </a:r>
            <a:r>
              <a:rPr lang="en-US" sz="55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Lesson 4.</a:t>
            </a:r>
            <a:endParaRPr lang="en-US" sz="5500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sz="55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“</a:t>
            </a:r>
            <a:r>
              <a:rPr lang="en-US" sz="55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PROJECT</a:t>
            </a:r>
            <a:r>
              <a:rPr lang="en-US" sz="55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….”</a:t>
            </a:r>
            <a:endParaRPr lang="en-US" sz="5500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55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algn="ctr"/>
            <a:endParaRPr lang="en-US" sz="2000" b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91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199</Words>
  <Application>Microsoft Office PowerPoint</Application>
  <PresentationFormat>Экран (4:3)</PresentationFormat>
  <Paragraphs>48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GoldFinder</dc:creator>
  <cp:lastModifiedBy>GoldFinder</cp:lastModifiedBy>
  <cp:revision>12</cp:revision>
  <dcterms:created xsi:type="dcterms:W3CDTF">2020-09-09T17:41:23Z</dcterms:created>
  <dcterms:modified xsi:type="dcterms:W3CDTF">2020-09-10T15:42:52Z</dcterms:modified>
</cp:coreProperties>
</file>