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56" r:id="rId7"/>
    <p:sldId id="261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0036-C725-472E-9D25-A3774CB4CF9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3EC4-551C-453F-B60A-0DB6C6DC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9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0036-C725-472E-9D25-A3774CB4CF9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3EC4-551C-453F-B60A-0DB6C6DC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9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0036-C725-472E-9D25-A3774CB4CF9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3EC4-551C-453F-B60A-0DB6C6DC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6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0036-C725-472E-9D25-A3774CB4CF9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3EC4-551C-453F-B60A-0DB6C6DC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0036-C725-472E-9D25-A3774CB4CF9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3EC4-551C-453F-B60A-0DB6C6DC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7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0036-C725-472E-9D25-A3774CB4CF9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3EC4-551C-453F-B60A-0DB6C6DC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0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0036-C725-472E-9D25-A3774CB4CF9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3EC4-551C-453F-B60A-0DB6C6DC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0036-C725-472E-9D25-A3774CB4CF9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3EC4-551C-453F-B60A-0DB6C6DC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6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0036-C725-472E-9D25-A3774CB4CF9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3EC4-551C-453F-B60A-0DB6C6DC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0036-C725-472E-9D25-A3774CB4CF9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3EC4-551C-453F-B60A-0DB6C6DC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7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0036-C725-472E-9D25-A3774CB4CF9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3EC4-551C-453F-B60A-0DB6C6DC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4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0036-C725-472E-9D25-A3774CB4CF94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3EC4-551C-453F-B60A-0DB6C6DC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1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" y="0"/>
            <a:ext cx="9100338" cy="6422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0673" y="2748217"/>
            <a:ext cx="590465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/>
              <a:t>KIDS’ ENGLISH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4005064"/>
            <a:ext cx="1800200" cy="1600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 </a:t>
            </a:r>
            <a:r>
              <a:rPr lang="en-US" sz="8000" b="1" dirty="0" smtClean="0"/>
              <a:t> 4</a:t>
            </a:r>
            <a:endParaRPr lang="en-US" sz="8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594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7150"/>
            <a:ext cx="8928992" cy="6743700"/>
          </a:xfrm>
          <a:prstGeom prst="rect">
            <a:avLst/>
          </a:prstGeom>
        </p:spPr>
      </p:pic>
      <p:sp>
        <p:nvSpPr>
          <p:cNvPr id="1048601" name="TextBox 2"/>
          <p:cNvSpPr txBox="1"/>
          <p:nvPr/>
        </p:nvSpPr>
        <p:spPr>
          <a:xfrm>
            <a:off x="1475656" y="3861048"/>
            <a:ext cx="5335408" cy="263149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500" dirty="0" smtClean="0"/>
              <a:t>  </a:t>
            </a:r>
            <a:r>
              <a:rPr lang="en-US" sz="5500" b="1" dirty="0" smtClean="0"/>
              <a:t>Unit 1</a:t>
            </a:r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Lesson </a:t>
            </a:r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4.</a:t>
            </a:r>
          </a:p>
          <a:p>
            <a:pPr algn="ctr"/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“Project</a:t>
            </a:r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”</a:t>
            </a:r>
          </a:p>
          <a:p>
            <a:pPr algn="ctr"/>
            <a:endParaRPr lang="en-US" sz="55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95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32" y="17128"/>
            <a:ext cx="9036496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9936" y="1484784"/>
            <a:ext cx="5616624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Rounded MT Bold" panose="020F0704030504030204" pitchFamily="34" charset="0"/>
              </a:rPr>
              <a:t>LET’S COMPLETE YOUR       </a:t>
            </a:r>
          </a:p>
          <a:p>
            <a:r>
              <a:rPr lang="en-US" sz="3600" b="1" dirty="0" smtClean="0">
                <a:latin typeface="Arial Rounded MT Bold" panose="020F0704030504030204" pitchFamily="34" charset="0"/>
              </a:rPr>
              <a:t>              STORY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85" y="2712537"/>
            <a:ext cx="3071126" cy="28806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75656" y="5620598"/>
            <a:ext cx="606692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Rounded MT Bold" panose="020F0704030504030204" pitchFamily="34" charset="0"/>
              </a:rPr>
              <a:t>Draw your portrait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9246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71016"/>
            <a:ext cx="8136904" cy="67403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1.My name is</a:t>
            </a:r>
          </a:p>
          <a:p>
            <a:r>
              <a:rPr lang="en-US" sz="3600" b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2.M family name is</a:t>
            </a:r>
          </a:p>
          <a:p>
            <a:r>
              <a:rPr lang="en-US" sz="3600" b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3.My </a:t>
            </a:r>
            <a:r>
              <a:rPr lang="en-US" sz="3600" b="1" dirty="0" err="1" smtClean="0">
                <a:solidFill>
                  <a:schemeClr val="bg2"/>
                </a:solidFill>
                <a:latin typeface="Arial Black" panose="020B0A04020102020204" pitchFamily="34" charset="0"/>
              </a:rPr>
              <a:t>favourite</a:t>
            </a:r>
            <a:r>
              <a:rPr lang="en-US" sz="3600" b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sz="3600" b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song is</a:t>
            </a:r>
          </a:p>
          <a:p>
            <a:r>
              <a:rPr lang="en-US" sz="3600" b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4.My </a:t>
            </a:r>
            <a:r>
              <a:rPr lang="en-US" sz="3600" b="1" dirty="0" err="1" smtClean="0">
                <a:solidFill>
                  <a:schemeClr val="bg2"/>
                </a:solidFill>
                <a:latin typeface="Arial Black" panose="020B0A04020102020204" pitchFamily="34" charset="0"/>
              </a:rPr>
              <a:t>favourite</a:t>
            </a:r>
            <a:r>
              <a:rPr lang="en-US" sz="3600" b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month is</a:t>
            </a:r>
          </a:p>
          <a:p>
            <a:r>
              <a:rPr lang="en-US" sz="3600" b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5.My </a:t>
            </a:r>
            <a:r>
              <a:rPr lang="en-US" sz="3600" b="1" dirty="0" err="1" smtClean="0">
                <a:solidFill>
                  <a:schemeClr val="bg2"/>
                </a:solidFill>
                <a:latin typeface="Arial Black" panose="020B0A04020102020204" pitchFamily="34" charset="0"/>
              </a:rPr>
              <a:t>favourite</a:t>
            </a:r>
            <a:r>
              <a:rPr lang="en-US" sz="3600" b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day is</a:t>
            </a:r>
          </a:p>
          <a:p>
            <a:r>
              <a:rPr lang="en-US" sz="3600" b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6.My </a:t>
            </a:r>
            <a:r>
              <a:rPr lang="en-US" sz="3600" b="1" dirty="0" err="1" smtClean="0">
                <a:solidFill>
                  <a:schemeClr val="bg2"/>
                </a:solidFill>
                <a:latin typeface="Arial Black" panose="020B0A04020102020204" pitchFamily="34" charset="0"/>
              </a:rPr>
              <a:t>favourite</a:t>
            </a:r>
            <a:r>
              <a:rPr lang="en-US" sz="3600" b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animal is</a:t>
            </a:r>
          </a:p>
          <a:p>
            <a:r>
              <a:rPr lang="en-US" sz="3600" b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7.My </a:t>
            </a:r>
            <a:r>
              <a:rPr lang="en-US" sz="3600" b="1" dirty="0" err="1" smtClean="0">
                <a:solidFill>
                  <a:schemeClr val="bg2"/>
                </a:solidFill>
                <a:latin typeface="Arial Black" panose="020B0A04020102020204" pitchFamily="34" charset="0"/>
              </a:rPr>
              <a:t>favourite</a:t>
            </a:r>
            <a:r>
              <a:rPr lang="en-US" sz="3600" b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sz="3600" b="1" dirty="0" err="1" smtClean="0">
                <a:solidFill>
                  <a:schemeClr val="bg2"/>
                </a:solidFill>
                <a:latin typeface="Arial Black" panose="020B0A04020102020204" pitchFamily="34" charset="0"/>
              </a:rPr>
              <a:t>colour</a:t>
            </a:r>
            <a:r>
              <a:rPr lang="en-US" sz="3600" b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 is</a:t>
            </a:r>
          </a:p>
          <a:p>
            <a:r>
              <a:rPr lang="en-US" sz="3600" b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8.I am good at</a:t>
            </a:r>
          </a:p>
          <a:p>
            <a:r>
              <a:rPr lang="en-US" sz="3600" b="1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9.My hobby is</a:t>
            </a:r>
          </a:p>
          <a:p>
            <a:endParaRPr lang="en-US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29154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Aziz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83671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 Black" panose="020B0A04020102020204" pitchFamily="34" charset="0"/>
              </a:rPr>
              <a:t>Azimov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9772" y="195344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“Jingle bells”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3328" y="244762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J</a:t>
            </a:r>
            <a:r>
              <a:rPr lang="en-US" sz="3600" dirty="0" smtClean="0">
                <a:latin typeface="Arial Black" panose="020B0A04020102020204" pitchFamily="34" charset="0"/>
              </a:rPr>
              <a:t>uly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300883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Sunday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3328" y="3573016"/>
            <a:ext cx="211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horse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521828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swimming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465313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green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583744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p</a:t>
            </a:r>
            <a:r>
              <a:rPr lang="en-US" sz="3600" dirty="0" smtClean="0">
                <a:latin typeface="Arial Black" panose="020B0A04020102020204" pitchFamily="34" charset="0"/>
              </a:rPr>
              <a:t>laying tennis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36364"/>
            <a:ext cx="3270488" cy="3450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1484784"/>
            <a:ext cx="606692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Draw your </a:t>
            </a:r>
            <a:r>
              <a:rPr lang="en-US" sz="4000" b="1" dirty="0" err="1" smtClean="0"/>
              <a:t>favourite</a:t>
            </a:r>
            <a:r>
              <a:rPr lang="en-US" sz="4000" b="1" dirty="0" smtClean="0"/>
              <a:t> tree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8288" y="2336364"/>
            <a:ext cx="2664296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This is my </a:t>
            </a:r>
            <a:r>
              <a:rPr lang="en-US" sz="3600" b="1" dirty="0" err="1" smtClean="0"/>
              <a:t>favourite</a:t>
            </a:r>
            <a:r>
              <a:rPr lang="en-US" sz="3600" b="1" dirty="0" smtClean="0"/>
              <a:t> willow tree. It’s tall and it has big, green leaves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4270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1484784"/>
            <a:ext cx="606692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Draw your favorite flower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3312368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56016" y="2307357"/>
            <a:ext cx="2664296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This is my </a:t>
            </a:r>
            <a:r>
              <a:rPr lang="en-US" sz="3200" b="1" dirty="0" err="1" smtClean="0"/>
              <a:t>favourite</a:t>
            </a:r>
            <a:r>
              <a:rPr lang="en-US" sz="3200" b="1" dirty="0" smtClean="0"/>
              <a:t> flower tulip. It’s beautiful ,green and it has  green leaves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2237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1484784"/>
            <a:ext cx="6066928" cy="46474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/>
              <a:t>Homework: To revise all the new words and complete the project paper</a:t>
            </a:r>
            <a:r>
              <a:rPr lang="en-US" sz="4000" b="1" dirty="0" smtClean="0"/>
              <a:t>.</a:t>
            </a:r>
          </a:p>
          <a:p>
            <a:endParaRPr lang="en-US" sz="4000" b="1" dirty="0"/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5069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Рисунок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6" y="167077"/>
            <a:ext cx="8685068" cy="6523845"/>
          </a:xfrm>
          <a:prstGeom prst="rect">
            <a:avLst/>
          </a:prstGeom>
        </p:spPr>
      </p:pic>
      <p:sp>
        <p:nvSpPr>
          <p:cNvPr id="1049004" name="TextBox 1049003"/>
          <p:cNvSpPr txBox="1"/>
          <p:nvPr/>
        </p:nvSpPr>
        <p:spPr>
          <a:xfrm>
            <a:off x="1259632" y="1988840"/>
            <a:ext cx="4872683" cy="11849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7030A0"/>
                </a:solidFill>
              </a:rPr>
              <a:t>LET'S </a:t>
            </a:r>
            <a:r>
              <a:rPr lang="en-US" sz="3500" b="1" dirty="0">
                <a:solidFill>
                  <a:srgbClr val="7030A0"/>
                </a:solidFill>
              </a:rPr>
              <a:t>CHECK YOUR </a:t>
            </a:r>
            <a:r>
              <a:rPr lang="en-US" sz="3500" b="1" dirty="0" smtClean="0">
                <a:solidFill>
                  <a:srgbClr val="7030A0"/>
                </a:solidFill>
              </a:rPr>
              <a:t>HOMEWORK</a:t>
            </a:r>
            <a:r>
              <a:rPr lang="en-US" sz="3600" b="1" dirty="0">
                <a:solidFill>
                  <a:srgbClr val="7030A0"/>
                </a:solidFill>
              </a:rPr>
              <a:t>!</a:t>
            </a:r>
            <a:endParaRPr lang="en-GB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696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0" y="2801426"/>
            <a:ext cx="3600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i</a:t>
            </a:r>
            <a:r>
              <a:rPr lang="en-US" sz="3200" b="1" dirty="0" smtClean="0">
                <a:latin typeface="Arial Rounded MT Bold" panose="020F0704030504030204" pitchFamily="34" charset="0"/>
              </a:rPr>
              <a:t>n the evening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3309873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school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71631" y="3790871"/>
            <a:ext cx="216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dinner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08023" y="4256503"/>
            <a:ext cx="3600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bedroom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055" y="4725144"/>
            <a:ext cx="3600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m</a:t>
            </a:r>
            <a:r>
              <a:rPr lang="en-US" sz="3200" b="1" dirty="0" smtClean="0">
                <a:latin typeface="Arial Rounded MT Bold" panose="020F0704030504030204" pitchFamily="34" charset="0"/>
              </a:rPr>
              <a:t>y sister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705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" y="0"/>
            <a:ext cx="908662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2305" y="1916832"/>
            <a:ext cx="5173211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Let’s repeat </a:t>
            </a:r>
          </a:p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our last lesson</a:t>
            </a:r>
            <a:r>
              <a:rPr lang="en-US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 Do You Like To Do Song - Hobbies Song for Kid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45" y="44624"/>
            <a:ext cx="9048885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6" y="116632"/>
            <a:ext cx="4968552" cy="6624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4283968" y="1772816"/>
            <a:ext cx="4752528" cy="4392488"/>
          </a:xfrm>
          <a:prstGeom prst="wedgeEllipseCallout">
            <a:avLst>
              <a:gd name="adj1" fmla="val -63667"/>
              <a:gd name="adj2" fmla="val -316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Hello! My name is </a:t>
            </a:r>
            <a:r>
              <a:rPr lang="en-US" sz="32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Aziz.I</a:t>
            </a:r>
            <a:r>
              <a:rPr lang="en-US" sz="32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am from Uzbekistan. I am good at drawing and playing tennis 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36913"/>
            <a:ext cx="4968552" cy="38164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2" y="188640"/>
            <a:ext cx="3089464" cy="2952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Овальная выноска 4"/>
          <p:cNvSpPr/>
          <p:nvPr/>
        </p:nvSpPr>
        <p:spPr>
          <a:xfrm>
            <a:off x="3419872" y="0"/>
            <a:ext cx="5724128" cy="2564904"/>
          </a:xfrm>
          <a:prstGeom prst="wedgeEllipseCallout">
            <a:avLst>
              <a:gd name="adj1" fmla="val -59316"/>
              <a:gd name="adj2" fmla="val 83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 Rounded MT Bold" panose="020F0704030504030204" pitchFamily="34" charset="0"/>
              </a:rPr>
              <a:t>This is my friend. Her name’s Sally. She’s good at dancing. She’s from….?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" y="3654152"/>
            <a:ext cx="3563888" cy="1781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лево 6"/>
          <p:cNvSpPr/>
          <p:nvPr/>
        </p:nvSpPr>
        <p:spPr>
          <a:xfrm>
            <a:off x="3275856" y="4302808"/>
            <a:ext cx="648072" cy="484632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392" y="5877272"/>
            <a:ext cx="438560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Rounded MT Bold" panose="020F0704030504030204" pitchFamily="34" charset="0"/>
              </a:rPr>
              <a:t>         England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713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6" y="188640"/>
            <a:ext cx="3089464" cy="2952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вальная выноска 3"/>
          <p:cNvSpPr/>
          <p:nvPr/>
        </p:nvSpPr>
        <p:spPr>
          <a:xfrm>
            <a:off x="3419872" y="0"/>
            <a:ext cx="5724128" cy="2564904"/>
          </a:xfrm>
          <a:prstGeom prst="wedgeEllipseCallout">
            <a:avLst>
              <a:gd name="adj1" fmla="val -59316"/>
              <a:gd name="adj2" fmla="val 83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 Rounded MT Bold" panose="020F0704030504030204" pitchFamily="34" charset="0"/>
              </a:rPr>
              <a:t>This is my friend. His name’s Sergio. </a:t>
            </a:r>
            <a:r>
              <a:rPr lang="en-US" sz="3200" b="1" dirty="0">
                <a:latin typeface="Arial Rounded MT Bold" panose="020F0704030504030204" pitchFamily="34" charset="0"/>
              </a:rPr>
              <a:t>H</a:t>
            </a:r>
            <a:r>
              <a:rPr lang="en-US" sz="3200" b="1" dirty="0" smtClean="0">
                <a:latin typeface="Arial Rounded MT Bold" panose="020F0704030504030204" pitchFamily="34" charset="0"/>
              </a:rPr>
              <a:t>e’s good at playing football. He’s from….?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08920"/>
            <a:ext cx="4925541" cy="40324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трелка влево 5"/>
          <p:cNvSpPr/>
          <p:nvPr/>
        </p:nvSpPr>
        <p:spPr>
          <a:xfrm>
            <a:off x="3419872" y="4240512"/>
            <a:ext cx="648072" cy="484632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6" y="3140968"/>
            <a:ext cx="3284984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3768" y="5828040"/>
            <a:ext cx="438560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            France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1021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6" y="188640"/>
            <a:ext cx="3089464" cy="2952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вальная выноска 3"/>
          <p:cNvSpPr/>
          <p:nvPr/>
        </p:nvSpPr>
        <p:spPr>
          <a:xfrm>
            <a:off x="3419872" y="0"/>
            <a:ext cx="5724128" cy="2564904"/>
          </a:xfrm>
          <a:prstGeom prst="wedgeEllipseCallout">
            <a:avLst>
              <a:gd name="adj1" fmla="val -59316"/>
              <a:gd name="adj2" fmla="val 83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 Rounded MT Bold" panose="020F0704030504030204" pitchFamily="34" charset="0"/>
              </a:rPr>
              <a:t>This is my friend. Her name’s Ann. She’s good at singing . She’s from….?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52936"/>
            <a:ext cx="4876800" cy="37444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трелка влево 5"/>
          <p:cNvSpPr/>
          <p:nvPr/>
        </p:nvSpPr>
        <p:spPr>
          <a:xfrm>
            <a:off x="3419872" y="4240496"/>
            <a:ext cx="720080" cy="484632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6" y="3376388"/>
            <a:ext cx="3262624" cy="178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9568" y="5826006"/>
            <a:ext cx="438560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            USA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090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220</Words>
  <Application>Microsoft Office PowerPoint</Application>
  <PresentationFormat>Экран (4:3)</PresentationFormat>
  <Paragraphs>47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GoldFinder</dc:creator>
  <cp:lastModifiedBy>GoldFinder</cp:lastModifiedBy>
  <cp:revision>13</cp:revision>
  <dcterms:created xsi:type="dcterms:W3CDTF">2020-08-27T04:29:25Z</dcterms:created>
  <dcterms:modified xsi:type="dcterms:W3CDTF">2020-08-27T06:52:36Z</dcterms:modified>
</cp:coreProperties>
</file>