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56" r:id="rId7"/>
    <p:sldId id="262" r:id="rId8"/>
    <p:sldId id="263" r:id="rId9"/>
    <p:sldId id="264" r:id="rId10"/>
    <p:sldId id="265" r:id="rId11"/>
    <p:sldId id="267" r:id="rId12"/>
    <p:sldId id="272" r:id="rId13"/>
    <p:sldId id="269" r:id="rId14"/>
    <p:sldId id="268" r:id="rId15"/>
    <p:sldId id="273" r:id="rId16"/>
    <p:sldId id="266" r:id="rId17"/>
    <p:sldId id="270" r:id="rId18"/>
    <p:sldId id="274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82BC8-A9F8-4E5A-99AD-B193E96BB635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CB9E7-BC71-4BBE-84C4-91FA6F392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50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B9E7-BC71-4BBE-84C4-91FA6F39292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22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B9E7-BC71-4BBE-84C4-91FA6F39292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64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63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4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2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0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24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48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4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78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60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9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FCA9-7230-475A-9542-05536314CF2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72041-5831-4BF0-8E20-70C93E20E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66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751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9269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4000" b="1" dirty="0" smtClean="0"/>
          </a:p>
          <a:p>
            <a:r>
              <a:rPr lang="en-US" sz="4000" b="1" dirty="0" smtClean="0"/>
              <a:t>GO TO SCHOOL</a:t>
            </a:r>
          </a:p>
          <a:p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501008"/>
            <a:ext cx="3672408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 smtClean="0"/>
              <a:t>      HAVE        BREAKFAST</a:t>
            </a:r>
          </a:p>
          <a:p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12976"/>
            <a:ext cx="4680520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6632"/>
            <a:ext cx="4680520" cy="288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011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2552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03648" y="3717032"/>
            <a:ext cx="5472608" cy="29392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dirty="0" smtClean="0"/>
              <a:t>  </a:t>
            </a:r>
            <a:r>
              <a:rPr lang="en-US" sz="5500" b="1" dirty="0" smtClean="0"/>
              <a:t>Unit 2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Lesson3.</a:t>
            </a: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“ON SUNDAY….”</a:t>
            </a:r>
          </a:p>
          <a:p>
            <a:pPr algn="ctr"/>
            <a:endParaRPr lang="en-US" sz="55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en-US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52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1772816"/>
            <a:ext cx="496855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HOW OFTEN DO YOU….?”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9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137232" y="116632"/>
            <a:ext cx="4104456" cy="2160240"/>
          </a:xfrm>
          <a:prstGeom prst="wedgeEllipseCallout">
            <a:avLst>
              <a:gd name="adj1" fmla="val -42220"/>
              <a:gd name="adj2" fmla="val 506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ALWAYS-HAR DOIM, DOIMO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4427984" y="75536"/>
            <a:ext cx="4104456" cy="2160240"/>
          </a:xfrm>
          <a:prstGeom prst="wedgeEllipseCallout">
            <a:avLst>
              <a:gd name="adj1" fmla="val -42220"/>
              <a:gd name="adj2" fmla="val 506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USUALLY-ODATDA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14392" y="4509120"/>
            <a:ext cx="4104456" cy="2160240"/>
          </a:xfrm>
          <a:prstGeom prst="wedgeEllipseCallout">
            <a:avLst>
              <a:gd name="adj1" fmla="val -42220"/>
              <a:gd name="adj2" fmla="val 506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SOMETIMES-BA’ZIDA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4572000" y="4221088"/>
            <a:ext cx="4104456" cy="2160240"/>
          </a:xfrm>
          <a:prstGeom prst="wedgeEllipseCallout">
            <a:avLst>
              <a:gd name="adj1" fmla="val -42220"/>
              <a:gd name="adj2" fmla="val 506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NEVER-HECH QACHON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2375756" y="2249504"/>
            <a:ext cx="4104456" cy="2160240"/>
          </a:xfrm>
          <a:prstGeom prst="wedgeEllipseCallout">
            <a:avLst>
              <a:gd name="adj1" fmla="val -42220"/>
              <a:gd name="adj2" fmla="val 506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OFTEN-TEZ-TEZ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3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GBOX_Educational_Song_for_Kids_BIG_SHOW_4_12_BIGBO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624"/>
            <a:ext cx="9121015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5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43939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2272" cy="6858000"/>
          </a:xfrm>
          <a:prstGeom prst="rect">
            <a:avLst/>
          </a:prstGeom>
        </p:spPr>
      </p:pic>
      <p:cxnSp>
        <p:nvCxnSpPr>
          <p:cNvPr id="4" name="Скругленная соединительная линия 3"/>
          <p:cNvCxnSpPr/>
          <p:nvPr/>
        </p:nvCxnSpPr>
        <p:spPr>
          <a:xfrm flipV="1">
            <a:off x="1763688" y="1556792"/>
            <a:ext cx="792088" cy="432048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кругленная соединительная линия 6"/>
          <p:cNvCxnSpPr/>
          <p:nvPr/>
        </p:nvCxnSpPr>
        <p:spPr>
          <a:xfrm flipV="1">
            <a:off x="1115616" y="1916832"/>
            <a:ext cx="1368152" cy="432048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кругленная соединительная линия 9"/>
          <p:cNvCxnSpPr/>
          <p:nvPr/>
        </p:nvCxnSpPr>
        <p:spPr>
          <a:xfrm flipV="1">
            <a:off x="899592" y="2348880"/>
            <a:ext cx="1584176" cy="432048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>
            <a:off x="5364088" y="1556792"/>
            <a:ext cx="1296144" cy="792088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3"/>
          <p:cNvCxnSpPr/>
          <p:nvPr/>
        </p:nvCxnSpPr>
        <p:spPr>
          <a:xfrm>
            <a:off x="5364088" y="1988840"/>
            <a:ext cx="1296144" cy="12700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flipV="1">
            <a:off x="5508104" y="1556792"/>
            <a:ext cx="1152128" cy="888244"/>
          </a:xfrm>
          <a:prstGeom prst="curvedConnector3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88360" y="5294317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always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33550" y="5294317"/>
            <a:ext cx="2142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usually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67744" y="567890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often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63222" y="5678905"/>
            <a:ext cx="2142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always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10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494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941168"/>
            <a:ext cx="8640960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erlin Sans FB" panose="020E0602020502020306" pitchFamily="34" charset="0"/>
              </a:rPr>
              <a:t>          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GOODBYE, KIDS! </a:t>
            </a:r>
          </a:p>
          <a:p>
            <a:r>
              <a:rPr lang="en-US" sz="4400" b="1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            GOOD LUCK!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73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2564904"/>
            <a:ext cx="8922156" cy="1938992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     ARE YOU READY </a:t>
            </a:r>
          </a:p>
          <a:p>
            <a:r>
              <a:rPr lang="en-US" sz="6000" b="1" dirty="0">
                <a:latin typeface="Arial Rounded MT Bold" panose="020F0704030504030204" pitchFamily="34" charset="0"/>
              </a:rPr>
              <a:t> </a:t>
            </a:r>
            <a:r>
              <a:rPr lang="en-US" sz="6000" b="1" dirty="0" smtClean="0">
                <a:latin typeface="Arial Rounded MT Bold" panose="020F0704030504030204" pitchFamily="34" charset="0"/>
              </a:rPr>
              <a:t>           TO START?</a:t>
            </a:r>
            <a:endParaRPr lang="ru-RU" sz="6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587344"/>
            <a:ext cx="5321756" cy="2237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888432" cy="2427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5744"/>
            <a:ext cx="3600400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31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789" y="2250040"/>
            <a:ext cx="6791217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/>
              <a:t>LET’S CHECK YOUR HOMEWORK!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0656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44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9880" y="1412776"/>
            <a:ext cx="410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morning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2244" y="1643608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bus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0786" y="1993289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b</a:t>
            </a:r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reakfast at 7:15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256257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school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114" y="2816268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d</a:t>
            </a:r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o my homework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7344" y="4473378"/>
            <a:ext cx="598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Do you get dressed at 7:20?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1944" y="4993785"/>
            <a:ext cx="7379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Do you have dinner  at 8:00p.m?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7344" y="5301208"/>
            <a:ext cx="738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Do you do your homework in the evening?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5" y="1916832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3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1772816"/>
            <a:ext cx="4968551" cy="258532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play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“SIMON SAYS….”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8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52" y="105273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BRUSH YOUR</a:t>
            </a:r>
          </a:p>
          <a:p>
            <a:r>
              <a:rPr lang="en-US" sz="4000" b="1" dirty="0" smtClean="0"/>
              <a:t>         TEETH</a:t>
            </a:r>
          </a:p>
          <a:p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6632"/>
            <a:ext cx="4464496" cy="32403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1520" y="3861048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DO     </a:t>
            </a:r>
          </a:p>
          <a:p>
            <a:r>
              <a:rPr lang="en-US" sz="4000" b="1" dirty="0" smtClean="0"/>
              <a:t>    MORNING              </a:t>
            </a:r>
          </a:p>
          <a:p>
            <a:r>
              <a:rPr lang="en-US" sz="4000" b="1" dirty="0" smtClean="0"/>
              <a:t>     EXERCISES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573016"/>
            <a:ext cx="4680520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983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4704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        GET UP</a:t>
            </a:r>
          </a:p>
          <a:p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3717032"/>
            <a:ext cx="3672408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 smtClean="0"/>
              <a:t>MAKE YOUR   BED</a:t>
            </a:r>
          </a:p>
          <a:p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28" y="3356992"/>
            <a:ext cx="4433036" cy="33962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0405"/>
            <a:ext cx="4536504" cy="30905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542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COMB YOUR               </a:t>
            </a:r>
          </a:p>
          <a:p>
            <a:r>
              <a:rPr lang="en-US" sz="4000" b="1" dirty="0" smtClean="0"/>
              <a:t>         HAIR</a:t>
            </a:r>
          </a:p>
          <a:p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6632"/>
            <a:ext cx="4608512" cy="33123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528" y="3499261"/>
            <a:ext cx="3672408" cy="31700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WASH YOUR FACE AND HANDS</a:t>
            </a:r>
          </a:p>
          <a:p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574168"/>
            <a:ext cx="4464496" cy="30951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2901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138</Words>
  <Application>Microsoft Office PowerPoint</Application>
  <PresentationFormat>Экран (4:3)</PresentationFormat>
  <Paragraphs>50</Paragraphs>
  <Slides>19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12</cp:revision>
  <dcterms:created xsi:type="dcterms:W3CDTF">2020-09-08T13:28:10Z</dcterms:created>
  <dcterms:modified xsi:type="dcterms:W3CDTF">2020-09-10T11:17:24Z</dcterms:modified>
</cp:coreProperties>
</file>