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7" r:id="rId2"/>
    <p:sldId id="258" r:id="rId3"/>
    <p:sldId id="259" r:id="rId4"/>
    <p:sldId id="260" r:id="rId5"/>
    <p:sldId id="261" r:id="rId6"/>
    <p:sldId id="256" r:id="rId7"/>
    <p:sldId id="262" r:id="rId8"/>
    <p:sldId id="263" r:id="rId9"/>
    <p:sldId id="264" r:id="rId10"/>
    <p:sldId id="265" r:id="rId11"/>
    <p:sldId id="267" r:id="rId12"/>
    <p:sldId id="272" r:id="rId13"/>
    <p:sldId id="269" r:id="rId14"/>
    <p:sldId id="268" r:id="rId15"/>
    <p:sldId id="273" r:id="rId16"/>
    <p:sldId id="266" r:id="rId17"/>
    <p:sldId id="270" r:id="rId18"/>
    <p:sldId id="274" r:id="rId19"/>
    <p:sldId id="27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82BC8-A9F8-4E5A-99AD-B193E96BB635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CB9E7-BC71-4BBE-84C4-91FA6F3929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509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CB9E7-BC71-4BBE-84C4-91FA6F39292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122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CB9E7-BC71-4BBE-84C4-91FA6F39292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66444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FCA9-7230-475A-9542-05536314CF2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2041-5831-4BF0-8E20-70C93E20E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7637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FCA9-7230-475A-9542-05536314CF2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2041-5831-4BF0-8E20-70C93E20E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430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FCA9-7230-475A-9542-05536314CF2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2041-5831-4BF0-8E20-70C93E20E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4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FCA9-7230-475A-9542-05536314CF2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2041-5831-4BF0-8E20-70C93E20E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225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FCA9-7230-475A-9542-05536314CF2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2041-5831-4BF0-8E20-70C93E20E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209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FCA9-7230-475A-9542-05536314CF2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2041-5831-4BF0-8E20-70C93E20E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244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FCA9-7230-475A-9542-05536314CF2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2041-5831-4BF0-8E20-70C93E20E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3485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FCA9-7230-475A-9542-05536314CF2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2041-5831-4BF0-8E20-70C93E20E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084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FCA9-7230-475A-9542-05536314CF2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2041-5831-4BF0-8E20-70C93E20E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1786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FCA9-7230-475A-9542-05536314CF2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2041-5831-4BF0-8E20-70C93E20E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4600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DFCA9-7230-475A-9542-05536314CF2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772041-5831-4BF0-8E20-70C93E20E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79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DFCA9-7230-475A-9542-05536314CF2E}" type="datetimeFigureOut">
              <a:rPr lang="ru-RU" smtClean="0"/>
              <a:t>10.09.2020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772041-5831-4BF0-8E20-70C93E20E5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2663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68" y="0"/>
            <a:ext cx="9100338" cy="64228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90673" y="2748217"/>
            <a:ext cx="5904656" cy="10156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b="1" dirty="0" smtClean="0"/>
              <a:t>KIDS’ ENGLISH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1880" y="4005064"/>
            <a:ext cx="1800200" cy="160043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000" b="1" dirty="0"/>
              <a:t> </a:t>
            </a:r>
            <a:r>
              <a:rPr lang="en-US" sz="8000" b="1" dirty="0" smtClean="0"/>
              <a:t> 4</a:t>
            </a:r>
            <a:endParaRPr lang="en-US" sz="8000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57517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692696"/>
            <a:ext cx="3672408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sz="4000" b="1" dirty="0" smtClean="0"/>
          </a:p>
          <a:p>
            <a:r>
              <a:rPr lang="en-US" sz="4000" b="1" dirty="0" smtClean="0"/>
              <a:t>GO TO SCHOOL</a:t>
            </a:r>
          </a:p>
          <a:p>
            <a:endParaRPr lang="en-US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23528" y="3501008"/>
            <a:ext cx="3672408" cy="2554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      </a:t>
            </a:r>
          </a:p>
          <a:p>
            <a:r>
              <a:rPr lang="en-US" sz="4000" b="1" dirty="0" smtClean="0"/>
              <a:t>      HAVE        BREAKFAST</a:t>
            </a:r>
          </a:p>
          <a:p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212976"/>
            <a:ext cx="4680520" cy="34290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6632"/>
            <a:ext cx="4680520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5011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-12552"/>
            <a:ext cx="8928992" cy="6743700"/>
          </a:xfrm>
          <a:prstGeom prst="rect">
            <a:avLst/>
          </a:prstGeom>
        </p:spPr>
      </p:pic>
      <p:sp>
        <p:nvSpPr>
          <p:cNvPr id="1048601" name="TextBox 2"/>
          <p:cNvSpPr txBox="1"/>
          <p:nvPr/>
        </p:nvSpPr>
        <p:spPr>
          <a:xfrm>
            <a:off x="1403648" y="3717032"/>
            <a:ext cx="5472608" cy="2939266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500" dirty="0" smtClean="0"/>
              <a:t>  </a:t>
            </a:r>
            <a:r>
              <a:rPr lang="en-US" sz="5500" b="1" dirty="0" smtClean="0"/>
              <a:t>Unit 2</a:t>
            </a:r>
            <a:r>
              <a:rPr lang="en-US" sz="5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. Lesson3.</a:t>
            </a:r>
          </a:p>
          <a:p>
            <a:pPr algn="ctr"/>
            <a:r>
              <a:rPr lang="en-US" sz="5500" b="1" dirty="0" smtClean="0">
                <a:solidFill>
                  <a:schemeClr val="accent3">
                    <a:lumMod val="20000"/>
                    <a:lumOff val="80000"/>
                  </a:schemeClr>
                </a:solidFill>
              </a:rPr>
              <a:t>“ON SUNDAY….”</a:t>
            </a:r>
          </a:p>
          <a:p>
            <a:pPr algn="ctr"/>
            <a:endParaRPr lang="en-US" sz="5500" b="1" dirty="0">
              <a:solidFill>
                <a:schemeClr val="accent3">
                  <a:lumMod val="20000"/>
                  <a:lumOff val="80000"/>
                </a:schemeClr>
              </a:solidFill>
            </a:endParaRPr>
          </a:p>
          <a:p>
            <a:pPr algn="ctr"/>
            <a:endParaRPr lang="en-US" sz="2000" b="1" dirty="0" smtClean="0">
              <a:solidFill>
                <a:schemeClr val="accent3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152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1" y="44624"/>
            <a:ext cx="9865096" cy="6984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1772816"/>
            <a:ext cx="4968551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HOW OFTEN DO YOU….?”</a:t>
            </a:r>
            <a:r>
              <a:rPr lang="en-US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59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ьная выноска 1"/>
          <p:cNvSpPr/>
          <p:nvPr/>
        </p:nvSpPr>
        <p:spPr>
          <a:xfrm>
            <a:off x="137232" y="116632"/>
            <a:ext cx="4104456" cy="2160240"/>
          </a:xfrm>
          <a:prstGeom prst="wedgeEllipseCallout">
            <a:avLst>
              <a:gd name="adj1" fmla="val -42220"/>
              <a:gd name="adj2" fmla="val 5064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ALWAYS-HAR DOIM, DOIMO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4427984" y="75536"/>
            <a:ext cx="4104456" cy="2160240"/>
          </a:xfrm>
          <a:prstGeom prst="wedgeEllipseCallout">
            <a:avLst>
              <a:gd name="adj1" fmla="val -42220"/>
              <a:gd name="adj2" fmla="val 5064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USUALLY-ODATDA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114392" y="4509120"/>
            <a:ext cx="4104456" cy="2160240"/>
          </a:xfrm>
          <a:prstGeom prst="wedgeEllipseCallout">
            <a:avLst>
              <a:gd name="adj1" fmla="val -42220"/>
              <a:gd name="adj2" fmla="val 5064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SOMETIMES-BA’ZIDA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4572000" y="4221088"/>
            <a:ext cx="4104456" cy="2160240"/>
          </a:xfrm>
          <a:prstGeom prst="wedgeEllipseCallout">
            <a:avLst>
              <a:gd name="adj1" fmla="val -42220"/>
              <a:gd name="adj2" fmla="val 5064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NEVER-HECH QACHON</a:t>
            </a:r>
            <a:endParaRPr lang="ru-RU" sz="4000" b="1" dirty="0">
              <a:solidFill>
                <a:srgbClr val="0070C0"/>
              </a:solidFill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2375756" y="2249504"/>
            <a:ext cx="4104456" cy="2160240"/>
          </a:xfrm>
          <a:prstGeom prst="wedgeEllipseCallout">
            <a:avLst>
              <a:gd name="adj1" fmla="val -42220"/>
              <a:gd name="adj2" fmla="val 50648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70C0"/>
                </a:solidFill>
              </a:rPr>
              <a:t>OFTEN-TEZ-TEZ</a:t>
            </a:r>
            <a:endParaRPr lang="ru-RU" sz="4000" b="1" dirty="0" smtClean="0">
              <a:solidFill>
                <a:srgbClr val="0070C0"/>
              </a:solidFill>
            </a:endParaRP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7832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62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GBOX_Educational_Song_for_Kids_BIG_SHOW_4_12_BIGBOX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4624"/>
            <a:ext cx="9121015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152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43939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79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42272" cy="6858000"/>
          </a:xfrm>
          <a:prstGeom prst="rect">
            <a:avLst/>
          </a:prstGeom>
        </p:spPr>
      </p:pic>
      <p:cxnSp>
        <p:nvCxnSpPr>
          <p:cNvPr id="4" name="Скругленная соединительная линия 3"/>
          <p:cNvCxnSpPr/>
          <p:nvPr/>
        </p:nvCxnSpPr>
        <p:spPr>
          <a:xfrm flipV="1">
            <a:off x="1763688" y="1556792"/>
            <a:ext cx="792088" cy="432048"/>
          </a:xfrm>
          <a:prstGeom prst="curvedConnector3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Скругленная соединительная линия 6"/>
          <p:cNvCxnSpPr/>
          <p:nvPr/>
        </p:nvCxnSpPr>
        <p:spPr>
          <a:xfrm flipV="1">
            <a:off x="1115616" y="1916832"/>
            <a:ext cx="1368152" cy="432048"/>
          </a:xfrm>
          <a:prstGeom prst="curvedConnector3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кругленная соединительная линия 9"/>
          <p:cNvCxnSpPr/>
          <p:nvPr/>
        </p:nvCxnSpPr>
        <p:spPr>
          <a:xfrm flipV="1">
            <a:off x="899592" y="2348880"/>
            <a:ext cx="1584176" cy="432048"/>
          </a:xfrm>
          <a:prstGeom prst="curvedConnector3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кругленная соединительная линия 11"/>
          <p:cNvCxnSpPr/>
          <p:nvPr/>
        </p:nvCxnSpPr>
        <p:spPr>
          <a:xfrm>
            <a:off x="5364088" y="1556792"/>
            <a:ext cx="1296144" cy="792088"/>
          </a:xfrm>
          <a:prstGeom prst="curvedConnector3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кругленная соединительная линия 13"/>
          <p:cNvCxnSpPr/>
          <p:nvPr/>
        </p:nvCxnSpPr>
        <p:spPr>
          <a:xfrm>
            <a:off x="5364088" y="1988840"/>
            <a:ext cx="1296144" cy="12700"/>
          </a:xfrm>
          <a:prstGeom prst="curvedConnector3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Скругленная соединительная линия 15"/>
          <p:cNvCxnSpPr/>
          <p:nvPr/>
        </p:nvCxnSpPr>
        <p:spPr>
          <a:xfrm flipV="1">
            <a:off x="5508104" y="1556792"/>
            <a:ext cx="1152128" cy="888244"/>
          </a:xfrm>
          <a:prstGeom prst="curvedConnector3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88360" y="5294317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always</a:t>
            </a:r>
            <a:endParaRPr lang="ru-RU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533550" y="5294317"/>
            <a:ext cx="214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usually</a:t>
            </a:r>
            <a:endParaRPr lang="ru-RU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267744" y="5678906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often</a:t>
            </a:r>
            <a:endParaRPr lang="ru-RU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63222" y="5678905"/>
            <a:ext cx="2142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always</a:t>
            </a:r>
            <a:endParaRPr lang="ru-RU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10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1494" cy="6957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73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4941168"/>
            <a:ext cx="8640960" cy="144655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Berlin Sans FB" panose="020E0602020502020306" pitchFamily="34" charset="0"/>
              </a:rPr>
              <a:t>           </a:t>
            </a:r>
            <a:r>
              <a:rPr lang="en-US" sz="44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GOODBYE, KIDS! </a:t>
            </a:r>
          </a:p>
          <a:p>
            <a:r>
              <a:rPr lang="en-US" sz="4400" b="1" dirty="0">
                <a:solidFill>
                  <a:schemeClr val="bg1"/>
                </a:solidFill>
                <a:latin typeface="Berlin Sans FB" panose="020E0602020502020306" pitchFamily="34" charset="0"/>
              </a:rPr>
              <a:t> </a:t>
            </a:r>
            <a:r>
              <a:rPr lang="en-US" sz="4400" b="1" dirty="0" smtClean="0">
                <a:solidFill>
                  <a:schemeClr val="bg1"/>
                </a:solidFill>
                <a:latin typeface="Berlin Sans FB" panose="020E0602020502020306" pitchFamily="34" charset="0"/>
              </a:rPr>
              <a:t>             GOOD LUCK!</a:t>
            </a:r>
            <a:endParaRPr lang="ru-RU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73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504" y="2564904"/>
            <a:ext cx="8922156" cy="1938992"/>
          </a:xfrm>
          <a:prstGeom prst="rect">
            <a:avLst/>
          </a:prstGeom>
          <a:solidFill>
            <a:srgbClr val="00B0F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latin typeface="Arial Rounded MT Bold" panose="020F0704030504030204" pitchFamily="34" charset="0"/>
              </a:rPr>
              <a:t>      ARE YOU READY </a:t>
            </a:r>
          </a:p>
          <a:p>
            <a:r>
              <a:rPr lang="en-US" sz="6000" b="1" dirty="0">
                <a:latin typeface="Arial Rounded MT Bold" panose="020F0704030504030204" pitchFamily="34" charset="0"/>
              </a:rPr>
              <a:t> </a:t>
            </a:r>
            <a:r>
              <a:rPr lang="en-US" sz="6000" b="1" dirty="0" smtClean="0">
                <a:latin typeface="Arial Rounded MT Bold" panose="020F0704030504030204" pitchFamily="34" charset="0"/>
              </a:rPr>
              <a:t>           TO START?</a:t>
            </a:r>
            <a:endParaRPr lang="ru-RU" sz="60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587344"/>
            <a:ext cx="5321756" cy="22374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3888432" cy="24273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95744"/>
            <a:ext cx="3600400" cy="244827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317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" y="0"/>
            <a:ext cx="908662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1789" y="2250040"/>
            <a:ext cx="6791217" cy="14465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 smtClean="0"/>
              <a:t>LET’S CHECK YOUR HOMEWORK!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206560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6448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59880" y="1412776"/>
            <a:ext cx="41046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morning</a:t>
            </a:r>
            <a:endParaRPr lang="ru-RU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2244" y="1643608"/>
            <a:ext cx="4050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bus</a:t>
            </a:r>
            <a:endParaRPr lang="ru-RU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60786" y="1993289"/>
            <a:ext cx="462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b</a:t>
            </a:r>
            <a:r>
              <a:rPr lang="en-US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reakfast at 7:15</a:t>
            </a:r>
            <a:endParaRPr lang="ru-RU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67944" y="2562572"/>
            <a:ext cx="3312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school</a:t>
            </a:r>
            <a:endParaRPr lang="ru-RU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32114" y="2816268"/>
            <a:ext cx="4628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d</a:t>
            </a:r>
            <a:r>
              <a:rPr lang="en-US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o my homework</a:t>
            </a:r>
            <a:endParaRPr lang="ru-RU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77344" y="4473378"/>
            <a:ext cx="59869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Do you get dressed at 7:20?</a:t>
            </a:r>
            <a:endParaRPr lang="ru-RU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81944" y="4993785"/>
            <a:ext cx="737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Do you have dinner  at 8:00p.m?</a:t>
            </a:r>
            <a:endParaRPr lang="ru-RU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77344" y="5301208"/>
            <a:ext cx="7383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Do you do your homework in the evening?</a:t>
            </a:r>
            <a:endParaRPr lang="ru-RU" sz="2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097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8" y="0"/>
            <a:ext cx="9086624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842305" y="1916832"/>
            <a:ext cx="5173211" cy="175432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Let’s repeat </a:t>
            </a:r>
          </a:p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our last lesson</a:t>
            </a:r>
            <a:r>
              <a:rPr lang="en-US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373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551" y="44624"/>
            <a:ext cx="9865096" cy="698477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835696" y="1772816"/>
            <a:ext cx="4968551" cy="258532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Let’s play </a:t>
            </a:r>
          </a:p>
          <a:p>
            <a:pPr algn="ctr"/>
            <a:r>
              <a:rPr lang="en-US" sz="5400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“SIMON SAYS….”</a:t>
            </a:r>
            <a:r>
              <a:rPr lang="en-US" b="1" dirty="0" smtClean="0">
                <a:solidFill>
                  <a:srgbClr val="7030A0"/>
                </a:solidFill>
                <a:latin typeface="Rockwell" panose="02060603020205020403" pitchFamily="18" charset="0"/>
              </a:rPr>
              <a:t>.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81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52" y="1052736"/>
            <a:ext cx="3672408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    BRUSH YOUR</a:t>
            </a:r>
          </a:p>
          <a:p>
            <a:r>
              <a:rPr lang="en-US" sz="4000" b="1" dirty="0" smtClean="0"/>
              <a:t>         TEETH</a:t>
            </a:r>
          </a:p>
          <a:p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16632"/>
            <a:ext cx="4464496" cy="324036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251520" y="3861048"/>
            <a:ext cx="3672408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      DO     </a:t>
            </a:r>
          </a:p>
          <a:p>
            <a:r>
              <a:rPr lang="en-US" sz="4000" b="1" dirty="0" smtClean="0"/>
              <a:t>    MORNING              </a:t>
            </a:r>
          </a:p>
          <a:p>
            <a:r>
              <a:rPr lang="en-US" sz="4000" b="1" dirty="0" smtClean="0"/>
              <a:t>     EXERCISES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3573016"/>
            <a:ext cx="4680520" cy="30243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98338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3672408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      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        GET UP</a:t>
            </a:r>
          </a:p>
          <a:p>
            <a:endParaRPr lang="ru-RU" sz="4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3717032"/>
            <a:ext cx="3672408" cy="255454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      </a:t>
            </a:r>
          </a:p>
          <a:p>
            <a:r>
              <a:rPr lang="en-US" sz="4000" b="1" dirty="0" smtClean="0"/>
              <a:t>MAKE YOUR   BED</a:t>
            </a:r>
          </a:p>
          <a:p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28" y="3356992"/>
            <a:ext cx="4433036" cy="339621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0405"/>
            <a:ext cx="4536504" cy="309056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5427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548680"/>
            <a:ext cx="3672408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COMB YOUR               </a:t>
            </a:r>
          </a:p>
          <a:p>
            <a:r>
              <a:rPr lang="en-US" sz="4000" b="1" dirty="0" smtClean="0"/>
              <a:t>         HAIR</a:t>
            </a:r>
          </a:p>
          <a:p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16632"/>
            <a:ext cx="4608512" cy="331236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23528" y="3499261"/>
            <a:ext cx="3672408" cy="317009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000" b="1" dirty="0" smtClean="0"/>
              <a:t>      </a:t>
            </a:r>
          </a:p>
          <a:p>
            <a:r>
              <a:rPr lang="en-US" sz="4000" b="1" dirty="0"/>
              <a:t> </a:t>
            </a:r>
            <a:r>
              <a:rPr lang="en-US" sz="4000" b="1" dirty="0" smtClean="0"/>
              <a:t>WASH YOUR FACE AND HANDS</a:t>
            </a:r>
          </a:p>
          <a:p>
            <a:endParaRPr lang="ru-RU" sz="4000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574168"/>
            <a:ext cx="4464496" cy="309519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12901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</TotalTime>
  <Words>138</Words>
  <Application>Microsoft Office PowerPoint</Application>
  <PresentationFormat>Экран (4:3)</PresentationFormat>
  <Paragraphs>50</Paragraphs>
  <Slides>19</Slides>
  <Notes>2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GoldFinder</dc:creator>
  <cp:lastModifiedBy>GoldFinder</cp:lastModifiedBy>
  <cp:revision>12</cp:revision>
  <dcterms:created xsi:type="dcterms:W3CDTF">2020-09-08T13:28:10Z</dcterms:created>
  <dcterms:modified xsi:type="dcterms:W3CDTF">2020-09-10T11:17:24Z</dcterms:modified>
</cp:coreProperties>
</file>