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67" r:id="rId13"/>
    <p:sldId id="268" r:id="rId14"/>
    <p:sldId id="256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4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25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41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0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9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23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3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37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739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26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98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F7D46-59C1-410B-A96A-B63103DB3E97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CE7B1-5BD5-4EC8-8F1C-74DC9C6806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03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8" y="0"/>
            <a:ext cx="9100338" cy="64228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90673" y="2748217"/>
            <a:ext cx="5904656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KIDS’ ENGLISH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4005064"/>
            <a:ext cx="1800200" cy="160043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b="1" dirty="0"/>
              <a:t> </a:t>
            </a:r>
            <a:r>
              <a:rPr lang="en-US" sz="8000" b="1" dirty="0" smtClean="0"/>
              <a:t> 4</a:t>
            </a:r>
            <a:endParaRPr lang="en-US" sz="8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69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>
            <a:off x="4463987" y="3197072"/>
            <a:ext cx="1668459" cy="126532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458280">
            <a:off x="3513287" y="2418470"/>
            <a:ext cx="336016" cy="15382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FIFTEEN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8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ogultegin_English_Song_for_Kids_Daily_Routine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620" y="0"/>
            <a:ext cx="8976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-12552"/>
            <a:ext cx="8928992" cy="6743700"/>
          </a:xfrm>
          <a:prstGeom prst="rect">
            <a:avLst/>
          </a:prstGeom>
        </p:spPr>
      </p:pic>
      <p:sp>
        <p:nvSpPr>
          <p:cNvPr id="1048601" name="TextBox 2"/>
          <p:cNvSpPr txBox="1"/>
          <p:nvPr/>
        </p:nvSpPr>
        <p:spPr>
          <a:xfrm>
            <a:off x="1403648" y="3717032"/>
            <a:ext cx="5472608" cy="263149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500" dirty="0" smtClean="0"/>
              <a:t>  </a:t>
            </a:r>
            <a:r>
              <a:rPr lang="en-US" sz="5500" b="1" dirty="0" smtClean="0"/>
              <a:t>Unit 2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 Lesson 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2.</a:t>
            </a:r>
            <a:endParaRPr lang="en-US" sz="55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“</a:t>
            </a:r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MY SCHOOL </a:t>
            </a:r>
          </a:p>
          <a:p>
            <a:pPr algn="ctr"/>
            <a:r>
              <a:rPr lang="en-US" sz="55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DAY”</a:t>
            </a:r>
            <a:endParaRPr lang="en-US" sz="2000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76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4" y="-315416"/>
            <a:ext cx="9144000" cy="71287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0232" y="710987"/>
            <a:ext cx="5976664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/>
              <a:t>         NEW WORDS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56236" y="1418873"/>
            <a:ext cx="5904656" cy="452431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/>
              <a:t>1.Stay at school-</a:t>
            </a:r>
            <a:r>
              <a:rPr lang="en-US" sz="3600" b="1" dirty="0" err="1" smtClean="0"/>
              <a:t>maktabda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qolmoq</a:t>
            </a:r>
            <a:endParaRPr lang="en-US" sz="3600" b="1" dirty="0" smtClean="0"/>
          </a:p>
          <a:p>
            <a:r>
              <a:rPr lang="en-US" sz="3600" b="1" dirty="0" smtClean="0"/>
              <a:t>2.Have dinner- </a:t>
            </a:r>
            <a:r>
              <a:rPr lang="en-US" sz="3600" b="1" dirty="0" err="1" smtClean="0"/>
              <a:t>kechki</a:t>
            </a:r>
            <a:r>
              <a:rPr lang="en-US" sz="3600" b="1" dirty="0" smtClean="0"/>
              <a:t> </a:t>
            </a:r>
            <a:r>
              <a:rPr lang="en-US" sz="3600" b="1" dirty="0" err="1"/>
              <a:t>o</a:t>
            </a:r>
            <a:r>
              <a:rPr lang="en-US" sz="3600" b="1" dirty="0" err="1" smtClean="0"/>
              <a:t>vqatni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yemoq</a:t>
            </a:r>
            <a:endParaRPr lang="en-US" sz="3600" b="1" dirty="0" smtClean="0"/>
          </a:p>
          <a:p>
            <a:r>
              <a:rPr lang="en-US" sz="3600" b="1" dirty="0" smtClean="0"/>
              <a:t>3.Before- </a:t>
            </a:r>
            <a:r>
              <a:rPr lang="en-US" sz="3600" b="1" dirty="0" smtClean="0"/>
              <a:t>…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oldin</a:t>
            </a:r>
            <a:endParaRPr lang="en-US" sz="3600" b="1" dirty="0" smtClean="0"/>
          </a:p>
          <a:p>
            <a:r>
              <a:rPr lang="en-US" sz="3600" b="1" dirty="0" smtClean="0"/>
              <a:t>4.After- …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keyin</a:t>
            </a:r>
            <a:endParaRPr lang="en-US" sz="3600" b="1" dirty="0" smtClean="0"/>
          </a:p>
          <a:p>
            <a:r>
              <a:rPr lang="en-US" sz="3600" b="1" dirty="0" smtClean="0"/>
              <a:t>5.Then- </a:t>
            </a:r>
            <a:r>
              <a:rPr lang="en-US" sz="3600" b="1" dirty="0" err="1" smtClean="0"/>
              <a:t>keyin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so’ngra</a:t>
            </a:r>
            <a:endParaRPr lang="en-US" sz="3600" b="1" dirty="0" smtClean="0"/>
          </a:p>
          <a:p>
            <a:r>
              <a:rPr lang="en-US" sz="3600" b="1" dirty="0" smtClean="0"/>
              <a:t>6.Go to bed-</a:t>
            </a:r>
            <a:r>
              <a:rPr lang="en-US" sz="3600" b="1" dirty="0" err="1" smtClean="0"/>
              <a:t>uxlagani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yotmoq</a:t>
            </a:r>
            <a:endParaRPr lang="en-US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81313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0850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332656"/>
            <a:ext cx="8568952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          </a:t>
            </a:r>
            <a:r>
              <a:rPr lang="en-US" sz="4800" b="1" dirty="0" smtClean="0">
                <a:latin typeface="Arial Rounded MT Bold" panose="020F0704030504030204" pitchFamily="34" charset="0"/>
              </a:rPr>
              <a:t>PAY ATTENTION!</a:t>
            </a:r>
            <a:endParaRPr lang="ru-RU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349895" y="2132856"/>
            <a:ext cx="64087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BEFORE - ..DAN OLDIN</a:t>
            </a:r>
          </a:p>
          <a:p>
            <a:r>
              <a:rPr lang="en-US" sz="2800" b="1" dirty="0">
                <a:latin typeface="Arial Black" panose="020B0A04020102020204" pitchFamily="34" charset="0"/>
              </a:rPr>
              <a:t> </a:t>
            </a:r>
            <a:r>
              <a:rPr lang="en-US" sz="2800" b="1" dirty="0" smtClean="0">
                <a:latin typeface="Arial Black" panose="020B0A04020102020204" pitchFamily="34" charset="0"/>
              </a:rPr>
              <a:t>   </a:t>
            </a:r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Before  + Noun/..</a:t>
            </a:r>
            <a:r>
              <a:rPr lang="en-US" sz="2800" b="1" dirty="0" err="1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ing</a:t>
            </a:r>
            <a:endParaRPr lang="en-US" sz="2800" b="1" dirty="0" smtClean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Ex: I have  breakfast before school</a:t>
            </a:r>
          </a:p>
          <a:p>
            <a:endParaRPr lang="en-US" sz="2800" b="1" dirty="0" smtClean="0">
              <a:latin typeface="Arial Black" panose="020B0A040201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AFTER-….. DAN KEYIN</a:t>
            </a:r>
          </a:p>
          <a:p>
            <a:r>
              <a:rPr lang="en-US" sz="2800" b="1" dirty="0">
                <a:latin typeface="Arial Black" panose="020B0A04020102020204" pitchFamily="34" charset="0"/>
              </a:rPr>
              <a:t> </a:t>
            </a:r>
            <a:r>
              <a:rPr lang="en-US" sz="2800" b="1" dirty="0" smtClean="0">
                <a:latin typeface="Arial Black" panose="020B0A04020102020204" pitchFamily="34" charset="0"/>
              </a:rPr>
              <a:t>    </a:t>
            </a:r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After + Noun/ ..</a:t>
            </a:r>
            <a:r>
              <a:rPr lang="en-US" sz="2800" b="1" dirty="0" err="1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ing</a:t>
            </a:r>
            <a:endParaRPr lang="en-US" sz="2800" b="1" dirty="0" smtClean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Ex: I do homework after school</a:t>
            </a:r>
          </a:p>
          <a:p>
            <a:r>
              <a:rPr lang="en-US" sz="2800" b="1" dirty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smtClean="0">
                <a:solidFill>
                  <a:schemeClr val="bg1">
                    <a:lumMod val="85000"/>
                  </a:schemeClr>
                </a:solidFill>
                <a:latin typeface="Arial Black" panose="020B0A04020102020204" pitchFamily="34" charset="0"/>
              </a:rPr>
              <a:t>I  go to bed after drinking milk</a:t>
            </a:r>
            <a:endParaRPr lang="ru-RU" sz="2800" b="1" dirty="0">
              <a:solidFill>
                <a:schemeClr val="bg1">
                  <a:lumMod val="8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99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8784976" cy="5112567"/>
          </a:xfrm>
          <a:prstGeom prst="rect">
            <a:avLst/>
          </a:prstGeom>
        </p:spPr>
      </p:pic>
      <p:cxnSp>
        <p:nvCxnSpPr>
          <p:cNvPr id="4" name="Скругленная соединительная линия 3"/>
          <p:cNvCxnSpPr/>
          <p:nvPr/>
        </p:nvCxnSpPr>
        <p:spPr>
          <a:xfrm flipV="1">
            <a:off x="1187624" y="2132856"/>
            <a:ext cx="3456384" cy="504056"/>
          </a:xfrm>
          <a:prstGeom prst="curvedConnector3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Скругленная соединительная линия 5"/>
          <p:cNvCxnSpPr/>
          <p:nvPr/>
        </p:nvCxnSpPr>
        <p:spPr>
          <a:xfrm>
            <a:off x="1547664" y="3293368"/>
            <a:ext cx="3096344" cy="711696"/>
          </a:xfrm>
          <a:prstGeom prst="curvedConnector3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кругленная соединительная линия 7"/>
          <p:cNvCxnSpPr/>
          <p:nvPr/>
        </p:nvCxnSpPr>
        <p:spPr>
          <a:xfrm>
            <a:off x="1281016" y="4005064"/>
            <a:ext cx="3362992" cy="576064"/>
          </a:xfrm>
          <a:prstGeom prst="curvedConnector3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кругленная соединительная линия 9"/>
          <p:cNvCxnSpPr/>
          <p:nvPr/>
        </p:nvCxnSpPr>
        <p:spPr>
          <a:xfrm>
            <a:off x="2411760" y="4581128"/>
            <a:ext cx="2160240" cy="648072"/>
          </a:xfrm>
          <a:prstGeom prst="curvedConnector3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 rot="5400000" flipH="1" flipV="1">
            <a:off x="2093440" y="2822648"/>
            <a:ext cx="2520280" cy="2292824"/>
          </a:xfrm>
          <a:prstGeom prst="curvedConnector3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55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44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8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Рисунок 209716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29466" y="167077"/>
            <a:ext cx="8685068" cy="6523845"/>
          </a:xfrm>
          <a:prstGeom prst="rect">
            <a:avLst/>
          </a:prstGeom>
        </p:spPr>
      </p:pic>
      <p:sp>
        <p:nvSpPr>
          <p:cNvPr id="1049004" name="TextBox 1049003"/>
          <p:cNvSpPr txBox="1"/>
          <p:nvPr/>
        </p:nvSpPr>
        <p:spPr>
          <a:xfrm>
            <a:off x="1259632" y="1988840"/>
            <a:ext cx="4872683" cy="118494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7030A0"/>
                </a:solidFill>
              </a:rPr>
              <a:t>LET'S </a:t>
            </a:r>
            <a:r>
              <a:rPr lang="en-US" sz="3500" b="1" dirty="0">
                <a:solidFill>
                  <a:srgbClr val="7030A0"/>
                </a:solidFill>
              </a:rPr>
              <a:t>CHECK YOUR </a:t>
            </a:r>
            <a:r>
              <a:rPr lang="en-US" sz="3500" b="1" dirty="0" smtClean="0">
                <a:solidFill>
                  <a:srgbClr val="7030A0"/>
                </a:solidFill>
              </a:rPr>
              <a:t>HOMEWORK</a:t>
            </a:r>
            <a:r>
              <a:rPr lang="en-US" sz="3600" b="1" dirty="0">
                <a:solidFill>
                  <a:srgbClr val="7030A0"/>
                </a:solidFill>
              </a:rPr>
              <a:t>!</a:t>
            </a:r>
            <a:endParaRPr lang="en-GB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00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751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9552" y="1024089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It’s ten forty five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4688" y="1340768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It’s eleven ten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848" y="1638154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It’s three twenty five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848" y="1916832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It’s eight thirty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4688" y="2276872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It’s six fifty</a:t>
            </a:r>
            <a:endParaRPr lang="ru-RU" sz="24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3437563"/>
            <a:ext cx="4628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When do you get dressed</a:t>
            </a:r>
            <a:r>
              <a:rPr lang="en-US" sz="2400" b="1" dirty="0" smtClean="0">
                <a:latin typeface="Arial Black" panose="020B0A04020102020204" pitchFamily="34" charset="0"/>
              </a:rPr>
              <a:t>?</a:t>
            </a:r>
            <a:endParaRPr lang="ru-RU" sz="2400" b="1" dirty="0"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005064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When do you do morning exercises?</a:t>
            </a:r>
            <a:endParaRPr lang="ru-RU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458112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When do you brush your teeth?</a:t>
            </a:r>
            <a:endParaRPr lang="ru-RU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54252" y="4930656"/>
            <a:ext cx="4589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When do you comb hair?</a:t>
            </a:r>
            <a:endParaRPr lang="ru-RU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432" y="5487400"/>
            <a:ext cx="8390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When do you have breakfast?</a:t>
            </a:r>
            <a:endParaRPr lang="ru-RU" sz="24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19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5" y="1916832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1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6380440">
            <a:off x="3844145" y="2609414"/>
            <a:ext cx="1291269" cy="123748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200000">
            <a:off x="3606799" y="2514027"/>
            <a:ext cx="336016" cy="14299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OC’LOCK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06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2775636" flipV="1">
            <a:off x="4238322" y="3698558"/>
            <a:ext cx="1352815" cy="11867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8165482">
            <a:off x="3720152" y="2232192"/>
            <a:ext cx="336016" cy="138023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TEN TWENTY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0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8797456" flipV="1">
            <a:off x="4190691" y="2731659"/>
            <a:ext cx="1482696" cy="186076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7850786">
            <a:off x="3740555" y="2312242"/>
            <a:ext cx="336016" cy="1380236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TEN OH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1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5400000">
            <a:off x="3937532" y="3631369"/>
            <a:ext cx="1052912" cy="126532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442662">
            <a:off x="3595273" y="2348548"/>
            <a:ext cx="336016" cy="153824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THIRTY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5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3588" y="116632"/>
            <a:ext cx="7416824" cy="107721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   WHAT’S THE TIME?  - </a:t>
            </a:r>
          </a:p>
          <a:p>
            <a:r>
              <a:rPr lang="en-US" sz="3200" b="1" dirty="0" smtClean="0">
                <a:latin typeface="Arial Rounded MT Bold" panose="020F0704030504030204" pitchFamily="34" charset="0"/>
              </a:rPr>
              <a:t>        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5688632" cy="3888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трелка вправо 5"/>
          <p:cNvSpPr/>
          <p:nvPr/>
        </p:nvSpPr>
        <p:spPr>
          <a:xfrm rot="10800000" flipV="1">
            <a:off x="2699792" y="3163064"/>
            <a:ext cx="1764196" cy="179071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 rot="16916164">
            <a:off x="3584118" y="2273003"/>
            <a:ext cx="336016" cy="163242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77029" y="5445224"/>
            <a:ext cx="7416824" cy="13234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Rounded MT Bold" panose="020F0704030504030204" pitchFamily="34" charset="0"/>
              </a:rPr>
              <a:t>        </a:t>
            </a:r>
            <a:r>
              <a:rPr lang="en-US" sz="4000" b="1" dirty="0" smtClean="0">
                <a:solidFill>
                  <a:schemeClr val="bg1"/>
                </a:solidFill>
                <a:latin typeface="Arial Rounded MT Bold" panose="020F0704030504030204" pitchFamily="34" charset="0"/>
              </a:rPr>
              <a:t>IT’S NINE FORTY FIVE</a:t>
            </a:r>
          </a:p>
          <a:p>
            <a:endParaRPr lang="en-US" sz="4000" b="1" dirty="0" smtClean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3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221</Words>
  <Application>Microsoft Office PowerPoint</Application>
  <PresentationFormat>Экран (4:3)</PresentationFormat>
  <Paragraphs>51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8</cp:revision>
  <dcterms:created xsi:type="dcterms:W3CDTF">2020-09-02T17:49:00Z</dcterms:created>
  <dcterms:modified xsi:type="dcterms:W3CDTF">2020-09-02T19:06:18Z</dcterms:modified>
</cp:coreProperties>
</file>