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56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4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1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0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9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3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6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D46-59C1-410B-A96A-B63103DB3E9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E7B1-5BD5-4EC8-8F1C-74DC9C680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3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9100338" cy="642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673" y="2748217"/>
            <a:ext cx="590465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KIDS’ ENGLISH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4005064"/>
            <a:ext cx="1800200" cy="160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 </a:t>
            </a:r>
            <a:r>
              <a:rPr lang="en-US" sz="8000" b="1" dirty="0" smtClean="0"/>
              <a:t> 4</a:t>
            </a:r>
            <a:endParaRPr lang="en-US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463987" y="3197072"/>
            <a:ext cx="1668459" cy="1265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458280">
            <a:off x="3513287" y="2418470"/>
            <a:ext cx="336016" cy="15382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FIFTEEN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ogultegin_English_Song_for_Kids_Daily_Routin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20" y="0"/>
            <a:ext cx="8976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2552"/>
            <a:ext cx="8928992" cy="6743700"/>
          </a:xfrm>
          <a:prstGeom prst="rect">
            <a:avLst/>
          </a:prstGeom>
        </p:spPr>
      </p:pic>
      <p:sp>
        <p:nvSpPr>
          <p:cNvPr id="1048601" name="TextBox 2"/>
          <p:cNvSpPr txBox="1"/>
          <p:nvPr/>
        </p:nvSpPr>
        <p:spPr>
          <a:xfrm>
            <a:off x="1403648" y="3717032"/>
            <a:ext cx="5472608" cy="26314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500" dirty="0" smtClean="0"/>
              <a:t>  </a:t>
            </a:r>
            <a:r>
              <a:rPr lang="en-US" sz="5500" b="1" dirty="0" smtClean="0"/>
              <a:t>Unit 2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Lesson 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2.</a:t>
            </a:r>
            <a:endParaRPr lang="en-US" sz="55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MY SCHOOL </a:t>
            </a:r>
          </a:p>
          <a:p>
            <a:pPr algn="ctr"/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DAY”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7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-315416"/>
            <a:ext cx="9144000" cy="7128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232" y="710987"/>
            <a:ext cx="5976664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   NEW WORDS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56236" y="1418873"/>
            <a:ext cx="5904656" cy="45243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1.Stay at school-</a:t>
            </a:r>
            <a:r>
              <a:rPr lang="en-US" sz="3600" b="1" dirty="0" err="1" smtClean="0"/>
              <a:t>maktabda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qolmoq</a:t>
            </a:r>
            <a:endParaRPr lang="en-US" sz="3600" b="1" dirty="0" smtClean="0"/>
          </a:p>
          <a:p>
            <a:r>
              <a:rPr lang="en-US" sz="3600" b="1" dirty="0" smtClean="0"/>
              <a:t>2.Have dinner- </a:t>
            </a:r>
            <a:r>
              <a:rPr lang="en-US" sz="3600" b="1" dirty="0" err="1" smtClean="0"/>
              <a:t>kechki</a:t>
            </a:r>
            <a:r>
              <a:rPr lang="en-US" sz="3600" b="1" dirty="0" smtClean="0"/>
              <a:t> </a:t>
            </a:r>
            <a:r>
              <a:rPr lang="en-US" sz="3600" b="1" dirty="0" err="1"/>
              <a:t>o</a:t>
            </a:r>
            <a:r>
              <a:rPr lang="en-US" sz="3600" b="1" dirty="0" err="1" smtClean="0"/>
              <a:t>vqatni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yemoq</a:t>
            </a:r>
            <a:endParaRPr lang="en-US" sz="3600" b="1" dirty="0" smtClean="0"/>
          </a:p>
          <a:p>
            <a:r>
              <a:rPr lang="en-US" sz="3600" b="1" dirty="0" smtClean="0"/>
              <a:t>3.Before- </a:t>
            </a:r>
            <a:r>
              <a:rPr lang="en-US" sz="3600" b="1" dirty="0" smtClean="0"/>
              <a:t>…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oldin</a:t>
            </a:r>
            <a:endParaRPr lang="en-US" sz="3600" b="1" dirty="0" smtClean="0"/>
          </a:p>
          <a:p>
            <a:r>
              <a:rPr lang="en-US" sz="3600" b="1" dirty="0" smtClean="0"/>
              <a:t>4.After- …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keyin</a:t>
            </a:r>
            <a:endParaRPr lang="en-US" sz="3600" b="1" dirty="0" smtClean="0"/>
          </a:p>
          <a:p>
            <a:r>
              <a:rPr lang="en-US" sz="3600" b="1" dirty="0" smtClean="0"/>
              <a:t>5.Then- </a:t>
            </a:r>
            <a:r>
              <a:rPr lang="en-US" sz="3600" b="1" dirty="0" err="1" smtClean="0"/>
              <a:t>keyin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so’ngra</a:t>
            </a:r>
            <a:endParaRPr lang="en-US" sz="3600" b="1" dirty="0" smtClean="0"/>
          </a:p>
          <a:p>
            <a:r>
              <a:rPr lang="en-US" sz="3600" b="1" dirty="0" smtClean="0"/>
              <a:t>6.Go to bed-</a:t>
            </a:r>
            <a:r>
              <a:rPr lang="en-US" sz="3600" b="1" dirty="0" err="1" smtClean="0"/>
              <a:t>uxlagani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yotmoq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131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850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856895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</a:t>
            </a:r>
            <a:r>
              <a:rPr lang="en-US" sz="4800" b="1" dirty="0" smtClean="0">
                <a:latin typeface="Arial Rounded MT Bold" panose="020F0704030504030204" pitchFamily="34" charset="0"/>
              </a:rPr>
              <a:t>PAY ATTENTION!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49895" y="2132856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BEFORE - ..DAN OLDIN</a:t>
            </a:r>
          </a:p>
          <a:p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 Black" panose="020B0A04020102020204" pitchFamily="34" charset="0"/>
              </a:rPr>
              <a:t>  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Before  + Noun/..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ing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Ex: I have  breakfast before school</a:t>
            </a:r>
          </a:p>
          <a:p>
            <a:endParaRPr lang="en-US" sz="2800" b="1" dirty="0" smtClean="0"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AFTER-….. DAN KEYIN</a:t>
            </a:r>
          </a:p>
          <a:p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 Black" panose="020B0A04020102020204" pitchFamily="34" charset="0"/>
              </a:rPr>
              <a:t>   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After + Noun/ ..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ing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Ex: I do homework after school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I  go to bed after drinking milk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84976" cy="5112567"/>
          </a:xfrm>
          <a:prstGeom prst="rect">
            <a:avLst/>
          </a:prstGeom>
        </p:spPr>
      </p:pic>
      <p:cxnSp>
        <p:nvCxnSpPr>
          <p:cNvPr id="4" name="Скругленная соединительная линия 3"/>
          <p:cNvCxnSpPr/>
          <p:nvPr/>
        </p:nvCxnSpPr>
        <p:spPr>
          <a:xfrm flipV="1">
            <a:off x="1187624" y="2132856"/>
            <a:ext cx="3456384" cy="504056"/>
          </a:xfrm>
          <a:prstGeom prst="curved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>
            <a:off x="1547664" y="3293368"/>
            <a:ext cx="3096344" cy="711696"/>
          </a:xfrm>
          <a:prstGeom prst="curved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1281016" y="4005064"/>
            <a:ext cx="3362992" cy="576064"/>
          </a:xfrm>
          <a:prstGeom prst="curved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>
            <a:off x="2411760" y="4581128"/>
            <a:ext cx="2160240" cy="648072"/>
          </a:xfrm>
          <a:prstGeom prst="curved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2093440" y="2822648"/>
            <a:ext cx="2520280" cy="2292824"/>
          </a:xfrm>
          <a:prstGeom prst="curved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6" y="167077"/>
            <a:ext cx="8685068" cy="6523845"/>
          </a:xfrm>
          <a:prstGeom prst="rect">
            <a:avLst/>
          </a:prstGeom>
        </p:spPr>
      </p:pic>
      <p:sp>
        <p:nvSpPr>
          <p:cNvPr id="1049004" name="TextBox 1049003"/>
          <p:cNvSpPr txBox="1"/>
          <p:nvPr/>
        </p:nvSpPr>
        <p:spPr>
          <a:xfrm>
            <a:off x="1259632" y="1988840"/>
            <a:ext cx="4872683" cy="11849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7030A0"/>
                </a:solidFill>
              </a:rPr>
              <a:t>LET'S </a:t>
            </a:r>
            <a:r>
              <a:rPr lang="en-US" sz="3500" b="1" dirty="0">
                <a:solidFill>
                  <a:srgbClr val="7030A0"/>
                </a:solidFill>
              </a:rPr>
              <a:t>CHECK YOUR </a:t>
            </a:r>
            <a:r>
              <a:rPr lang="en-US" sz="3500" b="1" dirty="0" smtClean="0">
                <a:solidFill>
                  <a:srgbClr val="7030A0"/>
                </a:solidFill>
              </a:rPr>
              <a:t>HOMEWORK</a:t>
            </a:r>
            <a:r>
              <a:rPr lang="en-US" sz="3600" b="1" dirty="0">
                <a:solidFill>
                  <a:srgbClr val="7030A0"/>
                </a:solidFill>
              </a:rPr>
              <a:t>!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751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024089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It’s ten forty five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688" y="1340768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It’s eleven ten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48" y="1638154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It’s three twenty five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48" y="1916832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It’s eight thirty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688" y="2276872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It’s six fifty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437563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When do you get dressed</a:t>
            </a:r>
            <a:r>
              <a:rPr lang="en-US" sz="2400" b="1" dirty="0" smtClean="0">
                <a:latin typeface="Arial Black" panose="020B0A04020102020204" pitchFamily="34" charset="0"/>
              </a:rPr>
              <a:t>?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0050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When do you do morning exercises?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5811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When do you brush your teeth?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4252" y="4930656"/>
            <a:ext cx="458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When do you comb hair?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432" y="5487400"/>
            <a:ext cx="839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When do you have breakfast?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" y="0"/>
            <a:ext cx="90866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2305" y="1916832"/>
            <a:ext cx="5173211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Let’s repeat 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our last lesson</a:t>
            </a:r>
            <a:r>
              <a:rPr lang="en-US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6380440">
            <a:off x="3844145" y="2609414"/>
            <a:ext cx="1291269" cy="12374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200000">
            <a:off x="3606799" y="2514027"/>
            <a:ext cx="336016" cy="14299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OC’LOCK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2775636" flipV="1">
            <a:off x="4238322" y="3698558"/>
            <a:ext cx="1352815" cy="11867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8165482">
            <a:off x="3720152" y="2232192"/>
            <a:ext cx="336016" cy="13802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TEN TWENTY FIVE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8797456" flipV="1">
            <a:off x="4190691" y="2731659"/>
            <a:ext cx="1482696" cy="18607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7850786">
            <a:off x="3740555" y="2312242"/>
            <a:ext cx="336016" cy="13802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TEN OH FIVE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5400000">
            <a:off x="3937532" y="3631369"/>
            <a:ext cx="1052912" cy="1265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442662">
            <a:off x="3595273" y="2348548"/>
            <a:ext cx="336016" cy="15382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THIRTY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0800000" flipV="1">
            <a:off x="2699792" y="3163064"/>
            <a:ext cx="1764196" cy="17907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916164">
            <a:off x="3584118" y="2273003"/>
            <a:ext cx="336016" cy="163242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FORTY FIVE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221</Words>
  <Application>Microsoft Office PowerPoint</Application>
  <PresentationFormat>Экран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GoldFinder</dc:creator>
  <cp:lastModifiedBy>GoldFinder</cp:lastModifiedBy>
  <cp:revision>8</cp:revision>
  <dcterms:created xsi:type="dcterms:W3CDTF">2020-09-02T17:49:00Z</dcterms:created>
  <dcterms:modified xsi:type="dcterms:W3CDTF">2020-09-02T19:06:18Z</dcterms:modified>
</cp:coreProperties>
</file>