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0" r:id="rId5"/>
    <p:sldId id="258" r:id="rId6"/>
    <p:sldId id="265" r:id="rId7"/>
    <p:sldId id="266" r:id="rId8"/>
    <p:sldId id="267" r:id="rId9"/>
    <p:sldId id="259" r:id="rId10"/>
    <p:sldId id="261" r:id="rId11"/>
    <p:sldId id="26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idsenglish.ucoz.com/logot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1264"/>
            <a:ext cx="8640960" cy="637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67280" y="1700807"/>
            <a:ext cx="1944216" cy="132343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8000" b="1" dirty="0" smtClean="0"/>
              <a:t>   4</a:t>
            </a:r>
          </a:p>
        </p:txBody>
      </p:sp>
    </p:spTree>
    <p:extLst>
      <p:ext uri="{BB962C8B-B14F-4D97-AF65-F5344CB8AC3E}">
        <p14:creationId xmlns:p14="http://schemas.microsoft.com/office/powerpoint/2010/main" val="2439796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nargiza\presentations\pictures for ppts\Снимо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4586" y="1124744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</a:rPr>
              <a:t>wimming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4586" y="1556792"/>
            <a:ext cx="2090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</a:rPr>
              <a:t>wim well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4586" y="1988840"/>
            <a:ext cx="3283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</a:t>
            </a:r>
            <a:r>
              <a:rPr lang="en-US" sz="2800" b="1" dirty="0" smtClean="0">
                <a:solidFill>
                  <a:srgbClr val="FF0000"/>
                </a:solidFill>
              </a:rPr>
              <a:t>ood at dancing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8623" y="244731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</a:rPr>
              <a:t>laying chess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0091" y="4484663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</a:t>
            </a:r>
            <a:r>
              <a:rPr lang="en-US" sz="3200" b="1" dirty="0" smtClean="0">
                <a:solidFill>
                  <a:srgbClr val="FF0000"/>
                </a:solidFill>
              </a:rPr>
              <a:t>oing taekwondo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5282887"/>
            <a:ext cx="283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dancing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99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nargiza\presentations\pictures for ppts\homework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2788"/>
            <a:ext cx="8640960" cy="586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864096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Homework : to write about family members what they are good at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0533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50"/>
            <a:ext cx="8928992" cy="6743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8840" y="4509120"/>
            <a:ext cx="5335408" cy="132343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/>
              <a:t>  </a:t>
            </a:r>
            <a:r>
              <a:rPr lang="en-US" sz="4000" b="1" dirty="0" smtClean="0"/>
              <a:t>Unit 1. Lesson 1.</a:t>
            </a:r>
          </a:p>
          <a:p>
            <a:r>
              <a:rPr lang="en-US" sz="4000" b="1" dirty="0" smtClean="0"/>
              <a:t>I CAN SPEAK ENGLISH  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490078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0-08-20_13-02-0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624"/>
            <a:ext cx="9108504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4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37116"/>
            <a:ext cx="7272808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2800" b="1" dirty="0" smtClean="0"/>
              <a:t>CAN – QILA OLMOQ +VERB(DO,WRITE,READ…)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052736"/>
            <a:ext cx="3345480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       I can sing a     song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1052736"/>
            <a:ext cx="3672408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I am good at singing a song</a:t>
            </a:r>
            <a:endParaRPr lang="ru-RU" sz="3200" b="1" dirty="0"/>
          </a:p>
        </p:txBody>
      </p:sp>
      <p:pic>
        <p:nvPicPr>
          <p:cNvPr id="7" name="Picture 7" descr="Singing for Children: Benefits &amp; Tips to Learn How to S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60847"/>
            <a:ext cx="3000824" cy="186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/>
          <p:cNvSpPr/>
          <p:nvPr/>
        </p:nvSpPr>
        <p:spPr>
          <a:xfrm rot="2952022">
            <a:off x="1608263" y="2305577"/>
            <a:ext cx="127093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8264166">
            <a:off x="5442112" y="2336394"/>
            <a:ext cx="147491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7504" y="4077072"/>
            <a:ext cx="316835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/>
              <a:t>H</a:t>
            </a:r>
            <a:r>
              <a:rPr lang="en-US" sz="3600" b="1" dirty="0" smtClean="0"/>
              <a:t>e can draw </a:t>
            </a:r>
            <a:endParaRPr lang="ru-RU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628608" y="3921933"/>
            <a:ext cx="3240360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/>
              <a:t>He is good at drawing </a:t>
            </a:r>
            <a:endParaRPr lang="ru-RU" sz="3600" b="1" dirty="0"/>
          </a:p>
        </p:txBody>
      </p:sp>
      <p:pic>
        <p:nvPicPr>
          <p:cNvPr id="1026" name="Picture 2" descr="E:\nargiza\presentations\pictures for ppts\BOY DRAWING —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22097"/>
            <a:ext cx="3020288" cy="207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право 16"/>
          <p:cNvSpPr/>
          <p:nvPr/>
        </p:nvSpPr>
        <p:spPr>
          <a:xfrm rot="2952022">
            <a:off x="1609683" y="4919163"/>
            <a:ext cx="127093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7805794">
            <a:off x="5438200" y="5317409"/>
            <a:ext cx="11779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591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469" y="29273"/>
            <a:ext cx="8006011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2800" b="1" dirty="0" smtClean="0"/>
              <a:t>TO BE GOOD AT……- DA YAXSHI BO’LMOQ</a:t>
            </a:r>
            <a:endParaRPr lang="ru-RU" sz="2800" b="1" dirty="0"/>
          </a:p>
        </p:txBody>
      </p:sp>
      <p:sp>
        <p:nvSpPr>
          <p:cNvPr id="3" name="Овал 2"/>
          <p:cNvSpPr/>
          <p:nvPr/>
        </p:nvSpPr>
        <p:spPr>
          <a:xfrm>
            <a:off x="3131839" y="2820521"/>
            <a:ext cx="2107305" cy="1660608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BE GOOD AT +V+ING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040568" y="3380873"/>
            <a:ext cx="7971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 rot="7511011">
            <a:off x="2653771" y="4319910"/>
            <a:ext cx="95613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 rot="3610248">
            <a:off x="4648396" y="4276841"/>
            <a:ext cx="78944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10516789">
            <a:off x="2526448" y="3526154"/>
            <a:ext cx="60459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 rot="15065459">
            <a:off x="2733095" y="2416417"/>
            <a:ext cx="96130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 rot="19026374">
            <a:off x="4486100" y="2259577"/>
            <a:ext cx="150609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 descr="E:\nargiza\presentations\pictures for ppts\22950.701f5935.668x375o.fd32b08c4e7f@2x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557" y="756242"/>
            <a:ext cx="2341737" cy="15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irls Dancing Flowers Beautiful Romance, Dance Associatio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32" y="3033939"/>
            <a:ext cx="3127731" cy="166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Singing for Children: Benefits &amp; Tips to Learn How to S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809" y="4846303"/>
            <a:ext cx="2804264" cy="186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9" descr="Cartoon little boy playing piano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AutoShape 11" descr="Cartoon little boy playing piano Royalty Free Vector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9" name="AutoShape 13" descr="Cartoon little boy playing piano Royalty Free Vector 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" name="AutoShape 15" descr="Cartoon little boy playing piano Royalty Free Vector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1" name="AutoShape 17" descr="Cartoon little boy playing piano Royalty Free Vector Imag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42" name="Picture 18" descr="E:\nargiza\presentations\pictures for ppts\inde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936" y="844324"/>
            <a:ext cx="2626268" cy="167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E:\nargiza\presentations\pictures for ppts\inde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" y="2820521"/>
            <a:ext cx="2581698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:\nargiza\presentations\pictures for ppts\little-children-playing-football-outdoor_29937-392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70" y="4890397"/>
            <a:ext cx="2908766" cy="187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ьная выноска 21"/>
          <p:cNvSpPr/>
          <p:nvPr/>
        </p:nvSpPr>
        <p:spPr>
          <a:xfrm>
            <a:off x="3557698" y="557914"/>
            <a:ext cx="2121238" cy="125389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 </a:t>
            </a:r>
            <a:r>
              <a:rPr lang="en-US" sz="2400" b="1" u="sng" dirty="0" smtClean="0"/>
              <a:t>am good at</a:t>
            </a:r>
            <a:r>
              <a:rPr lang="en-US" sz="2400" dirty="0" smtClean="0"/>
              <a:t> playing chess</a:t>
            </a:r>
            <a:endParaRPr lang="ru-RU" sz="2400" dirty="0"/>
          </a:p>
        </p:txBody>
      </p:sp>
      <p:sp>
        <p:nvSpPr>
          <p:cNvPr id="23" name="Овальная выноска 22"/>
          <p:cNvSpPr/>
          <p:nvPr/>
        </p:nvSpPr>
        <p:spPr>
          <a:xfrm>
            <a:off x="6876256" y="29273"/>
            <a:ext cx="2267743" cy="1283192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He </a:t>
            </a:r>
            <a:r>
              <a:rPr lang="en-US" sz="2400" b="1" u="sng" dirty="0" smtClean="0"/>
              <a:t>is good at</a:t>
            </a:r>
            <a:r>
              <a:rPr lang="en-US" sz="2400" dirty="0" smtClean="0"/>
              <a:t> playing the piano</a:t>
            </a:r>
            <a:endParaRPr lang="ru-RU" sz="2400" dirty="0"/>
          </a:p>
        </p:txBody>
      </p:sp>
      <p:sp>
        <p:nvSpPr>
          <p:cNvPr id="25" name="Овальная выноска 24"/>
          <p:cNvSpPr/>
          <p:nvPr/>
        </p:nvSpPr>
        <p:spPr>
          <a:xfrm>
            <a:off x="6372200" y="2350007"/>
            <a:ext cx="2284201" cy="1030866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She </a:t>
            </a:r>
            <a:r>
              <a:rPr lang="en-US" sz="2400" b="1" u="sng" dirty="0" smtClean="0"/>
              <a:t>is good at</a:t>
            </a:r>
            <a:r>
              <a:rPr lang="en-US" sz="2400" dirty="0" smtClean="0"/>
              <a:t> dancing</a:t>
            </a:r>
            <a:endParaRPr lang="ru-RU" sz="2400" dirty="0"/>
          </a:p>
        </p:txBody>
      </p:sp>
      <p:sp>
        <p:nvSpPr>
          <p:cNvPr id="26" name="Овальная выноска 25"/>
          <p:cNvSpPr/>
          <p:nvPr/>
        </p:nvSpPr>
        <p:spPr>
          <a:xfrm>
            <a:off x="6992070" y="4697073"/>
            <a:ext cx="1973393" cy="1612248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You </a:t>
            </a:r>
            <a:r>
              <a:rPr lang="en-US" sz="2400" b="1" u="sng" dirty="0" smtClean="0"/>
              <a:t>are good at </a:t>
            </a:r>
            <a:r>
              <a:rPr lang="en-US" sz="2400" dirty="0" smtClean="0"/>
              <a:t>singing a song</a:t>
            </a:r>
            <a:endParaRPr lang="ru-RU" sz="2400" dirty="0"/>
          </a:p>
        </p:txBody>
      </p:sp>
      <p:sp>
        <p:nvSpPr>
          <p:cNvPr id="27" name="Овальная выноска 26"/>
          <p:cNvSpPr/>
          <p:nvPr/>
        </p:nvSpPr>
        <p:spPr>
          <a:xfrm>
            <a:off x="0" y="4890397"/>
            <a:ext cx="1835696" cy="1509932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They </a:t>
            </a:r>
            <a:r>
              <a:rPr lang="en-US" sz="2400" b="1" u="sng" dirty="0" smtClean="0"/>
              <a:t>are good at </a:t>
            </a:r>
            <a:r>
              <a:rPr lang="en-US" sz="2400" dirty="0" smtClean="0"/>
              <a:t>playing football</a:t>
            </a:r>
            <a:endParaRPr lang="ru-RU" sz="2400" dirty="0"/>
          </a:p>
        </p:txBody>
      </p:sp>
      <p:sp>
        <p:nvSpPr>
          <p:cNvPr id="28" name="Овальная выноска 27"/>
          <p:cNvSpPr/>
          <p:nvPr/>
        </p:nvSpPr>
        <p:spPr>
          <a:xfrm>
            <a:off x="155575" y="1761982"/>
            <a:ext cx="1831203" cy="1141777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We </a:t>
            </a:r>
            <a:r>
              <a:rPr lang="en-US" sz="2400" b="1" u="sng" dirty="0" smtClean="0"/>
              <a:t>are good at </a:t>
            </a:r>
            <a:r>
              <a:rPr lang="en-US" sz="2400" dirty="0" smtClean="0"/>
              <a:t>cooking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13761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29" y="0"/>
            <a:ext cx="922945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983529" y="2885028"/>
            <a:ext cx="5176939" cy="3474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words: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 can-Men </a:t>
            </a:r>
            <a:r>
              <a:rPr lang="en-US" sz="2400" b="1" i="1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qila</a:t>
            </a:r>
            <a:r>
              <a:rPr lang="en-US" sz="2400" b="1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olaman</a:t>
            </a:r>
            <a:endParaRPr lang="ru-RU" sz="2400" b="1" i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play the piano-</a:t>
            </a:r>
            <a:r>
              <a:rPr lang="en-US" sz="2400" b="1" i="1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pianino</a:t>
            </a:r>
            <a:r>
              <a:rPr lang="en-US" sz="2400" b="1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chalmoq</a:t>
            </a:r>
            <a:endParaRPr lang="ru-RU" sz="2400" b="1" i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play football-</a:t>
            </a:r>
            <a:r>
              <a:rPr lang="en-US" sz="2400" b="1" i="1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futbol</a:t>
            </a:r>
            <a:r>
              <a:rPr lang="en-US" sz="2400" b="1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o’ynamoq</a:t>
            </a:r>
            <a:endParaRPr lang="ru-RU" sz="2400" b="1" i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sing songs-</a:t>
            </a:r>
            <a:r>
              <a:rPr lang="en-US" sz="2400" b="1" i="1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kuylamoq</a:t>
            </a:r>
            <a:endParaRPr lang="ru-RU" sz="2400" b="1" i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draw pictures-</a:t>
            </a:r>
            <a:r>
              <a:rPr lang="en-US" sz="2400" b="1" i="1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rasm</a:t>
            </a:r>
            <a:r>
              <a:rPr lang="en-US" sz="2400" b="1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chizmoq</a:t>
            </a:r>
            <a:endParaRPr lang="ru-RU" sz="2400" b="1" i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Sport-sport</a:t>
            </a:r>
            <a:endParaRPr lang="ru-RU" sz="2400" b="1" i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27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77" y="3414858"/>
            <a:ext cx="3278773" cy="38225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3" y="18117"/>
            <a:ext cx="3278773" cy="382259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6946" y="89322"/>
            <a:ext cx="7886700" cy="864068"/>
          </a:xfrm>
        </p:spPr>
        <p:txBody>
          <a:bodyPr/>
          <a:lstStyle/>
          <a:p>
            <a:pPr algn="ctr"/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0" y="3212976"/>
            <a:ext cx="6542270" cy="36450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9217" y="774229"/>
            <a:ext cx="3239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C000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2288735" y="2708920"/>
            <a:ext cx="2355273" cy="1872208"/>
          </a:xfrm>
          <a:prstGeom prst="wedgeEllipseCallout">
            <a:avLst>
              <a:gd name="adj1" fmla="val -74897"/>
              <a:gd name="adj2" fmla="val 55324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Hello!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name is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Jasur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 can speak Russian. 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903996" y="548681"/>
            <a:ext cx="4460092" cy="1872208"/>
          </a:xfrm>
          <a:prstGeom prst="wedgeEllipseCallout">
            <a:avLst>
              <a:gd name="adj1" fmla="val 55902"/>
              <a:gd name="adj2" fmla="val 15640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Hello!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name is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Zumrad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can speak English.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5" y="117657"/>
            <a:ext cx="3278773" cy="38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82" y="3414868"/>
            <a:ext cx="3278773" cy="38225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" y="18117"/>
            <a:ext cx="3278773" cy="382259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9972" y="89322"/>
            <a:ext cx="8373676" cy="133123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REMEMBER?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0" y="2924944"/>
            <a:ext cx="7355138" cy="39330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9217" y="774239"/>
            <a:ext cx="3239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C000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2577468" y="3414858"/>
            <a:ext cx="1850521" cy="1541728"/>
          </a:xfrm>
          <a:prstGeom prst="wedgeEllipseCallout">
            <a:avLst>
              <a:gd name="adj1" fmla="val -90694"/>
              <a:gd name="adj2" fmla="val 21585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3047152" y="1420570"/>
            <a:ext cx="1668864" cy="2323847"/>
          </a:xfrm>
          <a:prstGeom prst="wedgeEllipseCallout">
            <a:avLst>
              <a:gd name="adj1" fmla="val 150948"/>
              <a:gd name="adj2" fmla="val 7027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00" y="117657"/>
            <a:ext cx="3278773" cy="38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0" y="116632"/>
            <a:ext cx="863408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464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166</Words>
  <Application>Microsoft Office PowerPoint</Application>
  <PresentationFormat>Экран (4:3)</PresentationFormat>
  <Paragraphs>38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DO YOU  REMEMBER?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GoldFinder</dc:creator>
  <cp:lastModifiedBy>GoldFinder</cp:lastModifiedBy>
  <cp:revision>21</cp:revision>
  <dcterms:created xsi:type="dcterms:W3CDTF">2020-08-10T13:48:30Z</dcterms:created>
  <dcterms:modified xsi:type="dcterms:W3CDTF">2020-08-20T08:05:00Z</dcterms:modified>
</cp:coreProperties>
</file>