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28"/>
  </p:notesMasterIdLst>
  <p:sldIdLst>
    <p:sldId id="256" r:id="rId7"/>
    <p:sldId id="257" r:id="rId8"/>
    <p:sldId id="273" r:id="rId9"/>
    <p:sldId id="272" r:id="rId10"/>
    <p:sldId id="258" r:id="rId11"/>
    <p:sldId id="259" r:id="rId12"/>
    <p:sldId id="260" r:id="rId13"/>
    <p:sldId id="261" r:id="rId14"/>
    <p:sldId id="274" r:id="rId15"/>
    <p:sldId id="275" r:id="rId16"/>
    <p:sldId id="265" r:id="rId17"/>
    <p:sldId id="266" r:id="rId18"/>
    <p:sldId id="276" r:id="rId19"/>
    <p:sldId id="277" r:id="rId20"/>
    <p:sldId id="267" r:id="rId21"/>
    <p:sldId id="278" r:id="rId22"/>
    <p:sldId id="279" r:id="rId23"/>
    <p:sldId id="280" r:id="rId24"/>
    <p:sldId id="281" r:id="rId25"/>
    <p:sldId id="282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27" autoAdjust="0"/>
  </p:normalViewPr>
  <p:slideViewPr>
    <p:cSldViewPr>
      <p:cViewPr>
        <p:scale>
          <a:sx n="91" d="100"/>
          <a:sy n="91" d="100"/>
        </p:scale>
        <p:origin x="-121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9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99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99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99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9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32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8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6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6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9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9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79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80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81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8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78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78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2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72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2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54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5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5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5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48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49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5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5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5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69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70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71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72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73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74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75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6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6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6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1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2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59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60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6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6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6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8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78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78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32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733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3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38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3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4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4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0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90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8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93" name="Текст 2"/>
          <p:cNvSpPr>
            <a:spLocks noGrp="1"/>
          </p:cNvSpPr>
          <p:nvPr>
            <p:ph type="body" idx="1"/>
          </p:nvPr>
        </p:nvSpPr>
        <p:spPr>
          <a:xfrm>
            <a:off x="623888" y="45895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9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21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22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2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08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09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10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11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12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13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14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2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02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0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80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80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0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31" name="Объект 2"/>
          <p:cNvSpPr>
            <a:spLocks noGrp="1"/>
          </p:cNvSpPr>
          <p:nvPr>
            <p:ph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32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3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1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82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883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8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98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9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5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16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1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1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9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7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97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4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4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4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4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61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6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6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6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55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56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5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5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5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6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47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48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49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50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5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52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53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6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6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6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07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08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0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8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8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4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4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9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80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81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8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8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8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5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86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987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8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8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9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3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3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4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75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7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0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70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1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Заголовок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2" name="Текст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2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3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7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8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89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90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9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2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3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1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1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1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1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8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8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95" name="Объект 2"/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96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9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06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707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0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1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1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7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7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87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7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7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Заголовок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56" name="Текст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5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5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5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66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67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6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6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7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77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77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32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33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34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35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3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7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8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4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4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4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40" name="Объект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41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4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4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4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50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851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5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5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5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61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6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6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6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27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2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2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59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60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21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22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2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82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8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791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048792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9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79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79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94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9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21.08.2020</a:t>
            </a:fld>
            <a:endParaRPr lang="ru-RU" dirty="0"/>
          </a:p>
        </p:txBody>
      </p:sp>
      <p:sp>
        <p:nvSpPr>
          <p:cNvPr id="104859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4859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6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87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8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9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7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8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E4C87-7A9D-48AE-906E-2BEEC23B17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4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3888E-96CB-4688-B80A-3772FE05C3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9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0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1C16-F789-4576-81F6-191E5BC66A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21.08.2020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E875-7783-4369-802D-512A2F090B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" y="0"/>
            <a:ext cx="9100338" cy="6422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673" y="2748217"/>
            <a:ext cx="5904656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KIDS’ ENGLISH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4005064"/>
            <a:ext cx="1800200" cy="1600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b="1" dirty="0"/>
              <a:t> </a:t>
            </a:r>
            <a:r>
              <a:rPr lang="en-US" sz="8000" b="1" dirty="0" smtClean="0"/>
              <a:t> 4</a:t>
            </a:r>
            <a:endParaRPr lang="en-US" sz="8000" b="1" dirty="0"/>
          </a:p>
          <a:p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8" name="TextBox 1049007"/>
          <p:cNvSpPr txBox="1"/>
          <p:nvPr/>
        </p:nvSpPr>
        <p:spPr>
          <a:xfrm>
            <a:off x="278734" y="1048107"/>
            <a:ext cx="4294137" cy="28007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What </a:t>
            </a:r>
            <a:r>
              <a:rPr lang="en-US" sz="4400" dirty="0" smtClean="0">
                <a:solidFill>
                  <a:srgbClr val="000000"/>
                </a:solidFill>
              </a:rPr>
              <a:t>can she do?</a:t>
            </a:r>
          </a:p>
          <a:p>
            <a:endParaRPr lang="en-US" sz="4400" dirty="0" smtClean="0">
              <a:solidFill>
                <a:srgbClr val="000000"/>
              </a:solidFill>
            </a:endParaRPr>
          </a:p>
          <a:p>
            <a:r>
              <a:rPr lang="en-US" sz="4400" dirty="0" smtClean="0">
                <a:solidFill>
                  <a:srgbClr val="000000"/>
                </a:solidFill>
              </a:rPr>
              <a:t>U </a:t>
            </a:r>
            <a:r>
              <a:rPr lang="en-US" sz="4400" dirty="0" err="1" smtClean="0">
                <a:solidFill>
                  <a:srgbClr val="000000"/>
                </a:solidFill>
              </a:rPr>
              <a:t>nima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qila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oladi</a:t>
            </a:r>
            <a:r>
              <a:rPr lang="en-US" sz="4400" dirty="0" smtClean="0">
                <a:solidFill>
                  <a:srgbClr val="000000"/>
                </a:solidFill>
              </a:rPr>
              <a:t>?</a:t>
            </a:r>
          </a:p>
          <a:p>
            <a:endParaRPr lang="en-GB" sz="4400" dirty="0">
              <a:solidFill>
                <a:srgbClr val="000000"/>
              </a:solidFill>
            </a:endParaRPr>
          </a:p>
        </p:txBody>
      </p:sp>
      <p:pic>
        <p:nvPicPr>
          <p:cNvPr id="3" name="Picture 7" descr="Singing for Children: Benefits &amp; Tips to Learn How to 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48108"/>
            <a:ext cx="4032448" cy="2800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Двойная стрелка вверх/вниз 1"/>
          <p:cNvSpPr/>
          <p:nvPr/>
        </p:nvSpPr>
        <p:spPr>
          <a:xfrm>
            <a:off x="4010624" y="3140968"/>
            <a:ext cx="864096" cy="1440160"/>
          </a:xfrm>
          <a:prstGeom prst="upDownArrow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51806" y="4581128"/>
            <a:ext cx="5616624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/>
              <a:t>She can sing a song</a:t>
            </a:r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Заголовок 1"/>
          <p:cNvSpPr txBox="1"/>
          <p:nvPr/>
        </p:nvSpPr>
        <p:spPr>
          <a:xfrm>
            <a:off x="1403648" y="1772816"/>
            <a:ext cx="6696744" cy="1292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speaks English,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French and German.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Are You From - Learn Countries of the Worl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02" y="188640"/>
            <a:ext cx="8918793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6033"/>
            <a:ext cx="3816424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738119" y="188803"/>
            <a:ext cx="3960440" cy="2736304"/>
          </a:xfrm>
          <a:prstGeom prst="wedgeRoundRectCallout">
            <a:avLst>
              <a:gd name="adj1" fmla="val -72120"/>
              <a:gd name="adj2" fmla="val 5454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 am Jenny. I am English and I’m from England.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Where are you from?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60"/>
            <a:ext cx="4407387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79512" y="3356992"/>
            <a:ext cx="3960440" cy="2808312"/>
          </a:xfrm>
          <a:prstGeom prst="wedgeRoundRectCallout">
            <a:avLst>
              <a:gd name="adj1" fmla="val 75856"/>
              <a:gd name="adj2" fmla="val 16175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My name is </a:t>
            </a:r>
            <a:r>
              <a:rPr lang="en-US" sz="3600" b="1" dirty="0" err="1" smtClean="0">
                <a:solidFill>
                  <a:schemeClr val="tx1"/>
                </a:solidFill>
              </a:rPr>
              <a:t>Zumrad</a:t>
            </a:r>
            <a:r>
              <a:rPr lang="en-US" sz="3600" b="1" dirty="0" smtClean="0">
                <a:solidFill>
                  <a:schemeClr val="tx1"/>
                </a:solidFill>
              </a:rPr>
              <a:t>. I am from Uzbekistan.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 am </a:t>
            </a:r>
            <a:r>
              <a:rPr lang="en-US" sz="3600" b="1" dirty="0">
                <a:solidFill>
                  <a:schemeClr val="tx1"/>
                </a:solidFill>
              </a:rPr>
              <a:t>U</a:t>
            </a:r>
            <a:r>
              <a:rPr lang="en-US" sz="3600" b="1" dirty="0" smtClean="0">
                <a:solidFill>
                  <a:schemeClr val="tx1"/>
                </a:solidFill>
              </a:rPr>
              <a:t>zbek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744416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87" y="2708920"/>
            <a:ext cx="4104456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Овальная выноска 3"/>
          <p:cNvSpPr/>
          <p:nvPr/>
        </p:nvSpPr>
        <p:spPr>
          <a:xfrm>
            <a:off x="4644008" y="116632"/>
            <a:ext cx="4248472" cy="2592288"/>
          </a:xfrm>
          <a:prstGeom prst="wedgeEllipseCallout">
            <a:avLst>
              <a:gd name="adj1" fmla="val -68221"/>
              <a:gd name="adj2" fmla="val 15788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My name’s Ann.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 am American. I’m from the USA.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Where are you from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179512" y="3356992"/>
            <a:ext cx="4032448" cy="2448272"/>
          </a:xfrm>
          <a:prstGeom prst="wedgeEllipseCallout">
            <a:avLst>
              <a:gd name="adj1" fmla="val 91155"/>
              <a:gd name="adj2" fmla="val 1264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 am Angela. I’m  German and I am from Germany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9" y="260648"/>
            <a:ext cx="8785943" cy="6480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3" y="114300"/>
            <a:ext cx="8784976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961" y="332656"/>
            <a:ext cx="604867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anose="020B0A04020102020204" pitchFamily="34" charset="0"/>
              </a:rPr>
              <a:t>COUNTRIES AND NATIONALITIES</a:t>
            </a:r>
          </a:p>
          <a:p>
            <a:endParaRPr lang="en-US" sz="2400" b="1" dirty="0" smtClean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9977" y="1309392"/>
            <a:ext cx="576064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Uzbekistan- Uzbek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59977" y="2108123"/>
            <a:ext cx="576064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England -English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60885" y="2882487"/>
            <a:ext cx="576064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USA -American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59977" y="3645024"/>
            <a:ext cx="576064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Germany- German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59977" y="4437112"/>
            <a:ext cx="576064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Russia- Russian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60885" y="5229200"/>
            <a:ext cx="576064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France-French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806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24" y="219204"/>
            <a:ext cx="5084875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flag of England is red blue and white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39" y="4293096"/>
            <a:ext cx="4464496" cy="2346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3202" y="1973530"/>
            <a:ext cx="5040560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The flag of France is blue , white and red</a:t>
            </a:r>
          </a:p>
          <a:p>
            <a:endParaRPr lang="en-US" sz="3600" b="1" dirty="0" smtClean="0"/>
          </a:p>
        </p:txBody>
      </p:sp>
      <p:cxnSp>
        <p:nvCxnSpPr>
          <p:cNvPr id="9" name="Скругленная соединительная линия 8"/>
          <p:cNvCxnSpPr>
            <a:stCxn id="4" idx="1"/>
          </p:cNvCxnSpPr>
          <p:nvPr/>
        </p:nvCxnSpPr>
        <p:spPr>
          <a:xfrm rot="10800000" flipV="1">
            <a:off x="2929066" y="2850692"/>
            <a:ext cx="1224136" cy="1427093"/>
          </a:xfrm>
          <a:prstGeom prst="curvedConnector2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/>
          <p:nvPr/>
        </p:nvCxnSpPr>
        <p:spPr>
          <a:xfrm>
            <a:off x="2067775" y="1961686"/>
            <a:ext cx="3368321" cy="2187394"/>
          </a:xfrm>
          <a:prstGeom prst="curvedConnector3">
            <a:avLst>
              <a:gd name="adj1" fmla="val 50000"/>
            </a:avLst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France Education Market - 2019 Outlook – HolonI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65104"/>
            <a:ext cx="41764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8" y="4509120"/>
            <a:ext cx="4082897" cy="22322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Flag of Turkmenista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4392488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205" y="332656"/>
            <a:ext cx="5084875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flag of Turkmenistan is green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9292" y="2348880"/>
            <a:ext cx="5084875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flag of Uzbekistan is blue ,white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,green and red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>
            <a:off x="1907704" y="2086982"/>
            <a:ext cx="4608512" cy="2422138"/>
          </a:xfrm>
          <a:prstGeom prst="curvedConnector3">
            <a:avLst>
              <a:gd name="adj1" fmla="val 10317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rot="10800000" flipV="1">
            <a:off x="1835694" y="2952750"/>
            <a:ext cx="1911589" cy="1584176"/>
          </a:xfrm>
          <a:prstGeom prst="curvedConnector3">
            <a:avLst>
              <a:gd name="adj1" fmla="val 99330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0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g of Rus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7072"/>
            <a:ext cx="4056385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ag of Germany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4248472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604" y="99914"/>
            <a:ext cx="5084875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flag of Russia is red blue and white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179" y="1890698"/>
            <a:ext cx="5084875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flag of  Germany is </a:t>
            </a:r>
            <a:r>
              <a:rPr lang="en-US" sz="3600" b="1" dirty="0" err="1" smtClean="0">
                <a:solidFill>
                  <a:schemeClr val="bg1"/>
                </a:solidFill>
              </a:rPr>
              <a:t>black,red</a:t>
            </a:r>
            <a:r>
              <a:rPr lang="en-US" sz="3600" b="1" dirty="0" smtClean="0">
                <a:solidFill>
                  <a:schemeClr val="bg1"/>
                </a:solidFill>
              </a:rPr>
              <a:t> and yellow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 rot="10800000" flipV="1">
            <a:off x="2915816" y="1965214"/>
            <a:ext cx="3168352" cy="2111858"/>
          </a:xfrm>
          <a:prstGeom prst="curvedConnector3">
            <a:avLst>
              <a:gd name="adj1" fmla="val 10918"/>
            </a:avLst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/>
          <p:nvPr/>
        </p:nvCxnSpPr>
        <p:spPr>
          <a:xfrm rot="16200000" flipH="1">
            <a:off x="5143657" y="3101540"/>
            <a:ext cx="1020909" cy="860114"/>
          </a:xfrm>
          <a:prstGeom prst="curvedConnector3">
            <a:avLst>
              <a:gd name="adj1" fmla="val -6912"/>
            </a:avLst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5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7150"/>
            <a:ext cx="8928992" cy="6743700"/>
          </a:xfrm>
          <a:prstGeom prst="rect">
            <a:avLst/>
          </a:prstGeom>
        </p:spPr>
      </p:pic>
      <p:sp>
        <p:nvSpPr>
          <p:cNvPr id="1048601" name="TextBox 2"/>
          <p:cNvSpPr txBox="1"/>
          <p:nvPr/>
        </p:nvSpPr>
        <p:spPr>
          <a:xfrm>
            <a:off x="1458803" y="4077072"/>
            <a:ext cx="5335408" cy="17551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  </a:t>
            </a:r>
            <a:r>
              <a:rPr lang="en-US" sz="4000" b="1" dirty="0" smtClean="0"/>
              <a:t>Unit 1. Lesson 2.</a:t>
            </a:r>
          </a:p>
          <a:p>
            <a:r>
              <a:rPr lang="en-US" sz="3600" b="1" dirty="0" smtClean="0"/>
              <a:t>SHE SPEAKS ENGLISH,FRENCH AND GERMAN.</a:t>
            </a:r>
            <a:endParaRPr lang="ru-RU" sz="36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0850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Заголовок 1"/>
          <p:cNvSpPr txBox="1"/>
          <p:nvPr/>
        </p:nvSpPr>
        <p:spPr>
          <a:xfrm>
            <a:off x="1403650" y="1916832"/>
            <a:ext cx="6552728" cy="1296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5A5ED">
                      <a:satMod val="175000"/>
                      <a:alpha val="40000"/>
                    </a:srgbClr>
                  </a:glow>
                </a:effectLst>
                <a:latin typeface="Cooper Black" panose="0208090404030B020404" pitchFamily="18" charset="0"/>
              </a:rPr>
              <a:t>Good luck!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95000"/>
                </a:prstClr>
              </a:solidFill>
              <a:effectLst>
                <a:glow rad="228600">
                  <a:srgbClr val="45A5ED">
                    <a:satMod val="175000"/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Рисунок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6" y="167077"/>
            <a:ext cx="8685068" cy="6523845"/>
          </a:xfrm>
          <a:prstGeom prst="rect">
            <a:avLst/>
          </a:prstGeom>
        </p:spPr>
      </p:pic>
      <p:sp>
        <p:nvSpPr>
          <p:cNvPr id="1049004" name="TextBox 1049003"/>
          <p:cNvSpPr txBox="1"/>
          <p:nvPr/>
        </p:nvSpPr>
        <p:spPr>
          <a:xfrm>
            <a:off x="1259632" y="1988840"/>
            <a:ext cx="4872683" cy="11695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7030A0"/>
                </a:solidFill>
              </a:rPr>
              <a:t>LET'S </a:t>
            </a:r>
            <a:r>
              <a:rPr lang="en-US" sz="3500" b="1" dirty="0">
                <a:solidFill>
                  <a:srgbClr val="7030A0"/>
                </a:solidFill>
              </a:rPr>
              <a:t>CHECK YOUR </a:t>
            </a:r>
            <a:r>
              <a:rPr lang="en-US" sz="3500" b="1" dirty="0" smtClean="0">
                <a:solidFill>
                  <a:srgbClr val="7030A0"/>
                </a:solidFill>
              </a:rPr>
              <a:t>HOMEWORK</a:t>
            </a:r>
            <a:r>
              <a:rPr lang="en-US" sz="2800" dirty="0">
                <a:solidFill>
                  <a:srgbClr val="000000"/>
                </a:solidFill>
              </a:rPr>
              <a:t>!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Рисунок 209716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73910" cy="6603509"/>
          </a:xfrm>
          <a:prstGeom prst="rect">
            <a:avLst/>
          </a:prstGeom>
        </p:spPr>
      </p:pic>
      <p:sp>
        <p:nvSpPr>
          <p:cNvPr id="1048999" name="TextBox 1048998"/>
          <p:cNvSpPr txBox="1"/>
          <p:nvPr/>
        </p:nvSpPr>
        <p:spPr>
          <a:xfrm>
            <a:off x="3912918" y="2254659"/>
            <a:ext cx="4000000" cy="561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7030A0"/>
                </a:solidFill>
              </a:rPr>
              <a:t>playing chess</a:t>
            </a:r>
            <a:endParaRPr lang="en-GB" sz="3100" b="1" dirty="0">
              <a:solidFill>
                <a:srgbClr val="7030A0"/>
              </a:solidFill>
            </a:endParaRPr>
          </a:p>
        </p:txBody>
      </p:sp>
      <p:sp>
        <p:nvSpPr>
          <p:cNvPr id="1049000" name="TextBox 1048999"/>
          <p:cNvSpPr txBox="1"/>
          <p:nvPr/>
        </p:nvSpPr>
        <p:spPr>
          <a:xfrm>
            <a:off x="4091271" y="2910729"/>
            <a:ext cx="4000000" cy="561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7030A0"/>
                </a:solidFill>
              </a:rPr>
              <a:t>cooking</a:t>
            </a:r>
            <a:endParaRPr lang="en-GB" sz="3100" b="1" dirty="0">
              <a:solidFill>
                <a:srgbClr val="7030A0"/>
              </a:solidFill>
            </a:endParaRPr>
          </a:p>
        </p:txBody>
      </p:sp>
      <p:sp>
        <p:nvSpPr>
          <p:cNvPr id="1049001" name="TextBox 1049000"/>
          <p:cNvSpPr txBox="1"/>
          <p:nvPr/>
        </p:nvSpPr>
        <p:spPr>
          <a:xfrm>
            <a:off x="4091271" y="3687424"/>
            <a:ext cx="4000000" cy="561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7030A0"/>
                </a:solidFill>
              </a:rPr>
              <a:t>dancing</a:t>
            </a:r>
            <a:endParaRPr lang="en-GB" sz="3100" b="1" dirty="0">
              <a:solidFill>
                <a:srgbClr val="7030A0"/>
              </a:solidFill>
            </a:endParaRPr>
          </a:p>
        </p:txBody>
      </p:sp>
      <p:sp>
        <p:nvSpPr>
          <p:cNvPr id="1049002" name="TextBox 1049001"/>
          <p:cNvSpPr txBox="1"/>
          <p:nvPr/>
        </p:nvSpPr>
        <p:spPr>
          <a:xfrm>
            <a:off x="4286926" y="4248763"/>
            <a:ext cx="4000000" cy="561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7030A0"/>
                </a:solidFill>
              </a:rPr>
              <a:t>playing football</a:t>
            </a:r>
            <a:endParaRPr lang="en-GB" sz="31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9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9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9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9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9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9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99" grpId="0"/>
      <p:bldP spid="1049000" grpId="0"/>
      <p:bldP spid="1049001" grpId="0"/>
      <p:bldP spid="10490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Заголовок 1"/>
          <p:cNvSpPr txBox="1"/>
          <p:nvPr/>
        </p:nvSpPr>
        <p:spPr>
          <a:xfrm>
            <a:off x="1403648" y="1772816"/>
            <a:ext cx="6696744" cy="1292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7030A0"/>
                </a:solidFill>
                <a:latin typeface="Rockwell" panose="02060603020205020403" pitchFamily="18" charset="0"/>
              </a:rPr>
              <a:t>Let’s repeat our last lesson.</a:t>
            </a:r>
            <a:endParaRPr lang="ru-RU" sz="4000" b="1" dirty="0">
              <a:solidFill>
                <a:srgbClr val="7030A0"/>
              </a:solidFill>
            </a:endParaRPr>
          </a:p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5A5ED">
                      <a:satMod val="175000"/>
                      <a:alpha val="40000"/>
                    </a:srgbClr>
                  </a:glow>
                </a:effectLst>
              </a:rPr>
              <a:t>.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95000"/>
                </a:prstClr>
              </a:solidFill>
              <a:effectLst>
                <a:glow rad="228600">
                  <a:srgbClr val="45A5ED">
                    <a:satMod val="175000"/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-08-20_13-02-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6048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extBox 1"/>
          <p:cNvSpPr txBox="1"/>
          <p:nvPr/>
        </p:nvSpPr>
        <p:spPr>
          <a:xfrm>
            <a:off x="827584" y="337116"/>
            <a:ext cx="7272808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800" b="1" dirty="0" smtClean="0"/>
              <a:t>CAN –  +VERB(DO,WRITE,READ…)</a:t>
            </a:r>
            <a:endParaRPr lang="ru-RU" sz="2800" b="1" dirty="0"/>
          </a:p>
        </p:txBody>
      </p:sp>
      <p:sp>
        <p:nvSpPr>
          <p:cNvPr id="1048603" name="TextBox 3"/>
          <p:cNvSpPr txBox="1"/>
          <p:nvPr/>
        </p:nvSpPr>
        <p:spPr>
          <a:xfrm>
            <a:off x="251520" y="1052736"/>
            <a:ext cx="3345480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What is she good at?</a:t>
            </a:r>
            <a:endParaRPr lang="ru-RU" sz="3200" b="1" dirty="0"/>
          </a:p>
        </p:txBody>
      </p:sp>
      <p:sp>
        <p:nvSpPr>
          <p:cNvPr id="1048604" name="TextBox 5"/>
          <p:cNvSpPr txBox="1"/>
          <p:nvPr/>
        </p:nvSpPr>
        <p:spPr>
          <a:xfrm>
            <a:off x="4932040" y="1052736"/>
            <a:ext cx="3672408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She is good at singing a song</a:t>
            </a:r>
            <a:endParaRPr lang="ru-RU" sz="3200" b="1" dirty="0"/>
          </a:p>
        </p:txBody>
      </p:sp>
      <p:pic>
        <p:nvPicPr>
          <p:cNvPr id="2097154" name="Picture 7" descr="Singing for Children: Benefits &amp; Tips to Learn How to 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248" y="2034226"/>
            <a:ext cx="3000824" cy="1861085"/>
          </a:xfrm>
          <a:prstGeom prst="rect">
            <a:avLst/>
          </a:prstGeom>
          <a:noFill/>
        </p:spPr>
      </p:pic>
      <p:sp>
        <p:nvSpPr>
          <p:cNvPr id="1048605" name="Стрелка вправо 9"/>
          <p:cNvSpPr/>
          <p:nvPr/>
        </p:nvSpPr>
        <p:spPr>
          <a:xfrm rot="2952022">
            <a:off x="1608263" y="2305577"/>
            <a:ext cx="12709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06" name="Стрелка вправо 11"/>
          <p:cNvSpPr/>
          <p:nvPr/>
        </p:nvSpPr>
        <p:spPr>
          <a:xfrm rot="8264166">
            <a:off x="5442112" y="2336394"/>
            <a:ext cx="14749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07" name="TextBox 12"/>
          <p:cNvSpPr txBox="1"/>
          <p:nvPr/>
        </p:nvSpPr>
        <p:spPr>
          <a:xfrm>
            <a:off x="107504" y="4077072"/>
            <a:ext cx="3168352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What is he good at? </a:t>
            </a:r>
            <a:endParaRPr lang="ru-RU" sz="3600" b="1" dirty="0"/>
          </a:p>
        </p:txBody>
      </p:sp>
      <p:sp>
        <p:nvSpPr>
          <p:cNvPr id="1048608" name="TextBox 13"/>
          <p:cNvSpPr txBox="1"/>
          <p:nvPr/>
        </p:nvSpPr>
        <p:spPr>
          <a:xfrm>
            <a:off x="5628608" y="3921933"/>
            <a:ext cx="3240360" cy="11582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He is good at drawing </a:t>
            </a:r>
            <a:endParaRPr lang="ru-RU" sz="3600" b="1" dirty="0"/>
          </a:p>
        </p:txBody>
      </p:sp>
      <p:pic>
        <p:nvPicPr>
          <p:cNvPr id="2097155" name="Picture 2" descr="E:\nargiza\presentations\pictures for ppts\BOY DRAWING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4522097"/>
            <a:ext cx="3020288" cy="2075256"/>
          </a:xfrm>
          <a:prstGeom prst="rect">
            <a:avLst/>
          </a:prstGeom>
          <a:noFill/>
        </p:spPr>
      </p:pic>
      <p:sp>
        <p:nvSpPr>
          <p:cNvPr id="1048609" name="Стрелка вправо 16"/>
          <p:cNvSpPr/>
          <p:nvPr/>
        </p:nvSpPr>
        <p:spPr>
          <a:xfrm rot="2952022">
            <a:off x="1654870" y="5397871"/>
            <a:ext cx="12709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0" name="Стрелка вправо 17"/>
          <p:cNvSpPr/>
          <p:nvPr/>
        </p:nvSpPr>
        <p:spPr>
          <a:xfrm rot="7805794">
            <a:off x="5438200" y="5317409"/>
            <a:ext cx="11779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8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3" grpId="0" animBg="1"/>
      <p:bldP spid="10486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extBox 1"/>
          <p:cNvSpPr txBox="1"/>
          <p:nvPr/>
        </p:nvSpPr>
        <p:spPr>
          <a:xfrm>
            <a:off x="123469" y="29273"/>
            <a:ext cx="8006011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800" b="1" dirty="0" smtClean="0"/>
              <a:t>TO BE GOOD AT……- da </a:t>
            </a:r>
            <a:r>
              <a:rPr lang="en-US" sz="2800" b="1" dirty="0" err="1" smtClean="0"/>
              <a:t>yaxshi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bo’lmoq</a:t>
            </a:r>
            <a:r>
              <a:rPr lang="ru-RU" sz="2800" b="1" dirty="0" smtClean="0"/>
              <a:t>…</a:t>
            </a:r>
            <a:endParaRPr lang="ru-RU" sz="2800" b="1" dirty="0"/>
          </a:p>
        </p:txBody>
      </p:sp>
      <p:sp>
        <p:nvSpPr>
          <p:cNvPr id="1048618" name="Овал 2"/>
          <p:cNvSpPr/>
          <p:nvPr/>
        </p:nvSpPr>
        <p:spPr>
          <a:xfrm>
            <a:off x="3131839" y="2820521"/>
            <a:ext cx="2107305" cy="166060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BE GOOD AT +V+ING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48619" name="Стрелка вправо 3"/>
          <p:cNvSpPr/>
          <p:nvPr/>
        </p:nvSpPr>
        <p:spPr>
          <a:xfrm>
            <a:off x="5071830" y="3408509"/>
            <a:ext cx="797164" cy="484632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0" name="Стрелка вправо 5"/>
          <p:cNvSpPr/>
          <p:nvPr/>
        </p:nvSpPr>
        <p:spPr>
          <a:xfrm rot="7511011">
            <a:off x="3124499" y="4352310"/>
            <a:ext cx="725829" cy="484632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1" name="Стрелка вправо 6"/>
          <p:cNvSpPr/>
          <p:nvPr/>
        </p:nvSpPr>
        <p:spPr>
          <a:xfrm rot="3610248">
            <a:off x="4648396" y="4276841"/>
            <a:ext cx="789448" cy="484632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2" name="Стрелка вправо 7"/>
          <p:cNvSpPr/>
          <p:nvPr/>
        </p:nvSpPr>
        <p:spPr>
          <a:xfrm rot="10516789">
            <a:off x="2675922" y="3487103"/>
            <a:ext cx="604592" cy="484632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3" name="Стрелка вправо 8"/>
          <p:cNvSpPr/>
          <p:nvPr/>
        </p:nvSpPr>
        <p:spPr>
          <a:xfrm rot="15065459">
            <a:off x="2821384" y="2573996"/>
            <a:ext cx="961303" cy="484632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24" name="Стрелка вправо 9"/>
          <p:cNvSpPr/>
          <p:nvPr/>
        </p:nvSpPr>
        <p:spPr>
          <a:xfrm rot="18615496">
            <a:off x="4585091" y="2484120"/>
            <a:ext cx="973476" cy="440818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97157" name="Picture 3" descr="E:\nargiza\presentations\pictures for ppts\22950.701f5935.668x375o.fd32b08c4e7f@2x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557" y="756242"/>
            <a:ext cx="2341737" cy="15268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58" name="Picture 5" descr="Girls Dancing Flowers Beautiful Romance, Dance Association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575" y="3081356"/>
            <a:ext cx="3127731" cy="16631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59" name="Picture 7" descr="Singing for Children: Benefits &amp; Tips to Learn How to 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801" y="4896142"/>
            <a:ext cx="2804264" cy="18610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48625" name="AutoShape 9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8626" name="AutoShape 11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8627" name="AutoShape 13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8628" name="AutoShape 15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8629" name="AutoShape 17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97160" name="Picture 18" descr="E:\nargiza\presentations\pictures for ppts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8936" y="844324"/>
            <a:ext cx="2626268" cy="16742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61" name="Picture 19" descr="E:\nargiza\presentations\pictures for ppts\inde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3" y="2835699"/>
            <a:ext cx="2581698" cy="1743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62" name="Picture 20" descr="E:\nargiza\presentations\pictures for ppts\little-children-playing-football-outdoor_29937-39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9145" y="4996191"/>
            <a:ext cx="2908766" cy="18725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48630" name="Овальная выноска 21"/>
          <p:cNvSpPr/>
          <p:nvPr/>
        </p:nvSpPr>
        <p:spPr>
          <a:xfrm>
            <a:off x="3557698" y="557915"/>
            <a:ext cx="2121238" cy="1152566"/>
          </a:xfrm>
          <a:prstGeom prst="wedgeEllipseCallout">
            <a:avLst>
              <a:gd name="adj1" fmla="val -38794"/>
              <a:gd name="adj2" fmla="val 6629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chess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1" name="Овальная выноска 22"/>
          <p:cNvSpPr/>
          <p:nvPr/>
        </p:nvSpPr>
        <p:spPr>
          <a:xfrm>
            <a:off x="6840962" y="504650"/>
            <a:ext cx="2271675" cy="1028641"/>
          </a:xfrm>
          <a:prstGeom prst="wedgeEllipseCallout">
            <a:avLst>
              <a:gd name="adj1" fmla="val -42636"/>
              <a:gd name="adj2" fmla="val 6805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the piano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2" name="Овальная выноска 24"/>
          <p:cNvSpPr/>
          <p:nvPr/>
        </p:nvSpPr>
        <p:spPr>
          <a:xfrm>
            <a:off x="6855839" y="2420887"/>
            <a:ext cx="2288161" cy="82156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dancing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3" name="Овальная выноска 25"/>
          <p:cNvSpPr/>
          <p:nvPr/>
        </p:nvSpPr>
        <p:spPr>
          <a:xfrm>
            <a:off x="7141072" y="4697072"/>
            <a:ext cx="1976815" cy="1246096"/>
          </a:xfrm>
          <a:prstGeom prst="wedgeEllipseCallout">
            <a:avLst>
              <a:gd name="adj1" fmla="val -35288"/>
              <a:gd name="adj2" fmla="val 6402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4" name="Овальная выноска 26"/>
          <p:cNvSpPr/>
          <p:nvPr/>
        </p:nvSpPr>
        <p:spPr>
          <a:xfrm>
            <a:off x="-314629" y="4562226"/>
            <a:ext cx="2055816" cy="1202899"/>
          </a:xfrm>
          <a:prstGeom prst="wedgeEllipseCallout">
            <a:avLst>
              <a:gd name="adj1" fmla="val 48201"/>
              <a:gd name="adj2" fmla="val 5220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football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5" name="Овальная выноска 27"/>
          <p:cNvSpPr/>
          <p:nvPr/>
        </p:nvSpPr>
        <p:spPr>
          <a:xfrm>
            <a:off x="-253393" y="1861619"/>
            <a:ext cx="1986779" cy="842911"/>
          </a:xfrm>
          <a:prstGeom prst="wedgeEllipseCallout">
            <a:avLst>
              <a:gd name="adj1" fmla="val 19917"/>
              <a:gd name="adj2" fmla="val 7364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8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8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0" grpId="0" animBg="1"/>
      <p:bldP spid="1048631" grpId="0" animBg="1"/>
      <p:bldP spid="1048632" grpId="0" animBg="1"/>
      <p:bldP spid="1048633" grpId="0" animBg="1"/>
      <p:bldP spid="1048634" grpId="0" animBg="1"/>
      <p:bldP spid="10486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5" name="TextBox 1049004"/>
          <p:cNvSpPr txBox="1"/>
          <p:nvPr/>
        </p:nvSpPr>
        <p:spPr>
          <a:xfrm>
            <a:off x="146263" y="529530"/>
            <a:ext cx="4395546" cy="2539157"/>
          </a:xfrm>
          <a:prstGeom prst="rect">
            <a:avLst/>
          </a:prstGeom>
          <a:solidFill>
            <a:srgbClr val="CCFE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933FF"/>
                </a:solidFill>
              </a:rPr>
              <a:t>What can he do?-</a:t>
            </a:r>
            <a:endParaRPr lang="en-GB" sz="4000" b="1" dirty="0">
              <a:solidFill>
                <a:srgbClr val="9933FF"/>
              </a:solidFill>
            </a:endParaRPr>
          </a:p>
          <a:p>
            <a:endParaRPr lang="en-GB" sz="4000" b="1" dirty="0">
              <a:solidFill>
                <a:srgbClr val="9933FF"/>
              </a:solidFill>
            </a:endParaRPr>
          </a:p>
          <a:p>
            <a:r>
              <a:rPr lang="en-US" sz="4000" b="1" dirty="0">
                <a:solidFill>
                  <a:srgbClr val="9933FF"/>
                </a:solidFill>
              </a:rPr>
              <a:t>U </a:t>
            </a:r>
            <a:r>
              <a:rPr lang="en-US" sz="4000" b="1" dirty="0" err="1">
                <a:solidFill>
                  <a:srgbClr val="9933FF"/>
                </a:solidFill>
              </a:rPr>
              <a:t>nima</a:t>
            </a:r>
            <a:r>
              <a:rPr lang="en-US" sz="4000" b="1" dirty="0">
                <a:solidFill>
                  <a:srgbClr val="9933FF"/>
                </a:solidFill>
              </a:rPr>
              <a:t> </a:t>
            </a:r>
            <a:r>
              <a:rPr lang="en-US" sz="4000" b="1" dirty="0" err="1">
                <a:solidFill>
                  <a:srgbClr val="9933FF"/>
                </a:solidFill>
              </a:rPr>
              <a:t>qila</a:t>
            </a:r>
            <a:r>
              <a:rPr lang="en-US" sz="4000" b="1" dirty="0">
                <a:solidFill>
                  <a:srgbClr val="9933FF"/>
                </a:solidFill>
              </a:rPr>
              <a:t> </a:t>
            </a:r>
            <a:r>
              <a:rPr lang="en-US" sz="4000" b="1" dirty="0" err="1">
                <a:solidFill>
                  <a:srgbClr val="9933FF"/>
                </a:solidFill>
              </a:rPr>
              <a:t>oladi</a:t>
            </a:r>
            <a:r>
              <a:rPr lang="en-US" sz="4000" b="1" dirty="0">
                <a:solidFill>
                  <a:srgbClr val="9933FF"/>
                </a:solidFill>
              </a:rPr>
              <a:t>?</a:t>
            </a:r>
            <a:endParaRPr lang="en-GB" sz="4000" b="1" dirty="0">
              <a:solidFill>
                <a:srgbClr val="9933FF"/>
              </a:solidFill>
            </a:endParaRPr>
          </a:p>
          <a:p>
            <a:endParaRPr lang="en-GB" sz="3900" b="1" dirty="0">
              <a:solidFill>
                <a:srgbClr val="9933FF"/>
              </a:solidFill>
            </a:endParaRPr>
          </a:p>
        </p:txBody>
      </p:sp>
      <p:pic>
        <p:nvPicPr>
          <p:cNvPr id="2097170" name="Picture 18" descr="E:\nargiza\presentations\pictures for ppts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75241"/>
            <a:ext cx="4342488" cy="30438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49006" name="TextBox 1049005"/>
          <p:cNvSpPr txBox="1"/>
          <p:nvPr/>
        </p:nvSpPr>
        <p:spPr>
          <a:xfrm>
            <a:off x="146263" y="3861048"/>
            <a:ext cx="8791093" cy="2492990"/>
          </a:xfrm>
          <a:prstGeom prst="rect">
            <a:avLst/>
          </a:prstGeom>
          <a:solidFill>
            <a:srgbClr val="CCFE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en-GB" sz="5200" b="1" dirty="0">
              <a:solidFill>
                <a:srgbClr val="9933FF"/>
              </a:solidFill>
            </a:endParaRPr>
          </a:p>
          <a:p>
            <a:r>
              <a:rPr lang="en-US" sz="5200" b="1" dirty="0">
                <a:solidFill>
                  <a:srgbClr val="9933FF"/>
                </a:solidFill>
              </a:rPr>
              <a:t> He can play the piano</a:t>
            </a:r>
            <a:endParaRPr lang="en-GB" sz="5200" b="1" dirty="0">
              <a:solidFill>
                <a:srgbClr val="9933FF"/>
              </a:solidFill>
            </a:endParaRPr>
          </a:p>
          <a:p>
            <a:endParaRPr lang="en-GB" sz="5200" b="1" dirty="0">
              <a:solidFill>
                <a:srgbClr val="9933FF"/>
              </a:solidFill>
            </a:endParaRPr>
          </a:p>
        </p:txBody>
      </p:sp>
      <p:sp>
        <p:nvSpPr>
          <p:cNvPr id="1049007" name="Двойная стрелка вверх/вниз 1049006"/>
          <p:cNvSpPr/>
          <p:nvPr/>
        </p:nvSpPr>
        <p:spPr>
          <a:xfrm>
            <a:off x="3289835" y="2468017"/>
            <a:ext cx="1452778" cy="2305362"/>
          </a:xfrm>
          <a:prstGeom prst="upDownArrow">
            <a:avLst/>
          </a:prstGeom>
          <a:solidFill>
            <a:srgbClr val="279C64"/>
          </a:solidFill>
          <a:ln w="254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9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9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00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263</Words>
  <Application>Microsoft Office PowerPoint</Application>
  <PresentationFormat>Экран (4:3)</PresentationFormat>
  <Paragraphs>57</Paragraphs>
  <Slides>21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Тема Office</vt:lpstr>
      <vt:lpstr>3_Тема Office</vt:lpstr>
      <vt:lpstr>6_Тема Office</vt:lpstr>
      <vt:lpstr>19_Тема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GoldFinder</dc:creator>
  <cp:lastModifiedBy>GoldFinder</cp:lastModifiedBy>
  <cp:revision>23</cp:revision>
  <dcterms:created xsi:type="dcterms:W3CDTF">2020-08-10T03:48:30Z</dcterms:created>
  <dcterms:modified xsi:type="dcterms:W3CDTF">2020-08-21T10:45:33Z</dcterms:modified>
</cp:coreProperties>
</file>