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sldIdLst>
    <p:sldId id="457" r:id="rId2"/>
    <p:sldId id="648" r:id="rId3"/>
    <p:sldId id="739" r:id="rId4"/>
    <p:sldId id="740" r:id="rId5"/>
    <p:sldId id="741" r:id="rId6"/>
    <p:sldId id="742" r:id="rId7"/>
    <p:sldId id="743" r:id="rId8"/>
    <p:sldId id="744" r:id="rId9"/>
    <p:sldId id="746" r:id="rId10"/>
    <p:sldId id="745" r:id="rId11"/>
    <p:sldId id="747" r:id="rId12"/>
    <p:sldId id="748" r:id="rId13"/>
    <p:sldId id="750" r:id="rId14"/>
    <p:sldId id="749" r:id="rId15"/>
    <p:sldId id="751" r:id="rId16"/>
    <p:sldId id="752" r:id="rId17"/>
    <p:sldId id="753" r:id="rId18"/>
    <p:sldId id="754" r:id="rId19"/>
    <p:sldId id="755" r:id="rId20"/>
    <p:sldId id="756" r:id="rId21"/>
    <p:sldId id="710" r:id="rId22"/>
  </p:sldIdLst>
  <p:sldSz cx="12169775" cy="7021513"/>
  <p:notesSz cx="6858000" cy="9144000"/>
  <p:defaultTextStyle>
    <a:defPPr>
      <a:defRPr lang="ru-RU"/>
    </a:defPPr>
    <a:lvl1pPr marL="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7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36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0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074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341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08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879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14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5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1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1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5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4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4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5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0" y="1614952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2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5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3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70" indent="0">
              <a:buNone/>
              <a:defRPr sz="3400"/>
            </a:lvl2pPr>
            <a:lvl3pPr marL="1096536" indent="0">
              <a:buNone/>
              <a:defRPr sz="2900"/>
            </a:lvl3pPr>
            <a:lvl4pPr marL="1644805" indent="0">
              <a:buNone/>
              <a:defRPr sz="2400"/>
            </a:lvl4pPr>
            <a:lvl5pPr marL="2193074" indent="0">
              <a:buNone/>
              <a:defRPr sz="2400"/>
            </a:lvl5pPr>
            <a:lvl6pPr marL="2741341" indent="0">
              <a:buNone/>
              <a:defRPr sz="2400"/>
            </a:lvl6pPr>
            <a:lvl7pPr marL="3289608" indent="0">
              <a:buNone/>
              <a:defRPr sz="2400"/>
            </a:lvl7pPr>
            <a:lvl8pPr marL="3837879" indent="0">
              <a:buNone/>
              <a:defRPr sz="2400"/>
            </a:lvl8pPr>
            <a:lvl9pPr marL="43861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4" tIns="54827" rIns="109654" bIns="54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8"/>
            <a:ext cx="10952798" cy="4633874"/>
          </a:xfrm>
          <a:prstGeom prst="rect">
            <a:avLst/>
          </a:prstGeom>
        </p:spPr>
        <p:txBody>
          <a:bodyPr vert="horz" lIns="109654" tIns="54827" rIns="109654" bIns="54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7"/>
            <a:ext cx="3853762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02" indent="-411202" algn="l" defTabSz="109653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35" indent="-342668" algn="l" defTabSz="10965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70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38" indent="-274136" algn="l" defTabSz="10965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06" indent="-274136" algn="l" defTabSz="10965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73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744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011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278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36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0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074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341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08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879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14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&amp;ed=1&amp;text=%D0%9A%D0%B0%D1%80%D1%82%D0%B8%D0%BD%D0%BA%D0%B8%20%D0%BD%D0%B5%D0%B1%D0%BE&amp;spsite=fake-003-472885.ru&amp;img_url=i15.beon.ru/43/5/660543/42/18490942/nebo001.jpeg&amp;rpt=simage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search?p=9&amp;ed=1&amp;text=%D0%9A%D0%B0%D1%80%D1%82%D0%B8%D0%BD%D0%BA%D0%B8%20%D1%81%D0%BA%D0%B0%D0%BB%D1%8B&amp;spsite=fake-006-1465965.ru&amp;img_url=www.oldcity.ru/pictures/greek/big/skaly.jpg&amp;rpt=simage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60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92" y="2764723"/>
            <a:ext cx="7000921" cy="5197892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Круговорот кислорода в природе.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загрязнения.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26971" y="3153566"/>
            <a:ext cx="725751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610944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Рисунок 16" descr="C:\Users\Windows 7\Desktop\college-e1550682169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2341" y="3225004"/>
            <a:ext cx="32548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10492"/>
            <a:ext cx="7870837" cy="19293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Механизм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круговорота кислорода достаточно прост. Полагают, что молекула кислорода (О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, образующаяся при фотосинтезе, получает один свой атом от диоксида углерода, а другой - от воды; молекула кислорода, потребляемая при дыхании, отдает один свой атом диоксиду углерода, а другой - воде. Таким образом, круговорот кислорода завязан на процессы фотосинтеза и дыхания. </a:t>
            </a:r>
          </a:p>
        </p:txBody>
      </p:sp>
      <p:pic>
        <p:nvPicPr>
          <p:cNvPr id="5" name="Picture 2" descr="C:\Users\GANER\Desktop\photosintez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589" y="1653368"/>
            <a:ext cx="3715767" cy="3443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26971" y="1327716"/>
            <a:ext cx="11715832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Кислород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 наиболее активный газ. В пределах биосферы происходит быстрый обмен кислорода среды с живыми организмами или их остатками после гибели. В составе земной атмосферы кислород занимает второе место после азота. Господствующей формой нахождения кислорода в атмосфере является молекула 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Круговорот кислорода в биосфере весьма сложен, поскольку он вступает во множество химических соединений минерального и органического миров. Свободный кислород современной земной атмосферы является побочным продуктом процесса фотосинтеза зеленых растений и его общее количество отражает баланс между продуцированием кислорода и процессами окисления и гниения различных веществ.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388939" y="1609881"/>
            <a:ext cx="69103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Воздух – природная смесь газов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800" dirty="0">
                <a:latin typeface="Arial" pitchFamily="34" charset="0"/>
                <a:cs typeface="Arial" pitchFamily="34" charset="0"/>
              </a:rPr>
              <a:t>При слове «воздух» большинству из нас невольно приходит на ум, быть может, несколько наивное сопоставление: воздух – это то, чем дышат. Действительно, в этимологическом словаре русского языка указывается, что слово «воздух» заимствовано из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церковно - славянского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языка: «воздыхать». 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70771" y="1867682"/>
            <a:ext cx="450053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298409" y="1352648"/>
            <a:ext cx="77153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  С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точки зрения биологической, воздух, следовательно, является средой для поддержания жизни за счет кислорода. В составе воздуха могло бы и не быть кислорода – жизнь все равно развивалась бы в анаэробных формах. Но полное отсутствие воздуха, по-видимому, исключает, возможность существования каких бы то ни было организмов.</a:t>
            </a:r>
          </a:p>
          <a:p>
            <a:pPr algn="just"/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  Для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физиков воздух – прежде всего земная атмосфера и газовая оболочка, окружающая землю.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28027" y="1510492"/>
            <a:ext cx="3736982" cy="47982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758473"/>
            <a:ext cx="11835952" cy="4895555"/>
          </a:xfrm>
          <a:prstGeom prst="rect">
            <a:avLst/>
          </a:prstGeom>
        </p:spPr>
        <p:txBody>
          <a:bodyPr lIns="109664" tIns="54832" rIns="109664" bIns="54832"/>
          <a:lstStyle/>
          <a:p>
            <a:pPr algn="just">
              <a:buNone/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   1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. Воздух – природная смесь газообразных веществ, в которой каждое вещество имеет и сохраняет свои физические и химические свойства, поэтому воздух можно разделить.</a:t>
            </a:r>
          </a:p>
          <a:p>
            <a:pPr algn="just">
              <a:buNone/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   2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. Воздух – это бесцветный газообразный  раствор, плотность – 1,293г/л, при температур -190</a:t>
            </a:r>
            <a:r>
              <a:rPr lang="ru-RU" altLang="ru-RU" sz="29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С он переходит в жидкое состояние. Жидкий воздух представляет голубоватую жидкость.</a:t>
            </a:r>
          </a:p>
          <a:p>
            <a:pPr algn="just">
              <a:buNone/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   3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. Живые организмы создали в прошлом и поддерживают миллионы лет атмосферу нашей планеты.</a:t>
            </a:r>
          </a:p>
          <a:p>
            <a:pPr algn="just"/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42229"/>
            <a:ext cx="12169776" cy="5454675"/>
          </a:xfrm>
          <a:prstGeom prst="rect">
            <a:avLst/>
          </a:prstGeom>
        </p:spPr>
        <p:txBody>
          <a:bodyPr lIns="109664" tIns="54832" rIns="109664" bIns="54832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 По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источникам загрязнения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естественное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искусственное.</a:t>
            </a:r>
            <a:endParaRPr lang="ru-RU" alt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 По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характеру загрязнителя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физическое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— механическое (пыль, твердые частицы), радиоактивное электромагнитное (различные виды электромагнитных волн), шумовое и тепловое загрязнение (например, выбросы теплого воздуха и т. п.)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химическое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— загрязнение газообразными веществами и аэрозолями. (оксид углерода (IV), оксиды азота, диоксид серы, углеводороды, альдегиды, тяжёлые металлы (</a:t>
            </a:r>
            <a:r>
              <a:rPr lang="ru-RU" altLang="ru-RU" sz="2800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800" dirty="0" err="1" smtClean="0">
                <a:latin typeface="Arial" pitchFamily="34" charset="0"/>
                <a:cs typeface="Arial" pitchFamily="34" charset="0"/>
              </a:rPr>
              <a:t>Cu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800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800" dirty="0" err="1" smtClean="0">
                <a:latin typeface="Arial" pitchFamily="34" charset="0"/>
                <a:cs typeface="Arial" pitchFamily="34" charset="0"/>
              </a:rPr>
              <a:t>Cd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8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), аммиак, атмосферная пыль и радиоактивные изотопы)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биологическое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— в основном загрязнение микробной природы. (вегетативными формами и спорами бактерий и грибов, вирусами, а также их токсинами и продуктами жизнедеятельности.)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8409" y="1653368"/>
            <a:ext cx="6286544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Наиболее радикальная мера охраны воздушного бассейна от загрязнения -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экологизация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технологических процессов и в первую очередь создание замкнутых технологических циклов, безотходных и малоотходных технологий, исключающих попадание в атмосферу вредных загрязняющих веществ.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Т.А\Новая папка (4)\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143" y="2367748"/>
            <a:ext cx="4543914" cy="27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512723" y="1367615"/>
            <a:ext cx="6858047" cy="2999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Учитывая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исключительную актуальность охраны атмосферного воздуха от загрязнения отработанными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газами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автомобилей, первоочередной проблемой является создание экологически «чистых» видов транспорта.</a:t>
            </a:r>
          </a:p>
        </p:txBody>
      </p:sp>
      <p:pic>
        <p:nvPicPr>
          <p:cNvPr id="5" name="Picture 3" descr="D:\Т.А\Новая папка (4)\open-uri20110922-66770-4ygv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275" y="1439054"/>
            <a:ext cx="3885381" cy="27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4294967295"/>
          </p:nvPr>
        </p:nvSpPr>
        <p:spPr>
          <a:xfrm>
            <a:off x="512723" y="4582326"/>
            <a:ext cx="11358642" cy="18676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настоящее время ведется активный поиск более «чистого» топлива, чем бензин. В качестве его заменителя рассматриваются экологически чистое газовое топливо, метиловый спирт (метанол), малотоксичный аммиак и идеальное топливо - водород.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69847" y="1296178"/>
            <a:ext cx="7000924" cy="48712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     К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сожалению, нынешний уровень развития </a:t>
            </a:r>
            <a:r>
              <a:rPr lang="ru-RU" sz="2700" dirty="0" err="1">
                <a:latin typeface="Arial" pitchFamily="34" charset="0"/>
                <a:cs typeface="Arial" pitchFamily="34" charset="0"/>
              </a:rPr>
              <a:t>экологизации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 технологических процессов, внедрения замкнутых технологических циклов и т. д. недостаточен для полного предотвращения выбросов токсичных веществ в атмосферу. Поэтому на предприятиях повсеместно используются различные методы очистки отходящих газов от аэрозолей (пыли, золы, сажи) и токсичных газо- и парообразных примесей (NO, NO2, SO2, SO3 и др.).</a:t>
            </a:r>
          </a:p>
        </p:txBody>
      </p:sp>
      <p:pic>
        <p:nvPicPr>
          <p:cNvPr id="5" name="Picture 2" descr="D:\Т.А\Новая папка (4)\poluare_03_8977fd2c2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523" y="1439054"/>
            <a:ext cx="4200532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Т.А\Новая папка (4)\3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961" y="4082260"/>
            <a:ext cx="4071966" cy="23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69847" y="1700213"/>
            <a:ext cx="7358114" cy="3602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Защита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атмосферного воздуха от вредных выбросов предприятий в значительной степени связана с устройством санитарно-защитных зон и архитектурно-планировочными мероприятиями.</a:t>
            </a:r>
          </a:p>
        </p:txBody>
      </p:sp>
      <p:pic>
        <p:nvPicPr>
          <p:cNvPr id="5" name="Picture 3" descr="D:\Т.А\Новая папка (4)\d082b803eacb3cd06997494208ea6dd20f9b9189_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99" y="1796244"/>
            <a:ext cx="4045076" cy="25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69847" y="4725202"/>
            <a:ext cx="12169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В</a:t>
            </a:r>
            <a:r>
              <a:rPr kumimoji="0" lang="ru-RU" sz="2800" b="1" i="1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оздух</a:t>
            </a:r>
            <a:r>
              <a:rPr kumimoji="0" lang="ru-RU" sz="2800" b="0" i="0" u="none" strike="noStrike" cap="none" normalizeH="0" baseline="0" dirty="0" smtClean="0" bmk="bookmark88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 — бесценное достояние человечества.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1510492"/>
            <a:ext cx="115729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Кислород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самый распространённый в земной коре элемент, на его долю (в составе различных соединений, главным образом силикатов) приходится около 47 % массы твёрдой земной коры. Морские и пресные воды содержат огромное количество связанного кислорода — 85,82 % (по массе). Более 1500 соединений земной коры в своём составе содержат кислород.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4439450"/>
            <a:ext cx="55721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971" y="282775"/>
            <a:ext cx="11942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ВОЗДУХА И ЗАЩИТА ЕГО ОТ ЗАГРЯЗНЕНИЯ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98409" y="1510492"/>
            <a:ext cx="11572956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Воздух является необходимой составной частью жизни на Земле. Сохранение его чистоты имеет огромное значение для человечества.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защиты воздуха от техногенных загрязнений необходимо использовать новые безотходные технологии, предупреждать уменьшение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биомассы Земли, обеспечивать нормальную работу естественных механизмов очистки воздуха.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1615" y="4725202"/>
            <a:ext cx="65722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75" y="2010558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§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62)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63)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47" y="3939384"/>
            <a:ext cx="4000488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724806"/>
            <a:ext cx="115729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атмосфере содержание свободного кислорода составляет 20,95 % по объёму и 23,10 % по массе (около 1015 тонн). Основная часть кислорода на Земле выделяется фитопланктоном Мирового океана. При этом, около 60 % кислорода, производимого лесами и зелёными растениями, расходуется на процессы гниения и разложения в самих лесах и растительных зонах.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7" descr="http://im3-tub.yandex.net/i?id=133022472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3779" y="4796640"/>
            <a:ext cx="311126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http://im8-tub.yandex.net/i?id=212844714&amp;tov=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4227" y="4796640"/>
            <a:ext cx="2943091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7"/>
          <a:srcRect l="7178" t="16536" r="5696" b="6683"/>
          <a:stretch>
            <a:fillRect/>
          </a:stretch>
        </p:blipFill>
        <p:spPr bwMode="auto">
          <a:xfrm>
            <a:off x="4941879" y="4796640"/>
            <a:ext cx="319535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439054"/>
            <a:ext cx="11501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Деятельность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человека очень мало влияет на количество свободного кислорода в атмосфере. При нынешних темпах фотосинтеза понадобится около 2000 лет, чтобы восстановить весь кислород в атмосфере.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Кислород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входит в состав многих органических веществ и присутствует во всех живых клетках. По числу атомов в живых клетках он составляет около 25 %, по массовой доле — около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65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%.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AAJ89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0243" y="4653764"/>
            <a:ext cx="5357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369847" y="3653632"/>
            <a:ext cx="11572956" cy="17133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КРУГОВОРОТ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КИСЛОРОДА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взаимообмен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кислородом,</a:t>
            </a:r>
          </a:p>
          <a:p>
            <a:pPr algn="ctr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осуществляемый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между атмосферой и океанами,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между процессами,</a:t>
            </a:r>
          </a:p>
          <a:p>
            <a:pPr algn="ctr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происходящими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 животных и растениях,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 химическим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горением. Основным источником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возобновления кислорода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на Земле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является</a:t>
            </a:r>
          </a:p>
          <a:p>
            <a:pPr algn="ctr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фотосинтез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процесс,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происходящий в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растениях, при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котором</a:t>
            </a:r>
          </a:p>
          <a:p>
            <a:pPr algn="ctr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происходит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выделение кислорода.</a:t>
            </a:r>
          </a:p>
        </p:txBody>
      </p:sp>
      <p:pic>
        <p:nvPicPr>
          <p:cNvPr id="8" name="Picture 3" descr="C:\Users\user\Desktop\mbb30f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359" y="1224740"/>
            <a:ext cx="7770559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847" y="1390203"/>
            <a:ext cx="116443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КРУГОВОРОТ КИСЛОРОДА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Фотосинтез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Фотохимическое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разложение водяного пара в верхних слоях атмосферы под влиянием ультрафиолетовых лучей солнца;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Убыль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кислорода в атмосфере в результате процессов дыхания, гниения и горения;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 Участие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цикле образования и разрушения озона;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5. Фиксация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литосферой в виде карбонатов, сульфатов, оксидов железа и др.;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6. Участие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круговоротах в несвязанном виде (воды, углекислого газа и др.).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367616"/>
            <a:ext cx="7013581" cy="5865832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Концентрация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кислорода в  атмосфере поддерживается благодаря фотосинтезу, в результате которого зеленые растения под действием солнечного света превращают диоксид углерода и воду в углеводы и кислород. Основная масса кислорода продуцируется растениями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суши, остальная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часть -  фотосинтезирующими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организмами Мирового океана. </a:t>
            </a:r>
          </a:p>
        </p:txBody>
      </p:sp>
      <p:pic>
        <p:nvPicPr>
          <p:cNvPr id="5" name="Picture 2" descr="C:\Users\user\Desktop\kpTonkiiK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71" y="1439054"/>
            <a:ext cx="4462786" cy="47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1" y="1178000"/>
            <a:ext cx="11871365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Мощным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источником кислорода является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фотохимическое разложение водяного  пара  в верхних слоях атмосферы под влиянием ультрафиолетовых лучей солнца. Кроме того, кислород совершает важнейший круговорот, входя в состав воды. Незначительное количество кислорода образуется из озона под воздействием ультрафиолетовой радиации.  </a:t>
            </a:r>
          </a:p>
        </p:txBody>
      </p:sp>
      <p:pic>
        <p:nvPicPr>
          <p:cNvPr id="5" name="il_fi" descr="http://geobotany.narod.ru/theory/ek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235" y="4010822"/>
            <a:ext cx="7344816" cy="2655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КРУГОВОРОТ КИСЛОРОДА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98409" y="1178000"/>
            <a:ext cx="11572956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Вторым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 содержанию в атмосфере после азота является кислород, составляющий 20,95% ее по объему. Гораздо большее его количество находится в связанном состоянии в молекулах воды, в солях, а также в оксидах и других твердых породах земной коры, однако к этому огромному фонду кислорода экосистема не имеет непосредственного доступа. </a:t>
            </a:r>
          </a:p>
        </p:txBody>
      </p:sp>
      <p:pic>
        <p:nvPicPr>
          <p:cNvPr id="5" name="Picture 2" descr="C:\Users\GANER\Desktop\21118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15" y="3939384"/>
            <a:ext cx="6192688" cy="2656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1257</Words>
  <Application>Microsoft Office PowerPoint</Application>
  <PresentationFormat>Произвольный</PresentationFormat>
  <Paragraphs>109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307</cp:revision>
  <dcterms:created xsi:type="dcterms:W3CDTF">2020-05-06T17:43:33Z</dcterms:created>
  <dcterms:modified xsi:type="dcterms:W3CDTF">2020-10-27T21:06:48Z</dcterms:modified>
</cp:coreProperties>
</file>