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4"/>
  </p:notesMasterIdLst>
  <p:sldIdLst>
    <p:sldId id="256" r:id="rId4"/>
    <p:sldId id="269" r:id="rId5"/>
    <p:sldId id="267" r:id="rId6"/>
    <p:sldId id="268" r:id="rId7"/>
    <p:sldId id="273" r:id="rId8"/>
    <p:sldId id="270" r:id="rId9"/>
    <p:sldId id="271" r:id="rId10"/>
    <p:sldId id="274" r:id="rId11"/>
    <p:sldId id="275" r:id="rId12"/>
    <p:sldId id="266" r:id="rId13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5812" autoAdjust="0"/>
  </p:normalViewPr>
  <p:slideViewPr>
    <p:cSldViewPr>
      <p:cViewPr>
        <p:scale>
          <a:sx n="66" d="100"/>
          <a:sy n="66" d="100"/>
        </p:scale>
        <p:origin x="-906" y="-17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21.09.2020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21.09.2020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1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7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0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7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7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7348" y="2487044"/>
            <a:ext cx="11092683" cy="3274761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defTabSz="923532">
              <a:spcBef>
                <a:spcPts val="177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algn="ctr" defTabSz="923532">
              <a:spcBef>
                <a:spcPts val="177"/>
              </a:spcBef>
            </a:pPr>
            <a:r>
              <a:rPr lang="ru-RU" sz="6000" b="1" dirty="0">
                <a:latin typeface="Arial" pitchFamily="34" charset="0"/>
                <a:cs typeface="Arial" pitchFamily="34" charset="0"/>
              </a:rPr>
              <a:t>Скорость при неравномерном движении.</a:t>
            </a:r>
            <a:endParaRPr lang="en-US" sz="6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94710" y="242206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§ 8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4 (стр.37)</a:t>
            </a: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Неравномерное движение: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345" y="1330896"/>
            <a:ext cx="11665296" cy="463203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Характеристики движения </a:t>
            </a:r>
          </a:p>
          <a:p>
            <a:r>
              <a:rPr lang="ru-RU" dirty="0">
                <a:solidFill>
                  <a:schemeClr val="tx2"/>
                </a:solidFill>
              </a:rPr>
              <a:t>а</a:t>
            </a:r>
            <a:r>
              <a:rPr lang="ru-RU" dirty="0" smtClean="0">
                <a:solidFill>
                  <a:schemeClr val="tx2"/>
                </a:solidFill>
              </a:rPr>
              <a:t>) Средняя скорость ( весь путь разделить на время) </a:t>
            </a: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б) мгновенная скорость – скорость в данной точке траектории (радар, спидометр)</a:t>
            </a:r>
            <a:endParaRPr lang="ru-RU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82569" y="2699048"/>
                <a:ext cx="2050690" cy="12771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54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5400" b="0" i="1" smtClean="0">
                            <a:latin typeface="Cambria Math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54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569" y="2699048"/>
                <a:ext cx="2050690" cy="1277144"/>
              </a:xfrm>
              <a:prstGeom prst="rect">
                <a:avLst/>
              </a:prstGeom>
              <a:blipFill rotWithShape="1">
                <a:blip r:embed="rId2"/>
                <a:stretch>
                  <a:fillRect r="-890" b="-15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04101" y="5435352"/>
                <a:ext cx="2414572" cy="1293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5400" i="1" smtClean="0">
                            <a:latin typeface="Cambria Math"/>
                          </a:rPr>
                          <m:t>ϑ</m:t>
                        </m:r>
                      </m:e>
                      <m:sub>
                        <m:r>
                          <a:rPr lang="ru-RU" sz="5400" b="0" i="1" smtClean="0">
                            <a:latin typeface="Cambria Math"/>
                          </a:rPr>
                          <m:t>мг</m:t>
                        </m:r>
                      </m:sub>
                    </m:sSub>
                  </m:oMath>
                </a14:m>
                <a:r>
                  <a:rPr lang="en-US" sz="5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5400" i="1" smtClean="0">
                            <a:latin typeface="Cambria Math"/>
                          </a:rPr>
                          <m:t>∆</m:t>
                        </m:r>
                        <m:r>
                          <a:rPr lang="en-US" sz="54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ru-RU" sz="5400" i="1" smtClean="0">
                            <a:latin typeface="Cambria Math"/>
                          </a:rPr>
                          <m:t>∆</m:t>
                        </m:r>
                        <m:r>
                          <a:rPr lang="en-US" sz="54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101" y="5435352"/>
                <a:ext cx="2414572" cy="1293175"/>
              </a:xfrm>
              <a:prstGeom prst="rect">
                <a:avLst/>
              </a:prstGeom>
              <a:blipFill rotWithShape="1">
                <a:blip r:embed="rId3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78713" y="5723384"/>
                <a:ext cx="371377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5400" dirty="0" smtClean="0"/>
                  <a:t>При </a:t>
                </a:r>
                <a14:m>
                  <m:oMath xmlns:m="http://schemas.openxmlformats.org/officeDocument/2006/math">
                    <m:r>
                      <a:rPr lang="ru-RU" sz="5400" i="1" smtClean="0">
                        <a:latin typeface="Cambria Math"/>
                      </a:rPr>
                      <m:t>∆</m:t>
                    </m:r>
                    <m:r>
                      <a:rPr lang="en-US" sz="5400" i="1">
                        <a:latin typeface="Cambria Math"/>
                      </a:rPr>
                      <m:t>𝑡</m:t>
                    </m:r>
                    <m:r>
                      <a:rPr lang="en-US" sz="5400" i="1">
                        <a:latin typeface="Cambria Math"/>
                      </a:rPr>
                      <m:t> </m:t>
                    </m:r>
                    <m:r>
                      <a:rPr lang="en-US" sz="5400" dirty="0">
                        <a:latin typeface="Cambria Math"/>
                      </a:rPr>
                      <m:t>→</m:t>
                    </m:r>
                    <m:r>
                      <a:rPr lang="ru-RU" sz="5400" b="0" i="0" dirty="0" smtClean="0">
                        <a:latin typeface="Cambria Math"/>
                      </a:rPr>
                      <m:t>0</m:t>
                    </m:r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713" y="5723384"/>
                <a:ext cx="3713774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8867" t="-17881" b="-40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342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Конспект &quot;Неравномерное движение. Средняя скорость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нспект &quot;Неравномерное движение. Средняя скорость&quot; - УчительPR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онспект &quot;Неравномерное движение. Средняя скорость&quot; - УчительPR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онспект &quot;Неравномерное движение. Средняя скорость&quot; - УчительPR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" y="7936"/>
            <a:ext cx="12772260" cy="711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8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36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0"/>
            <a:ext cx="1275397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78768"/>
            <a:ext cx="12241360" cy="196977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Задача № 1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     Велосипедист за первые 5 с проехал 35 м, за следующие 10 с – 100 м за последние 5 с – 25 м. Найдите среднюю скорость движения на всем пути.</a:t>
            </a:r>
            <a:endParaRPr lang="ru-RU" sz="32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1849" y="2887725"/>
                <a:ext cx="17060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 с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2887725"/>
                <a:ext cx="1706044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035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3828" y="3465530"/>
                <a:ext cx="20964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35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28" y="3465530"/>
                <a:ext cx="2096471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019" r="-7849" b="-33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71101" y="6251560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101" y="6251560"/>
                <a:ext cx="1465401" cy="695960"/>
              </a:xfrm>
              <a:prstGeom prst="rect">
                <a:avLst/>
              </a:prstGeom>
              <a:blipFill rotWithShape="1">
                <a:blip r:embed="rId5"/>
                <a:stretch>
                  <a:fillRect t="-14035" r="-12083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3617839" y="2922013"/>
            <a:ext cx="10847" cy="38094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01850" y="6177811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36302" y="2241394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7735" y="223723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1778" y="3971327"/>
                <a:ext cx="197323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78" y="3971327"/>
                <a:ext cx="1973232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864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2246" y="5531480"/>
                <a:ext cx="21071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46" y="5531480"/>
                <a:ext cx="2107180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r="-809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7385" y="5039917"/>
                <a:ext cx="17167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85" y="5039917"/>
                <a:ext cx="1716752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4151" r="-992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27753" y="3425274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753" y="3425274"/>
                <a:ext cx="2042034" cy="101040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38256" y="3382179"/>
                <a:ext cx="3036601" cy="969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56" y="3382179"/>
                <a:ext cx="3036601" cy="969753"/>
              </a:xfrm>
              <a:prstGeom prst="rect">
                <a:avLst/>
              </a:prstGeom>
              <a:blipFill rotWithShape="1">
                <a:blip r:embed="rId10"/>
                <a:stretch>
                  <a:fillRect b="-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73869" y="4911689"/>
                <a:ext cx="3581365" cy="883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35+10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5+10+5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869" y="4911689"/>
                <a:ext cx="3581365" cy="883703"/>
              </a:xfrm>
              <a:prstGeom prst="rect">
                <a:avLst/>
              </a:prstGeom>
              <a:blipFill rotWithShape="1">
                <a:blip r:embed="rId11"/>
                <a:stretch>
                  <a:fillRect r="-4252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7402251" y="4888342"/>
                <a:ext cx="1168910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51" y="4888342"/>
                <a:ext cx="1168910" cy="879215"/>
              </a:xfrm>
              <a:prstGeom prst="rect">
                <a:avLst/>
              </a:prstGeom>
              <a:blipFill rotWithShape="1">
                <a:blip r:embed="rId12"/>
                <a:stretch>
                  <a:fillRect r="-15104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8516433" y="4982418"/>
                <a:ext cx="1000595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433" y="4982418"/>
                <a:ext cx="1000595" cy="741485"/>
              </a:xfrm>
              <a:prstGeom prst="rect">
                <a:avLst/>
              </a:prstGeom>
              <a:blipFill rotWithShape="1">
                <a:blip r:embed="rId13"/>
                <a:stretch>
                  <a:fillRect l="-15244" t="-4918" r="-14634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0422929" y="6043811"/>
                <a:ext cx="2116092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Ответ: </a:t>
                </a:r>
                <a:r>
                  <a:rPr lang="ru-RU" sz="3600" dirty="0" smtClean="0"/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929" y="6043811"/>
                <a:ext cx="2116092" cy="903709"/>
              </a:xfrm>
              <a:prstGeom prst="rect">
                <a:avLst/>
              </a:prstGeom>
              <a:blipFill rotWithShape="1">
                <a:blip r:embed="rId14"/>
                <a:stretch>
                  <a:fillRect l="-8934" b="-8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1778" y="4483848"/>
                <a:ext cx="23636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100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78" y="4483848"/>
                <a:ext cx="2363660" cy="646331"/>
              </a:xfrm>
              <a:prstGeom prst="rect">
                <a:avLst/>
              </a:prstGeom>
              <a:blipFill rotWithShape="1">
                <a:blip r:embed="rId15"/>
                <a:stretch>
                  <a:fillRect t="-14151" r="-695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876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4" y="0"/>
            <a:ext cx="1275397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8185" y="106760"/>
                <a:ext cx="12346991" cy="2709781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Задача № 2</a:t>
                </a:r>
              </a:p>
              <a:p>
                <a:r>
                  <a:rPr lang="ru-RU" sz="3200" dirty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  Турист за 25 мин прошел 1,2 км, затем полчаса отдыхал, а затем пробежал еще 800 м за 5 мин. Какова была его средняя скорость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на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всем пути? Какова была бы его средняя скорость, если бы он не отдыхал?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8185" y="106760"/>
                <a:ext cx="12346991" cy="2709781"/>
              </a:xfrm>
              <a:blipFill rotWithShape="1">
                <a:blip r:embed="rId3"/>
                <a:stretch>
                  <a:fillRect l="-2025" t="-4730" b="-4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1412" y="3201363"/>
                <a:ext cx="25620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25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мин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12" y="3201363"/>
                <a:ext cx="2562048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666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3391" y="3779168"/>
                <a:ext cx="24266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1,2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91" y="3779168"/>
                <a:ext cx="2426690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653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3857" y="6083424"/>
                <a:ext cx="1865704" cy="731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ср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1,2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57" y="6083424"/>
                <a:ext cx="1865704" cy="731354"/>
              </a:xfrm>
              <a:prstGeom prst="rect">
                <a:avLst/>
              </a:prstGeom>
              <a:blipFill rotWithShape="1">
                <a:blip r:embed="rId6"/>
                <a:stretch>
                  <a:fillRect t="-13333" r="-9150" b="-1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H="1">
            <a:off x="3238247" y="3235651"/>
            <a:ext cx="1" cy="33518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11413" y="6009675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5865" y="2555032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55858" y="2556773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38823" y="3103389"/>
                <a:ext cx="748923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823" y="3103389"/>
                <a:ext cx="748923" cy="874663"/>
              </a:xfrm>
              <a:prstGeom prst="rect">
                <a:avLst/>
              </a:prstGeom>
              <a:blipFill rotWithShape="1">
                <a:blip r:embed="rId7"/>
                <a:stretch>
                  <a:fillRect r="-2357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1341" y="4284965"/>
                <a:ext cx="257275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30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мин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41" y="4284965"/>
                <a:ext cx="2572756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4151" r="-639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1809" y="5363344"/>
                <a:ext cx="23636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800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5363344"/>
                <a:ext cx="2363660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4151" r="-695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1798" y="4787280"/>
                <a:ext cx="231627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мин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98" y="4787280"/>
                <a:ext cx="2316275" cy="646331"/>
              </a:xfrm>
              <a:prstGeom prst="rect">
                <a:avLst/>
              </a:prstGeom>
              <a:blipFill rotWithShape="1">
                <a:blip r:embed="rId10"/>
                <a:stretch>
                  <a:fillRect t="-14151" r="-684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5238353" y="3237392"/>
            <a:ext cx="0" cy="33500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64363" y="2545199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886425" y="3074969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25" y="3074969"/>
                <a:ext cx="2042034" cy="101040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96928" y="3031874"/>
                <a:ext cx="3036601" cy="969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928" y="3031874"/>
                <a:ext cx="3036601" cy="969753"/>
              </a:xfrm>
              <a:prstGeom prst="rect">
                <a:avLst/>
              </a:prstGeom>
              <a:blipFill rotWithShape="1">
                <a:blip r:embed="rId12"/>
                <a:stretch>
                  <a:fillRect b="-6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238353" y="4094014"/>
                <a:ext cx="3596947" cy="1089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ср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0,8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53" y="4094014"/>
                <a:ext cx="3596947" cy="1089401"/>
              </a:xfrm>
              <a:prstGeom prst="rect">
                <a:avLst/>
              </a:prstGeom>
              <a:blipFill rotWithShape="1">
                <a:blip r:embed="rId13"/>
                <a:stretch>
                  <a:fillRect r="-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651830" y="4056700"/>
                <a:ext cx="1537280" cy="1090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3+6+1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830" y="4056700"/>
                <a:ext cx="1537280" cy="1090620"/>
              </a:xfrm>
              <a:prstGeom prst="rect">
                <a:avLst/>
              </a:prstGeom>
              <a:blipFill rotWithShape="1">
                <a:blip r:embed="rId14"/>
                <a:stretch>
                  <a:fillRect r="-11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342715" y="4085374"/>
                <a:ext cx="1390124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2,4(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2715" y="4085374"/>
                <a:ext cx="1390124" cy="741934"/>
              </a:xfrm>
              <a:prstGeom prst="rect">
                <a:avLst/>
              </a:prstGeom>
              <a:blipFill rotWithShape="1">
                <a:blip r:embed="rId15"/>
                <a:stretch>
                  <a:fillRect l="-11404" t="-4918" r="-10088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238353" y="5282055"/>
                <a:ext cx="3156120" cy="1089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ср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0,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53" y="5282055"/>
                <a:ext cx="3156120" cy="1089401"/>
              </a:xfrm>
              <a:prstGeom prst="rect">
                <a:avLst/>
              </a:prstGeom>
              <a:blipFill rotWithShape="1">
                <a:blip r:embed="rId16"/>
                <a:stretch>
                  <a:fillRect r="-2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30894" y="4033906"/>
                <a:ext cx="748923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894" y="4033906"/>
                <a:ext cx="748923" cy="874663"/>
              </a:xfrm>
              <a:prstGeom prst="rect">
                <a:avLst/>
              </a:prstGeom>
              <a:blipFill rotWithShape="1">
                <a:blip r:embed="rId17"/>
                <a:stretch>
                  <a:fillRect r="-24390" b="-11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38823" y="4608130"/>
                <a:ext cx="944489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823" y="4608130"/>
                <a:ext cx="944489" cy="874663"/>
              </a:xfrm>
              <a:prstGeom prst="rect">
                <a:avLst/>
              </a:prstGeom>
              <a:blipFill rotWithShape="1">
                <a:blip r:embed="rId18"/>
                <a:stretch>
                  <a:fillRect r="-18710" b="-11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3304301" y="5437093"/>
            <a:ext cx="1473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0,8 км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098625" y="4045177"/>
                <a:ext cx="1332416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2∗12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625" y="4045177"/>
                <a:ext cx="1332416" cy="879215"/>
              </a:xfrm>
              <a:prstGeom prst="rect">
                <a:avLst/>
              </a:prstGeom>
              <a:blipFill rotWithShape="1">
                <a:blip r:embed="rId19"/>
                <a:stretch>
                  <a:fillRect r="-1330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208536" y="5253746"/>
                <a:ext cx="1165384" cy="10906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3+1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536" y="5253746"/>
                <a:ext cx="1165384" cy="1090620"/>
              </a:xfrm>
              <a:prstGeom prst="rect">
                <a:avLst/>
              </a:prstGeom>
              <a:blipFill rotWithShape="1">
                <a:blip r:embed="rId20"/>
                <a:stretch>
                  <a:fillRect r="-15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373920" y="5279969"/>
                <a:ext cx="1332416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2∗12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3920" y="5279969"/>
                <a:ext cx="1332416" cy="879215"/>
              </a:xfrm>
              <a:prstGeom prst="rect">
                <a:avLst/>
              </a:prstGeom>
              <a:blipFill rotWithShape="1">
                <a:blip r:embed="rId21"/>
                <a:stretch>
                  <a:fillRect r="-1330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635874" y="5368837"/>
                <a:ext cx="1162498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5874" y="5368837"/>
                <a:ext cx="1162498" cy="741934"/>
              </a:xfrm>
              <a:prstGeom prst="rect">
                <a:avLst/>
              </a:prstGeom>
              <a:blipFill rotWithShape="1">
                <a:blip r:embed="rId22"/>
                <a:stretch>
                  <a:fillRect l="-13684" t="-4959" r="-12105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451170" y="6159184"/>
                <a:ext cx="3092706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Ответ: 2,4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2800" dirty="0" smtClean="0"/>
                  <a:t> ;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170" y="6159184"/>
                <a:ext cx="3092706" cy="741934"/>
              </a:xfrm>
              <a:prstGeom prst="rect">
                <a:avLst/>
              </a:prstGeom>
              <a:blipFill rotWithShape="1">
                <a:blip r:embed="rId23"/>
                <a:stretch>
                  <a:fillRect l="-3937" t="-4918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9373920" y="5314623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607527" y="5826755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0040128" y="5826755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19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5" grpId="0"/>
      <p:bldP spid="17" grpId="0"/>
      <p:bldP spid="18" grpId="0"/>
      <p:bldP spid="23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26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72182" y="178768"/>
                <a:ext cx="12241360" cy="2284087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Задача № 3</a:t>
                </a:r>
              </a:p>
              <a:p>
                <a:r>
                  <a:rPr lang="ru-RU" sz="3200" dirty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  Первую половину пути человек шёл со скоростью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, а вторую – бежал со скоростью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Определите среднюю скорость человека на всём пути.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72182" y="178768"/>
                <a:ext cx="12241360" cy="2284087"/>
              </a:xfrm>
              <a:blipFill rotWithShape="1">
                <a:blip r:embed="rId3"/>
                <a:stretch>
                  <a:fillRect l="-2042" t="-5333" r="-847" b="-9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8574" y="2843064"/>
                <a:ext cx="1769459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4" y="2843064"/>
                <a:ext cx="1769459" cy="874663"/>
              </a:xfrm>
              <a:prstGeom prst="rect">
                <a:avLst/>
              </a:prstGeom>
              <a:blipFill rotWithShape="1">
                <a:blip r:embed="rId4"/>
                <a:stretch>
                  <a:fillRect r="-9310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80664" y="6229181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664" y="6229181"/>
                <a:ext cx="1465401" cy="695960"/>
              </a:xfrm>
              <a:prstGeom prst="rect">
                <a:avLst/>
              </a:prstGeom>
              <a:blipFill rotWithShape="1">
                <a:blip r:embed="rId5"/>
                <a:stretch>
                  <a:fillRect t="-14035" r="-12083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3238247" y="3235651"/>
            <a:ext cx="1" cy="33518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11413" y="6155432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45865" y="2339008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55858" y="2391837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8084" y="3707160"/>
                <a:ext cx="1966051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4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84" y="3707160"/>
                <a:ext cx="1966051" cy="823110"/>
              </a:xfrm>
              <a:prstGeom prst="rect">
                <a:avLst/>
              </a:prstGeom>
              <a:blipFill rotWithShape="1">
                <a:blip r:embed="rId6"/>
                <a:stretch>
                  <a:fillRect t="-5185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9841" y="5219328"/>
                <a:ext cx="2233240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1" y="5219328"/>
                <a:ext cx="2233240" cy="823110"/>
              </a:xfrm>
              <a:prstGeom prst="rect">
                <a:avLst/>
              </a:prstGeom>
              <a:blipFill rotWithShape="1">
                <a:blip r:embed="rId7"/>
                <a:stretch>
                  <a:fillRect t="-5185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82169" y="2947958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69" y="2947958"/>
                <a:ext cx="2042034" cy="10104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681633" y="2985505"/>
                <a:ext cx="2299669" cy="966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633" y="2985505"/>
                <a:ext cx="2299669" cy="966740"/>
              </a:xfrm>
              <a:prstGeom prst="rect">
                <a:avLst/>
              </a:prstGeom>
              <a:blipFill rotWithShape="1">
                <a:blip r:embed="rId9"/>
                <a:stretch>
                  <a:fillRect b="-31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38005" y="5339612"/>
                <a:ext cx="3058786" cy="11179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2∗</m:t>
                            </m:r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∗10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005" y="5339612"/>
                <a:ext cx="3058786" cy="1117935"/>
              </a:xfrm>
              <a:prstGeom prst="rect">
                <a:avLst/>
              </a:prstGeom>
              <a:blipFill rotWithShape="1">
                <a:blip r:embed="rId10"/>
                <a:stretch>
                  <a:fillRect r="-4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75825" y="5327980"/>
                <a:ext cx="1322798" cy="1091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20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825" y="5327980"/>
                <a:ext cx="1322798" cy="1091966"/>
              </a:xfrm>
              <a:prstGeom prst="rect">
                <a:avLst/>
              </a:prstGeom>
              <a:blipFill rotWithShape="1">
                <a:blip r:embed="rId11"/>
                <a:stretch>
                  <a:fillRect r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433105" y="5403026"/>
                <a:ext cx="1617751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71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3105" y="5403026"/>
                <a:ext cx="1617751" cy="741934"/>
              </a:xfrm>
              <a:prstGeom prst="rect">
                <a:avLst/>
              </a:prstGeom>
              <a:blipFill rotWithShape="1">
                <a:blip r:embed="rId12"/>
                <a:stretch>
                  <a:fillRect l="-9398" t="-4918" r="-8647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344736" y="6226828"/>
                <a:ext cx="2310441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Ответ: </a:t>
                </a:r>
                <a:r>
                  <a:rPr lang="en-US" sz="2800" dirty="0" smtClean="0"/>
                  <a:t>5,71</a:t>
                </a:r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736" y="6226828"/>
                <a:ext cx="2310441" cy="741934"/>
              </a:xfrm>
              <a:prstGeom prst="rect">
                <a:avLst/>
              </a:prstGeom>
              <a:blipFill rotWithShape="1">
                <a:blip r:embed="rId13"/>
                <a:stretch>
                  <a:fillRect l="-5541" b="-7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29841" y="4427240"/>
                <a:ext cx="1780167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1" y="4427240"/>
                <a:ext cx="1780167" cy="874663"/>
              </a:xfrm>
              <a:prstGeom prst="rect">
                <a:avLst/>
              </a:prstGeom>
              <a:blipFill rotWithShape="1">
                <a:blip r:embed="rId14"/>
                <a:stretch>
                  <a:fillRect r="-9589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027594" y="3923184"/>
                <a:ext cx="2339551" cy="1198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36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sz="36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36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ϑ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f>
                          <m:f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ϑ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594" y="3923184"/>
                <a:ext cx="2339551" cy="119821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265340" y="5344702"/>
                <a:ext cx="1165384" cy="1098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5+2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40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340" y="5344702"/>
                <a:ext cx="1165384" cy="1098762"/>
              </a:xfrm>
              <a:prstGeom prst="rect">
                <a:avLst/>
              </a:prstGeom>
              <a:blipFill rotWithShape="1">
                <a:blip r:embed="rId16"/>
                <a:stretch>
                  <a:fillRect r="-15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57662" y="5363344"/>
                <a:ext cx="973343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662" y="5363344"/>
                <a:ext cx="973343" cy="875753"/>
              </a:xfrm>
              <a:prstGeom prst="rect">
                <a:avLst/>
              </a:prstGeom>
              <a:blipFill rotWithShape="1">
                <a:blip r:embed="rId17"/>
                <a:stretch>
                  <a:fillRect r="-18750" b="-11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796125" y="4081272"/>
                <a:ext cx="1031244" cy="882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6125" y="4081272"/>
                <a:ext cx="1031244" cy="882036"/>
              </a:xfrm>
              <a:prstGeom prst="rect">
                <a:avLst/>
              </a:prstGeom>
              <a:blipFill rotWithShape="1">
                <a:blip r:embed="rId18"/>
                <a:stretch>
                  <a:fillRect l="-18343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48" name="Прямая со стрелкой 2047"/>
          <p:cNvCxnSpPr/>
          <p:nvPr/>
        </p:nvCxnSpPr>
        <p:spPr>
          <a:xfrm>
            <a:off x="5886425" y="3468875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9216218" y="4522290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Прямоугольник 2048"/>
          <p:cNvSpPr/>
          <p:nvPr/>
        </p:nvSpPr>
        <p:spPr>
          <a:xfrm>
            <a:off x="10027594" y="3923184"/>
            <a:ext cx="2533391" cy="11982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5257387" y="5404976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951374" y="5801220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5689435" y="5808621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4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3" grpId="0"/>
      <p:bldP spid="15" grpId="0"/>
      <p:bldP spid="18" grpId="0"/>
      <p:bldP spid="19" grpId="0"/>
      <p:bldP spid="20" grpId="0"/>
      <p:bldP spid="21" grpId="0"/>
      <p:bldP spid="22" grpId="0"/>
      <p:bldP spid="31" grpId="0"/>
      <p:bldP spid="32" grpId="0"/>
      <p:bldP spid="33" grpId="0"/>
      <p:bldP spid="34" grpId="0"/>
      <p:bldP spid="35" grpId="0"/>
      <p:bldP spid="36" grpId="0"/>
      <p:bldP spid="20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0686" y="322784"/>
                <a:ext cx="12241360" cy="2284087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Задача № 4</a:t>
                </a:r>
              </a:p>
              <a:p>
                <a:r>
                  <a:rPr lang="ru-RU" sz="3200" dirty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  Половину времени автомобиль движется со скоростью 30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оставшуюся половину – со скоростью </a:t>
                </a:r>
                <a:r>
                  <a:rPr lang="ru-RU" sz="3200" dirty="0">
                    <a:solidFill>
                      <a:schemeClr val="tx2"/>
                    </a:solidFill>
                  </a:rPr>
                  <a:t>7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Определите среднюю скорость автомобиля.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0686" y="322784"/>
                <a:ext cx="12241360" cy="2284087"/>
              </a:xfrm>
              <a:blipFill rotWithShape="1">
                <a:blip r:embed="rId3"/>
                <a:stretch>
                  <a:fillRect l="-2042" t="-5600" b="-4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8574" y="3109854"/>
                <a:ext cx="1542538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4" y="3109854"/>
                <a:ext cx="1542538" cy="874663"/>
              </a:xfrm>
              <a:prstGeom prst="rect">
                <a:avLst/>
              </a:prstGeom>
              <a:blipFill rotWithShape="1">
                <a:blip r:embed="rId4"/>
                <a:stretch>
                  <a:fillRect r="-11067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80664" y="6157173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664" y="6157173"/>
                <a:ext cx="1465401" cy="695960"/>
              </a:xfrm>
              <a:prstGeom prst="rect">
                <a:avLst/>
              </a:prstGeom>
              <a:blipFill rotWithShape="1">
                <a:blip r:embed="rId5"/>
                <a:stretch>
                  <a:fillRect t="-14035" r="-12083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3238247" y="3502441"/>
            <a:ext cx="1" cy="33518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11413" y="6083424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45865" y="2605798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55858" y="255503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7833" y="3851176"/>
                <a:ext cx="2222532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851176"/>
                <a:ext cx="2222532" cy="823110"/>
              </a:xfrm>
              <a:prstGeom prst="rect">
                <a:avLst/>
              </a:prstGeom>
              <a:blipFill rotWithShape="1">
                <a:blip r:embed="rId6"/>
                <a:stretch>
                  <a:fillRect t="-5185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28849" y="5188306"/>
                <a:ext cx="2233240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9" y="5188306"/>
                <a:ext cx="2233240" cy="823110"/>
              </a:xfrm>
              <a:prstGeom prst="rect">
                <a:avLst/>
              </a:prstGeom>
              <a:blipFill rotWithShape="1">
                <a:blip r:embed="rId7"/>
                <a:stretch>
                  <a:fillRect t="-5185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82169" y="3214748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69" y="3214748"/>
                <a:ext cx="2042034" cy="10104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81633" y="3252295"/>
                <a:ext cx="2343783" cy="991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633" y="3252295"/>
                <a:ext cx="2343783" cy="9916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196050" y="5629522"/>
                <a:ext cx="1630575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50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050" y="5629522"/>
                <a:ext cx="1630575" cy="741934"/>
              </a:xfrm>
              <a:prstGeom prst="rect">
                <a:avLst/>
              </a:prstGeom>
              <a:blipFill rotWithShape="1">
                <a:blip r:embed="rId10"/>
                <a:stretch>
                  <a:fillRect l="-9738" t="-4918" r="-8614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674302" y="6205586"/>
                <a:ext cx="2037930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Ответ: </a:t>
                </a:r>
                <a:r>
                  <a:rPr lang="en-US" sz="2800" dirty="0" smtClean="0"/>
                  <a:t>50</a:t>
                </a:r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4302" y="6205586"/>
                <a:ext cx="2037930" cy="741934"/>
              </a:xfrm>
              <a:prstGeom prst="rect">
                <a:avLst/>
              </a:prstGeom>
              <a:blipFill rotWithShape="1">
                <a:blip r:embed="rId11"/>
                <a:stretch>
                  <a:fillRect l="-5988" b="-7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29841" y="4427240"/>
                <a:ext cx="1553246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1" y="4427240"/>
                <a:ext cx="1553246" cy="874663"/>
              </a:xfrm>
              <a:prstGeom prst="rect">
                <a:avLst/>
              </a:prstGeom>
              <a:blipFill rotWithShape="1">
                <a:blip r:embed="rId12"/>
                <a:stretch>
                  <a:fillRect r="-10980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283956" y="4262731"/>
                <a:ext cx="3295839" cy="100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956" y="4262731"/>
                <a:ext cx="3295839" cy="10054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086342" y="5507360"/>
                <a:ext cx="1104790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100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342" y="5507360"/>
                <a:ext cx="1104790" cy="875753"/>
              </a:xfrm>
              <a:prstGeom prst="rect">
                <a:avLst/>
              </a:prstGeom>
              <a:blipFill rotWithShape="1">
                <a:blip r:embed="rId14"/>
                <a:stretch>
                  <a:fillRect l="-17127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4307147" y="4427240"/>
            <a:ext cx="1579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= </a:t>
            </a:r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*t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5886425" y="3735665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023279" y="4750405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283956" y="4211216"/>
            <a:ext cx="3390346" cy="10906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619545" y="5301903"/>
                <a:ext cx="3325334" cy="1101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70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45" y="5301903"/>
                <a:ext cx="3325334" cy="1101776"/>
              </a:xfrm>
              <a:prstGeom prst="rect">
                <a:avLst/>
              </a:prstGeom>
              <a:blipFill rotWithShape="1">
                <a:blip r:embed="rId15"/>
                <a:stretch>
                  <a:fillRect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874454" y="5291336"/>
                <a:ext cx="2211888" cy="1104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70)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454" y="5291336"/>
                <a:ext cx="2211888" cy="1104726"/>
              </a:xfrm>
              <a:prstGeom prst="rect">
                <a:avLst/>
              </a:prstGeom>
              <a:blipFill rotWithShape="1">
                <a:blip r:embed="rId16"/>
                <a:stretch>
                  <a:fillRect l="-8540" b="-8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V="1">
            <a:off x="7980398" y="6045652"/>
            <a:ext cx="432048" cy="336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538886" y="5491591"/>
            <a:ext cx="216024" cy="33633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83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3" grpId="0"/>
      <p:bldP spid="34" grpId="0"/>
      <p:bldP spid="35" grpId="0"/>
      <p:bldP spid="36" grpId="0"/>
      <p:bldP spid="39" grpId="0"/>
      <p:bldP spid="40" grpId="0"/>
      <p:bldP spid="41" grpId="0"/>
      <p:bldP spid="42" grpId="0"/>
      <p:bldP spid="44" grpId="0"/>
      <p:bldP spid="45" grpId="0"/>
      <p:bldP spid="48" grpId="0" animBg="1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250776"/>
                <a:ext cx="12241360" cy="2283189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Задача № 5</a:t>
                </a:r>
              </a:p>
              <a:p>
                <a:r>
                  <a:rPr lang="ru-RU" sz="3200" dirty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 Тело две трети времени двигалось со скоростью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, а одну треть времени – 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Определите среднюю скорость автомобиля.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250776"/>
                <a:ext cx="12241360" cy="2283189"/>
              </a:xfrm>
              <a:blipFill rotWithShape="1">
                <a:blip r:embed="rId3"/>
                <a:stretch>
                  <a:fillRect l="-1992" t="-5333" r="-797" b="-9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8574" y="2965838"/>
                <a:ext cx="1542538" cy="878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4" y="2965838"/>
                <a:ext cx="1542538" cy="878574"/>
              </a:xfrm>
              <a:prstGeom prst="rect">
                <a:avLst/>
              </a:prstGeom>
              <a:blipFill rotWithShape="1">
                <a:blip r:embed="rId4"/>
                <a:stretch>
                  <a:fillRect r="-11067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80664" y="6013157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664" y="6013157"/>
                <a:ext cx="1465401" cy="695960"/>
              </a:xfrm>
              <a:prstGeom prst="rect">
                <a:avLst/>
              </a:prstGeom>
              <a:blipFill rotWithShape="1">
                <a:blip r:embed="rId5"/>
                <a:stretch>
                  <a:fillRect t="-13913" r="-12083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3238247" y="3358425"/>
            <a:ext cx="1" cy="33518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1413" y="5939408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5865" y="2461782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55858" y="241101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7833" y="3707160"/>
                <a:ext cx="178330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707160"/>
                <a:ext cx="1783309" cy="822597"/>
              </a:xfrm>
              <a:prstGeom prst="rect">
                <a:avLst/>
              </a:prstGeom>
              <a:blipFill rotWithShape="1">
                <a:blip r:embed="rId6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8849" y="5044290"/>
                <a:ext cx="179401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49" y="5044290"/>
                <a:ext cx="1794017" cy="822597"/>
              </a:xfrm>
              <a:prstGeom prst="rect">
                <a:avLst/>
              </a:prstGeom>
              <a:blipFill rotWithShape="1">
                <a:blip r:embed="rId7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82169" y="3070732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69" y="3070732"/>
                <a:ext cx="2042034" cy="10104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81633" y="3108279"/>
                <a:ext cx="2343783" cy="991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633" y="3108279"/>
                <a:ext cx="2343783" cy="9916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117988" y="5435352"/>
                <a:ext cx="1241045" cy="7418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7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988" y="5435352"/>
                <a:ext cx="1241045" cy="741806"/>
              </a:xfrm>
              <a:prstGeom prst="rect">
                <a:avLst/>
              </a:prstGeom>
              <a:blipFill rotWithShape="1">
                <a:blip r:embed="rId10"/>
                <a:stretch>
                  <a:fillRect l="-12808" t="-4959" r="-11823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926985" y="6205714"/>
                <a:ext cx="1693284" cy="7418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800" dirty="0" smtClean="0"/>
                  <a:t>Ответ: </a:t>
                </a:r>
                <a:r>
                  <a:rPr lang="en-US" sz="2800" dirty="0"/>
                  <a:t>7</a:t>
                </a:r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6985" y="6205714"/>
                <a:ext cx="1693284" cy="741806"/>
              </a:xfrm>
              <a:prstGeom prst="rect">
                <a:avLst/>
              </a:prstGeom>
              <a:blipFill rotWithShape="1">
                <a:blip r:embed="rId11"/>
                <a:stretch>
                  <a:fillRect l="-7194" b="-7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9841" y="4283224"/>
                <a:ext cx="1553246" cy="877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1" y="4283224"/>
                <a:ext cx="1553246" cy="877484"/>
              </a:xfrm>
              <a:prstGeom prst="rect">
                <a:avLst/>
              </a:prstGeom>
              <a:blipFill rotWithShape="1">
                <a:blip r:embed="rId12"/>
                <a:stretch>
                  <a:fillRect r="-10980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83956" y="4118715"/>
                <a:ext cx="3295839" cy="1005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ϑ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956" y="4118715"/>
                <a:ext cx="3295839" cy="10054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307147" y="4283224"/>
            <a:ext cx="1579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= </a:t>
            </a:r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*t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886425" y="3591649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023279" y="4606389"/>
            <a:ext cx="71617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283956" y="4067200"/>
            <a:ext cx="3390346" cy="10906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619545" y="5157887"/>
                <a:ext cx="2924583" cy="1108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45" y="5157887"/>
                <a:ext cx="2924583" cy="1108509"/>
              </a:xfrm>
              <a:prstGeom prst="rect">
                <a:avLst/>
              </a:prstGeom>
              <a:blipFill rotWithShape="1">
                <a:blip r:embed="rId14"/>
                <a:stretch>
                  <a:fillRect b="-8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665829" y="5348738"/>
                <a:ext cx="1861856" cy="878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4∗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+3∗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829" y="5348738"/>
                <a:ext cx="1861856" cy="878702"/>
              </a:xfrm>
              <a:prstGeom prst="rect">
                <a:avLst/>
              </a:prstGeom>
              <a:blipFill rotWithShape="1">
                <a:blip r:embed="rId15"/>
                <a:stretch>
                  <a:fillRect l="-9804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561766" y="5324051"/>
                <a:ext cx="1655646" cy="903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(4+3)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766" y="5324051"/>
                <a:ext cx="1655646" cy="903389"/>
              </a:xfrm>
              <a:prstGeom prst="rect">
                <a:avLst/>
              </a:prstGeom>
              <a:blipFill rotWithShape="1">
                <a:blip r:embed="rId16"/>
                <a:stretch>
                  <a:fillRect l="-11029" b="-10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8931875" y="5404193"/>
            <a:ext cx="216024" cy="33633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484071" y="5869376"/>
            <a:ext cx="216024" cy="33633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17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3" grpId="0" animBg="1"/>
      <p:bldP spid="24" grpId="0"/>
      <p:bldP spid="25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1251</Words>
  <Application>Microsoft Office PowerPoint</Application>
  <PresentationFormat>Произвольный</PresentationFormat>
  <Paragraphs>116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2_Тема Office</vt:lpstr>
      <vt:lpstr>4_Тема Office</vt:lpstr>
      <vt:lpstr>Презентация PowerPoint</vt:lpstr>
      <vt:lpstr>Неравномерное движение: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96</cp:revision>
  <dcterms:created xsi:type="dcterms:W3CDTF">2020-08-02T08:10:40Z</dcterms:created>
  <dcterms:modified xsi:type="dcterms:W3CDTF">2020-09-21T17:15:26Z</dcterms:modified>
</cp:coreProperties>
</file>