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9" r:id="rId4"/>
    <p:sldMasterId id="2147483721" r:id="rId5"/>
  </p:sldMasterIdLst>
  <p:sldIdLst>
    <p:sldId id="256" r:id="rId6"/>
    <p:sldId id="269" r:id="rId7"/>
    <p:sldId id="270" r:id="rId8"/>
    <p:sldId id="271" r:id="rId9"/>
    <p:sldId id="272" r:id="rId10"/>
    <p:sldId id="273" r:id="rId11"/>
    <p:sldId id="259" r:id="rId12"/>
    <p:sldId id="260" r:id="rId13"/>
    <p:sldId id="261" r:id="rId14"/>
    <p:sldId id="265" r:id="rId15"/>
    <p:sldId id="262" r:id="rId16"/>
    <p:sldId id="263" r:id="rId17"/>
    <p:sldId id="264" r:id="rId18"/>
  </p:sldIdLst>
  <p:sldSz cx="12061825" cy="7126288"/>
  <p:notesSz cx="6858000" cy="9144000"/>
  <p:defaultTextStyle>
    <a:defPPr>
      <a:defRPr lang="ru-RU"/>
    </a:defPPr>
    <a:lvl1pPr marL="0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152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6301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4454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2605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075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88906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3705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5209" algn="l" defTabSz="1096301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67" d="100"/>
          <a:sy n="67" d="100"/>
        </p:scale>
        <p:origin x="-870" y="-114"/>
      </p:cViewPr>
      <p:guideLst>
        <p:guide orient="horz" pos="2245"/>
        <p:guide pos="37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7" y="2213809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82" y="4038230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42" y="285423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110" y="285423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8" y="2213836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82" y="4038230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3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7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0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67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1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94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08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720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331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8" y="4579317"/>
            <a:ext cx="10252551" cy="1415360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8" y="3020434"/>
            <a:ext cx="10252551" cy="1558875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3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7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405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409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676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11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946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0819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49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3103" y="1662834"/>
            <a:ext cx="5327307" cy="470302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31440" y="1662834"/>
            <a:ext cx="5327307" cy="470302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25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126" y="1595167"/>
            <a:ext cx="5329399" cy="66479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520" indent="0">
              <a:buNone/>
              <a:defRPr sz="1900" b="1"/>
            </a:lvl2pPr>
            <a:lvl3pPr marL="827049" indent="0">
              <a:buNone/>
              <a:defRPr sz="1600" b="1"/>
            </a:lvl3pPr>
            <a:lvl4pPr marL="1240571" indent="0">
              <a:buNone/>
              <a:defRPr sz="1400" b="1"/>
            </a:lvl4pPr>
            <a:lvl5pPr marL="1654097" indent="0">
              <a:buNone/>
              <a:defRPr sz="1400" b="1"/>
            </a:lvl5pPr>
            <a:lvl6pPr marL="2067623" indent="0">
              <a:buNone/>
              <a:defRPr sz="1400" b="1"/>
            </a:lvl6pPr>
            <a:lvl7pPr marL="2481150" indent="0">
              <a:buNone/>
              <a:defRPr sz="1400" b="1"/>
            </a:lvl7pPr>
            <a:lvl8pPr marL="2894675" indent="0">
              <a:buNone/>
              <a:defRPr sz="1400" b="1"/>
            </a:lvl8pPr>
            <a:lvl9pPr marL="330819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126" y="2259960"/>
            <a:ext cx="5329399" cy="41058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3520" indent="0">
              <a:buNone/>
              <a:defRPr sz="1900" b="1"/>
            </a:lvl2pPr>
            <a:lvl3pPr marL="827049" indent="0">
              <a:buNone/>
              <a:defRPr sz="1600" b="1"/>
            </a:lvl3pPr>
            <a:lvl4pPr marL="1240571" indent="0">
              <a:buNone/>
              <a:defRPr sz="1400" b="1"/>
            </a:lvl4pPr>
            <a:lvl5pPr marL="1654097" indent="0">
              <a:buNone/>
              <a:defRPr sz="1400" b="1"/>
            </a:lvl5pPr>
            <a:lvl6pPr marL="2067623" indent="0">
              <a:buNone/>
              <a:defRPr sz="1400" b="1"/>
            </a:lvl6pPr>
            <a:lvl7pPr marL="2481150" indent="0">
              <a:buNone/>
              <a:defRPr sz="1400" b="1"/>
            </a:lvl7pPr>
            <a:lvl8pPr marL="2894675" indent="0">
              <a:buNone/>
              <a:defRPr sz="1400" b="1"/>
            </a:lvl8pPr>
            <a:lvl9pPr marL="3308197" indent="0">
              <a:buNone/>
              <a:defRPr sz="1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27240" y="2259960"/>
            <a:ext cx="5331494" cy="4105864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545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21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14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26" y="283732"/>
            <a:ext cx="3968259" cy="120751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5872" y="283800"/>
            <a:ext cx="6742897" cy="6082089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126" y="1491275"/>
            <a:ext cx="3968259" cy="4874579"/>
          </a:xfrm>
        </p:spPr>
        <p:txBody>
          <a:bodyPr/>
          <a:lstStyle>
            <a:lvl1pPr marL="0" indent="0">
              <a:buNone/>
              <a:defRPr sz="1300"/>
            </a:lvl1pPr>
            <a:lvl2pPr marL="413520" indent="0">
              <a:buNone/>
              <a:defRPr sz="1100"/>
            </a:lvl2pPr>
            <a:lvl3pPr marL="827049" indent="0">
              <a:buNone/>
              <a:defRPr sz="800"/>
            </a:lvl3pPr>
            <a:lvl4pPr marL="1240571" indent="0">
              <a:buNone/>
              <a:defRPr sz="800"/>
            </a:lvl4pPr>
            <a:lvl5pPr marL="1654097" indent="0">
              <a:buNone/>
              <a:defRPr sz="800"/>
            </a:lvl5pPr>
            <a:lvl6pPr marL="2067623" indent="0">
              <a:buNone/>
              <a:defRPr sz="800"/>
            </a:lvl6pPr>
            <a:lvl7pPr marL="2481150" indent="0">
              <a:buNone/>
              <a:defRPr sz="800"/>
            </a:lvl7pPr>
            <a:lvl8pPr marL="2894675" indent="0">
              <a:buNone/>
              <a:defRPr sz="800"/>
            </a:lvl8pPr>
            <a:lvl9pPr marL="330819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3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11" y="4988447"/>
            <a:ext cx="7237095" cy="58890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11" y="636787"/>
            <a:ext cx="7237095" cy="4275773"/>
          </a:xfrm>
        </p:spPr>
        <p:txBody>
          <a:bodyPr/>
          <a:lstStyle>
            <a:lvl1pPr marL="0" indent="0">
              <a:buNone/>
              <a:defRPr sz="3000"/>
            </a:lvl1pPr>
            <a:lvl2pPr marL="413520" indent="0">
              <a:buNone/>
              <a:defRPr sz="2500"/>
            </a:lvl2pPr>
            <a:lvl3pPr marL="827049" indent="0">
              <a:buNone/>
              <a:defRPr sz="2200"/>
            </a:lvl3pPr>
            <a:lvl4pPr marL="1240571" indent="0">
              <a:buNone/>
              <a:defRPr sz="1900"/>
            </a:lvl4pPr>
            <a:lvl5pPr marL="1654097" indent="0">
              <a:buNone/>
              <a:defRPr sz="1900"/>
            </a:lvl5pPr>
            <a:lvl6pPr marL="2067623" indent="0">
              <a:buNone/>
              <a:defRPr sz="1900"/>
            </a:lvl6pPr>
            <a:lvl7pPr marL="2481150" indent="0">
              <a:buNone/>
              <a:defRPr sz="1900"/>
            </a:lvl7pPr>
            <a:lvl8pPr marL="2894675" indent="0">
              <a:buNone/>
              <a:defRPr sz="1900"/>
            </a:lvl8pPr>
            <a:lvl9pPr marL="3308197" indent="0">
              <a:buNone/>
              <a:defRPr sz="19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11" y="5577348"/>
            <a:ext cx="7237095" cy="836349"/>
          </a:xfrm>
        </p:spPr>
        <p:txBody>
          <a:bodyPr/>
          <a:lstStyle>
            <a:lvl1pPr marL="0" indent="0">
              <a:buNone/>
              <a:defRPr sz="1300"/>
            </a:lvl1pPr>
            <a:lvl2pPr marL="413520" indent="0">
              <a:buNone/>
              <a:defRPr sz="1100"/>
            </a:lvl2pPr>
            <a:lvl3pPr marL="827049" indent="0">
              <a:buNone/>
              <a:defRPr sz="800"/>
            </a:lvl3pPr>
            <a:lvl4pPr marL="1240571" indent="0">
              <a:buNone/>
              <a:defRPr sz="800"/>
            </a:lvl4pPr>
            <a:lvl5pPr marL="1654097" indent="0">
              <a:buNone/>
              <a:defRPr sz="800"/>
            </a:lvl5pPr>
            <a:lvl6pPr marL="2067623" indent="0">
              <a:buNone/>
              <a:defRPr sz="800"/>
            </a:lvl6pPr>
            <a:lvl7pPr marL="2481150" indent="0">
              <a:buNone/>
              <a:defRPr sz="800"/>
            </a:lvl7pPr>
            <a:lvl8pPr marL="2894675" indent="0">
              <a:buNone/>
              <a:defRPr sz="800"/>
            </a:lvl8pPr>
            <a:lvl9pPr marL="3308197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97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77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52" y="285450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113" y="285450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55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672" y="290944"/>
            <a:ext cx="10252553" cy="8495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04640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384482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864313" y="1451653"/>
            <a:ext cx="3292878" cy="35407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04640" y="5175424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5773" indent="-115773">
              <a:buFont typeface="Arial" panose="020B0604020202020204" pitchFamily="34" charset="0"/>
              <a:buChar char="•"/>
              <a:defRPr sz="1100"/>
            </a:lvl2pPr>
            <a:lvl3pPr marL="231547" indent="-115773">
              <a:defRPr sz="1100"/>
            </a:lvl3pPr>
            <a:lvl4pPr marL="405211" indent="-173661">
              <a:defRPr sz="1100"/>
            </a:lvl4pPr>
            <a:lvl5pPr marL="578869" indent="-17366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84482" y="5175424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5773" indent="-115773">
              <a:buFont typeface="Arial" panose="020B0604020202020204" pitchFamily="34" charset="0"/>
              <a:buChar char="•"/>
              <a:defRPr sz="1100"/>
            </a:lvl2pPr>
            <a:lvl3pPr marL="231547" indent="-115773">
              <a:defRPr sz="1100"/>
            </a:lvl3pPr>
            <a:lvl4pPr marL="405211" indent="-173661">
              <a:defRPr sz="1100"/>
            </a:lvl4pPr>
            <a:lvl5pPr marL="578869" indent="-17366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64313" y="5175424"/>
            <a:ext cx="3292878" cy="996362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5773" indent="-115773">
              <a:buFont typeface="Arial" panose="020B0604020202020204" pitchFamily="34" charset="0"/>
              <a:buChar char="•"/>
              <a:defRPr sz="1100"/>
            </a:lvl2pPr>
            <a:lvl3pPr marL="231547" indent="-115773">
              <a:defRPr sz="1100"/>
            </a:lvl3pPr>
            <a:lvl4pPr marL="405211" indent="-173661">
              <a:defRPr sz="1100"/>
            </a:lvl4pPr>
            <a:lvl5pPr marL="578869" indent="-17366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04672" y="970011"/>
            <a:ext cx="10252553" cy="422299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86487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4637" y="2209159"/>
            <a:ext cx="10252551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9282" y="3990721"/>
            <a:ext cx="8443278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7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71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6" y="1715498"/>
            <a:ext cx="9479033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4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71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3093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1841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684514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57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71" y="224945"/>
            <a:ext cx="10803500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84514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41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437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997810" y="350044"/>
            <a:ext cx="528699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0437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84514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1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4637" y="2213786"/>
            <a:ext cx="10252551" cy="15275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9282" y="4038230"/>
            <a:ext cx="8443278" cy="18211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63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0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8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5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2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8" y="4579300"/>
            <a:ext cx="10252551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8" y="3020429"/>
            <a:ext cx="10252551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88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807" y="4579300"/>
            <a:ext cx="10252551" cy="141536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2807" y="3020429"/>
            <a:ext cx="10252551" cy="155887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1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63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44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26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0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889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370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852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87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3096" y="1662803"/>
            <a:ext cx="5327307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31434" y="1662803"/>
            <a:ext cx="5327307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29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7" y="1595167"/>
            <a:ext cx="5329401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097" y="2259957"/>
            <a:ext cx="5329401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1" y="1595167"/>
            <a:ext cx="5331494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27241" y="2259957"/>
            <a:ext cx="5331494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67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12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57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8" y="283732"/>
            <a:ext cx="3968257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5847" y="283750"/>
            <a:ext cx="6742895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098" y="1491247"/>
            <a:ext cx="3968257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1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09" y="4988419"/>
            <a:ext cx="7237095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09" y="636764"/>
            <a:ext cx="7237095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09" y="5577325"/>
            <a:ext cx="7237095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3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00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44830" y="285400"/>
            <a:ext cx="2713911" cy="60804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3097" y="285400"/>
            <a:ext cx="7940701" cy="60804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58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3091" y="1662803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31428" y="1662803"/>
            <a:ext cx="5327306" cy="470302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04637" y="2209159"/>
            <a:ext cx="10252551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09277" y="3990721"/>
            <a:ext cx="8443278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5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21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24945"/>
            <a:ext cx="10803501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9" y="1715498"/>
            <a:ext cx="9479034" cy="661720"/>
          </a:xfrm>
        </p:spPr>
        <p:txBody>
          <a:bodyPr lIns="0" tIns="0" rIns="0" bIns="0"/>
          <a:lstStyle>
            <a:lvl1pPr>
              <a:defRPr sz="43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5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18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24945"/>
            <a:ext cx="10803501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3094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11841" y="1639046"/>
            <a:ext cx="524689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684515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24945"/>
            <a:ext cx="10803501" cy="553998"/>
          </a:xfrm>
        </p:spPr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84515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92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Пусто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997792" y="350011"/>
            <a:ext cx="528699" cy="55503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01021" y="6627452"/>
            <a:ext cx="3859784" cy="33855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3091" y="6627452"/>
            <a:ext cx="2774220" cy="338554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D482E-E893-4824-BFFD-DB4EBF2D369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684515" y="6627452"/>
            <a:ext cx="2774220" cy="338554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6917E-EB90-4619-B290-CF2D0F8DE7B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39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110" y="1595167"/>
            <a:ext cx="5329401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110" y="2259957"/>
            <a:ext cx="5329401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27240" y="1595167"/>
            <a:ext cx="5331494" cy="66479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152" indent="0">
              <a:buNone/>
              <a:defRPr sz="2400" b="1"/>
            </a:lvl2pPr>
            <a:lvl3pPr marL="1096301" indent="0">
              <a:buNone/>
              <a:defRPr sz="2200" b="1"/>
            </a:lvl3pPr>
            <a:lvl4pPr marL="1644454" indent="0">
              <a:buNone/>
              <a:defRPr sz="1900" b="1"/>
            </a:lvl4pPr>
            <a:lvl5pPr marL="2192605" indent="0">
              <a:buNone/>
              <a:defRPr sz="1900" b="1"/>
            </a:lvl5pPr>
            <a:lvl6pPr marL="2740756" indent="0">
              <a:buNone/>
              <a:defRPr sz="1900" b="1"/>
            </a:lvl6pPr>
            <a:lvl7pPr marL="3288906" indent="0">
              <a:buNone/>
              <a:defRPr sz="1900" b="1"/>
            </a:lvl7pPr>
            <a:lvl8pPr marL="3837059" indent="0">
              <a:buNone/>
              <a:defRPr sz="1900" b="1"/>
            </a:lvl8pPr>
            <a:lvl9pPr marL="438520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27240" y="2259957"/>
            <a:ext cx="5331494" cy="41058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8" y="283732"/>
            <a:ext cx="3968257" cy="120751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5859" y="283773"/>
            <a:ext cx="6742895" cy="6082089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098" y="1491247"/>
            <a:ext cx="3968257" cy="487457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211" y="4988442"/>
            <a:ext cx="7237095" cy="58890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64211" y="636787"/>
            <a:ext cx="7237095" cy="4275773"/>
          </a:xfrm>
        </p:spPr>
        <p:txBody>
          <a:bodyPr/>
          <a:lstStyle>
            <a:lvl1pPr marL="0" indent="0">
              <a:buNone/>
              <a:defRPr sz="3800"/>
            </a:lvl1pPr>
            <a:lvl2pPr marL="548152" indent="0">
              <a:buNone/>
              <a:defRPr sz="3400"/>
            </a:lvl2pPr>
            <a:lvl3pPr marL="1096301" indent="0">
              <a:buNone/>
              <a:defRPr sz="2900"/>
            </a:lvl3pPr>
            <a:lvl4pPr marL="1644454" indent="0">
              <a:buNone/>
              <a:defRPr sz="2400"/>
            </a:lvl4pPr>
            <a:lvl5pPr marL="2192605" indent="0">
              <a:buNone/>
              <a:defRPr sz="2400"/>
            </a:lvl5pPr>
            <a:lvl6pPr marL="2740756" indent="0">
              <a:buNone/>
              <a:defRPr sz="2400"/>
            </a:lvl6pPr>
            <a:lvl7pPr marL="3288906" indent="0">
              <a:buNone/>
              <a:defRPr sz="2400"/>
            </a:lvl7pPr>
            <a:lvl8pPr marL="3837059" indent="0">
              <a:buNone/>
              <a:defRPr sz="2400"/>
            </a:lvl8pPr>
            <a:lvl9pPr marL="4385209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64211" y="5577348"/>
            <a:ext cx="7237095" cy="836349"/>
          </a:xfrm>
        </p:spPr>
        <p:txBody>
          <a:bodyPr/>
          <a:lstStyle>
            <a:lvl1pPr marL="0" indent="0">
              <a:buNone/>
              <a:defRPr sz="1700"/>
            </a:lvl1pPr>
            <a:lvl2pPr marL="548152" indent="0">
              <a:buNone/>
              <a:defRPr sz="1400"/>
            </a:lvl2pPr>
            <a:lvl3pPr marL="1096301" indent="0">
              <a:buNone/>
              <a:defRPr sz="1200"/>
            </a:lvl3pPr>
            <a:lvl4pPr marL="1644454" indent="0">
              <a:buNone/>
              <a:defRPr sz="1100"/>
            </a:lvl4pPr>
            <a:lvl5pPr marL="2192605" indent="0">
              <a:buNone/>
              <a:defRPr sz="1100"/>
            </a:lvl5pPr>
            <a:lvl6pPr marL="2740756" indent="0">
              <a:buNone/>
              <a:defRPr sz="1100"/>
            </a:lvl6pPr>
            <a:lvl7pPr marL="3288906" indent="0">
              <a:buNone/>
              <a:defRPr sz="1100"/>
            </a:lvl7pPr>
            <a:lvl8pPr marL="3837059" indent="0">
              <a:buNone/>
              <a:defRPr sz="1100"/>
            </a:lvl8pPr>
            <a:lvl9pPr marL="4385209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10" y="285422"/>
            <a:ext cx="10855643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110" y="1662803"/>
            <a:ext cx="10855643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4" y="6605054"/>
            <a:ext cx="2814426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32" y="6605054"/>
            <a:ext cx="3819578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54"/>
            <a:ext cx="2814426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111" y="285425"/>
            <a:ext cx="10855643" cy="1187715"/>
          </a:xfrm>
          <a:prstGeom prst="rect">
            <a:avLst/>
          </a:prstGeom>
        </p:spPr>
        <p:txBody>
          <a:bodyPr vert="horz" lIns="82704" tIns="41355" rIns="82704" bIns="4135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111" y="1662834"/>
            <a:ext cx="10855643" cy="4703021"/>
          </a:xfrm>
          <a:prstGeom prst="rect">
            <a:avLst/>
          </a:prstGeom>
        </p:spPr>
        <p:txBody>
          <a:bodyPr vert="horz" lIns="82704" tIns="41355" rIns="82704" bIns="4135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4" y="6605081"/>
            <a:ext cx="2814426" cy="379409"/>
          </a:xfrm>
          <a:prstGeom prst="rect">
            <a:avLst/>
          </a:prstGeom>
        </p:spPr>
        <p:txBody>
          <a:bodyPr vert="horz" lIns="82704" tIns="41355" rIns="82704" bIns="4135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7049"/>
            <a:fld id="{8578B034-DF2A-4055-9268-D93B64ED86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7049"/>
              <a:t>25.08.2020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41" y="6605081"/>
            <a:ext cx="3819577" cy="379409"/>
          </a:xfrm>
          <a:prstGeom prst="rect">
            <a:avLst/>
          </a:prstGeom>
        </p:spPr>
        <p:txBody>
          <a:bodyPr vert="horz" lIns="82704" tIns="41355" rIns="82704" bIns="4135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704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8" y="6605081"/>
            <a:ext cx="2814426" cy="379409"/>
          </a:xfrm>
          <a:prstGeom prst="rect">
            <a:avLst/>
          </a:prstGeom>
        </p:spPr>
        <p:txBody>
          <a:bodyPr vert="horz" lIns="82704" tIns="41355" rIns="82704" bIns="4135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7049"/>
            <a:fld id="{B811C11C-0F28-4CAA-8C07-837077B8CF7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2704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0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827049" rtl="0" eaLnBrk="1" latinLnBrk="0" hangingPunct="1"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0144" indent="-310144" algn="l" defTabSz="827049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71973" indent="-258453" algn="l" defTabSz="827049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33814" indent="-206760" algn="l" defTabSz="827049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47336" indent="-206760" algn="l" defTabSz="82704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0855" indent="-206760" algn="l" defTabSz="827049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383" indent="-206760" algn="l" defTabSz="82704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87910" indent="-206760" algn="l" defTabSz="82704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01437" indent="-206760" algn="l" defTabSz="82704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14963" indent="-206760" algn="l" defTabSz="82704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3520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49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0571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4097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7623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1150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94675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197" algn="l" defTabSz="82704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31" y="1177528"/>
            <a:ext cx="11821385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0437"/>
            <a:endParaRPr sz="18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437"/>
            <a:endParaRPr sz="18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71" y="224953"/>
            <a:ext cx="10803500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6" y="1715501"/>
            <a:ext cx="9479033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91"/>
            <a:ext cx="3859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91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437"/>
              <a:t>25.08.2020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4" y="6627491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437"/>
              <a:t>‹#›</a:t>
            </a:fld>
            <a:endParaRPr lang="ru-RU" sz="18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3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560" eaLnBrk="1" hangingPunct="1">
        <a:defRPr>
          <a:latin typeface="+mn-lt"/>
          <a:ea typeface="+mn-ea"/>
          <a:cs typeface="+mn-cs"/>
        </a:defRPr>
      </a:lvl2pPr>
      <a:lvl3pPr marL="1617119" eaLnBrk="1" hangingPunct="1">
        <a:defRPr>
          <a:latin typeface="+mn-lt"/>
          <a:ea typeface="+mn-ea"/>
          <a:cs typeface="+mn-cs"/>
        </a:defRPr>
      </a:lvl3pPr>
      <a:lvl4pPr marL="2425677" eaLnBrk="1" hangingPunct="1">
        <a:defRPr>
          <a:latin typeface="+mn-lt"/>
          <a:ea typeface="+mn-ea"/>
          <a:cs typeface="+mn-cs"/>
        </a:defRPr>
      </a:lvl4pPr>
      <a:lvl5pPr marL="3234237" eaLnBrk="1" hangingPunct="1">
        <a:defRPr>
          <a:latin typeface="+mn-lt"/>
          <a:ea typeface="+mn-ea"/>
          <a:cs typeface="+mn-cs"/>
        </a:defRPr>
      </a:lvl5pPr>
      <a:lvl6pPr marL="4042798" eaLnBrk="1" hangingPunct="1">
        <a:defRPr>
          <a:latin typeface="+mn-lt"/>
          <a:ea typeface="+mn-ea"/>
          <a:cs typeface="+mn-cs"/>
        </a:defRPr>
      </a:lvl6pPr>
      <a:lvl7pPr marL="4851358" eaLnBrk="1" hangingPunct="1">
        <a:defRPr>
          <a:latin typeface="+mn-lt"/>
          <a:ea typeface="+mn-ea"/>
          <a:cs typeface="+mn-cs"/>
        </a:defRPr>
      </a:lvl7pPr>
      <a:lvl8pPr marL="5659915" eaLnBrk="1" hangingPunct="1">
        <a:defRPr>
          <a:latin typeface="+mn-lt"/>
          <a:ea typeface="+mn-ea"/>
          <a:cs typeface="+mn-cs"/>
        </a:defRPr>
      </a:lvl8pPr>
      <a:lvl9pPr marL="6468475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560" eaLnBrk="1" hangingPunct="1">
        <a:defRPr>
          <a:latin typeface="+mn-lt"/>
          <a:ea typeface="+mn-ea"/>
          <a:cs typeface="+mn-cs"/>
        </a:defRPr>
      </a:lvl2pPr>
      <a:lvl3pPr marL="1617119" eaLnBrk="1" hangingPunct="1">
        <a:defRPr>
          <a:latin typeface="+mn-lt"/>
          <a:ea typeface="+mn-ea"/>
          <a:cs typeface="+mn-cs"/>
        </a:defRPr>
      </a:lvl3pPr>
      <a:lvl4pPr marL="2425677" eaLnBrk="1" hangingPunct="1">
        <a:defRPr>
          <a:latin typeface="+mn-lt"/>
          <a:ea typeface="+mn-ea"/>
          <a:cs typeface="+mn-cs"/>
        </a:defRPr>
      </a:lvl4pPr>
      <a:lvl5pPr marL="3234237" eaLnBrk="1" hangingPunct="1">
        <a:defRPr>
          <a:latin typeface="+mn-lt"/>
          <a:ea typeface="+mn-ea"/>
          <a:cs typeface="+mn-cs"/>
        </a:defRPr>
      </a:lvl5pPr>
      <a:lvl6pPr marL="4042798" eaLnBrk="1" hangingPunct="1">
        <a:defRPr>
          <a:latin typeface="+mn-lt"/>
          <a:ea typeface="+mn-ea"/>
          <a:cs typeface="+mn-cs"/>
        </a:defRPr>
      </a:lvl6pPr>
      <a:lvl7pPr marL="4851358" eaLnBrk="1" hangingPunct="1">
        <a:defRPr>
          <a:latin typeface="+mn-lt"/>
          <a:ea typeface="+mn-ea"/>
          <a:cs typeface="+mn-cs"/>
        </a:defRPr>
      </a:lvl7pPr>
      <a:lvl8pPr marL="5659915" eaLnBrk="1" hangingPunct="1">
        <a:defRPr>
          <a:latin typeface="+mn-lt"/>
          <a:ea typeface="+mn-ea"/>
          <a:cs typeface="+mn-cs"/>
        </a:defRPr>
      </a:lvl8pPr>
      <a:lvl9pPr marL="6468475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098" y="285399"/>
            <a:ext cx="10855643" cy="1187715"/>
          </a:xfrm>
          <a:prstGeom prst="rect">
            <a:avLst/>
          </a:prstGeom>
        </p:spPr>
        <p:txBody>
          <a:bodyPr vert="horz" lIns="109631" tIns="54816" rIns="109631" bIns="5481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098" y="1662803"/>
            <a:ext cx="10855643" cy="4703021"/>
          </a:xfrm>
          <a:prstGeom prst="rect">
            <a:avLst/>
          </a:prstGeom>
        </p:spPr>
        <p:txBody>
          <a:bodyPr vert="horz" lIns="109631" tIns="54816" rIns="109631" bIns="5481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3094" y="6605031"/>
            <a:ext cx="2814426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25.08.2020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21132" y="6605031"/>
            <a:ext cx="3819578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4309" y="6605031"/>
            <a:ext cx="2814426" cy="379409"/>
          </a:xfrm>
          <a:prstGeom prst="rect">
            <a:avLst/>
          </a:prstGeom>
        </p:spPr>
        <p:txBody>
          <a:bodyPr vert="horz" lIns="109631" tIns="54816" rIns="109631" bIns="5481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0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1096301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111" indent="-411111" algn="l" defTabSz="1096301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0745" indent="-342595" algn="l" defTabSz="1096301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0377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529" indent="-274076" algn="l" defTabSz="109630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6681" indent="-274076" algn="l" defTabSz="109630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4832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2983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1134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9285" indent="-274076" algn="l" defTabSz="109630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152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6301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4454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2605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075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88906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05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5209" algn="l" defTabSz="1096301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9832" y="1177528"/>
            <a:ext cx="11821385" cy="581817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39847" y="156288"/>
            <a:ext cx="11821385" cy="94273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0437"/>
            <a:endParaRPr sz="1800"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9164" y="224953"/>
            <a:ext cx="10803501" cy="32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1399" y="1715501"/>
            <a:ext cx="9479034" cy="383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01021" y="6627458"/>
            <a:ext cx="38597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endParaRPr lang="ru-RU" sz="1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3091" y="6627458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fld id="{880D482E-E893-4824-BFFD-DB4EBF2D3699}" type="datetimeFigureOut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437"/>
              <a:t>25.08.2020</a:t>
            </a:fld>
            <a:endParaRPr lang="ru-RU" sz="18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84515" y="6627458"/>
            <a:ext cx="27742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37"/>
            <a:fld id="{5C96917E-EB90-4619-B290-CF2D0F8DE7B6}" type="slidenum">
              <a:rPr lang="ru-RU" sz="1800" smtClean="0">
                <a:solidFill>
                  <a:prstClr val="black">
                    <a:tint val="75000"/>
                  </a:prstClr>
                </a:solidFill>
              </a:rPr>
              <a:pPr defTabSz="910437"/>
              <a:t>‹#›</a:t>
            </a:fld>
            <a:endParaRPr lang="ru-RU" sz="18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7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iming>
    <p:tnLst>
      <p:par>
        <p:cTn id="1" dur="indefinite" restart="never" nodeType="tmRoot"/>
      </p:par>
    </p:tnLst>
  </p:timing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808560" eaLnBrk="1" hangingPunct="1">
        <a:defRPr>
          <a:latin typeface="+mn-lt"/>
          <a:ea typeface="+mn-ea"/>
          <a:cs typeface="+mn-cs"/>
        </a:defRPr>
      </a:lvl2pPr>
      <a:lvl3pPr marL="1617119" eaLnBrk="1" hangingPunct="1">
        <a:defRPr>
          <a:latin typeface="+mn-lt"/>
          <a:ea typeface="+mn-ea"/>
          <a:cs typeface="+mn-cs"/>
        </a:defRPr>
      </a:lvl3pPr>
      <a:lvl4pPr marL="2425677" eaLnBrk="1" hangingPunct="1">
        <a:defRPr>
          <a:latin typeface="+mn-lt"/>
          <a:ea typeface="+mn-ea"/>
          <a:cs typeface="+mn-cs"/>
        </a:defRPr>
      </a:lvl4pPr>
      <a:lvl5pPr marL="3234237" eaLnBrk="1" hangingPunct="1">
        <a:defRPr>
          <a:latin typeface="+mn-lt"/>
          <a:ea typeface="+mn-ea"/>
          <a:cs typeface="+mn-cs"/>
        </a:defRPr>
      </a:lvl5pPr>
      <a:lvl6pPr marL="4042798" eaLnBrk="1" hangingPunct="1">
        <a:defRPr>
          <a:latin typeface="+mn-lt"/>
          <a:ea typeface="+mn-ea"/>
          <a:cs typeface="+mn-cs"/>
        </a:defRPr>
      </a:lvl6pPr>
      <a:lvl7pPr marL="4851358" eaLnBrk="1" hangingPunct="1">
        <a:defRPr>
          <a:latin typeface="+mn-lt"/>
          <a:ea typeface="+mn-ea"/>
          <a:cs typeface="+mn-cs"/>
        </a:defRPr>
      </a:lvl7pPr>
      <a:lvl8pPr marL="5659915" eaLnBrk="1" hangingPunct="1">
        <a:defRPr>
          <a:latin typeface="+mn-lt"/>
          <a:ea typeface="+mn-ea"/>
          <a:cs typeface="+mn-cs"/>
        </a:defRPr>
      </a:lvl8pPr>
      <a:lvl9pPr marL="6468475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808560" eaLnBrk="1" hangingPunct="1">
        <a:defRPr>
          <a:latin typeface="+mn-lt"/>
          <a:ea typeface="+mn-ea"/>
          <a:cs typeface="+mn-cs"/>
        </a:defRPr>
      </a:lvl2pPr>
      <a:lvl3pPr marL="1617119" eaLnBrk="1" hangingPunct="1">
        <a:defRPr>
          <a:latin typeface="+mn-lt"/>
          <a:ea typeface="+mn-ea"/>
          <a:cs typeface="+mn-cs"/>
        </a:defRPr>
      </a:lvl3pPr>
      <a:lvl4pPr marL="2425677" eaLnBrk="1" hangingPunct="1">
        <a:defRPr>
          <a:latin typeface="+mn-lt"/>
          <a:ea typeface="+mn-ea"/>
          <a:cs typeface="+mn-cs"/>
        </a:defRPr>
      </a:lvl4pPr>
      <a:lvl5pPr marL="3234237" eaLnBrk="1" hangingPunct="1">
        <a:defRPr>
          <a:latin typeface="+mn-lt"/>
          <a:ea typeface="+mn-ea"/>
          <a:cs typeface="+mn-cs"/>
        </a:defRPr>
      </a:lvl5pPr>
      <a:lvl6pPr marL="4042798" eaLnBrk="1" hangingPunct="1">
        <a:defRPr>
          <a:latin typeface="+mn-lt"/>
          <a:ea typeface="+mn-ea"/>
          <a:cs typeface="+mn-cs"/>
        </a:defRPr>
      </a:lvl6pPr>
      <a:lvl7pPr marL="4851358" eaLnBrk="1" hangingPunct="1">
        <a:defRPr>
          <a:latin typeface="+mn-lt"/>
          <a:ea typeface="+mn-ea"/>
          <a:cs typeface="+mn-cs"/>
        </a:defRPr>
      </a:lvl7pPr>
      <a:lvl8pPr marL="5659915" eaLnBrk="1" hangingPunct="1">
        <a:defRPr>
          <a:latin typeface="+mn-lt"/>
          <a:ea typeface="+mn-ea"/>
          <a:cs typeface="+mn-cs"/>
        </a:defRPr>
      </a:lvl8pPr>
      <a:lvl9pPr marL="6468475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215" y="3427"/>
            <a:ext cx="12045450" cy="224247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25033"/>
            <a:endParaRPr sz="1900">
              <a:solidFill>
                <a:srgbClr val="57565A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499983" y="3045568"/>
            <a:ext cx="9794067" cy="3246582"/>
          </a:xfrm>
          <a:prstGeom prst="rect">
            <a:avLst/>
          </a:prstGeom>
        </p:spPr>
        <p:txBody>
          <a:bodyPr vert="horz" wrap="square" lIns="0" tIns="22404" rIns="0" bIns="0" rtlCol="0">
            <a:spAutoFit/>
          </a:bodyPr>
          <a:lstStyle/>
          <a:p>
            <a:pPr marL="29531" defTabSz="925033">
              <a:spcBef>
                <a:spcPts val="177"/>
              </a:spcBef>
            </a:pPr>
            <a:r>
              <a:rPr lang="ru-RU" sz="3200" b="1" dirty="0">
                <a:solidFill>
                  <a:srgbClr val="2365C7"/>
                </a:solidFill>
                <a:latin typeface="Arial"/>
                <a:cs typeface="Arial"/>
              </a:rPr>
              <a:t>  </a:t>
            </a:r>
            <a:r>
              <a:rPr lang="ru-RU" sz="5400" b="1" dirty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en-US" sz="5400" dirty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ru-RU" sz="540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29531" algn="ctr" defTabSz="925033">
              <a:spcBef>
                <a:spcPts val="177"/>
              </a:spcBef>
            </a:pPr>
            <a:r>
              <a:rPr lang="ru-RU" sz="5400" b="1" dirty="0"/>
              <a:t>Пространство и время</a:t>
            </a:r>
            <a:r>
              <a:rPr lang="ru-RU" sz="5400" b="1" dirty="0" smtClean="0"/>
              <a:t>.</a:t>
            </a:r>
          </a:p>
          <a:p>
            <a:pPr marL="29531" algn="ctr" defTabSz="925033">
              <a:spcBef>
                <a:spcPts val="177"/>
              </a:spcBef>
            </a:pPr>
            <a:endParaRPr lang="ru-RU" sz="5400" b="1" dirty="0">
              <a:solidFill>
                <a:srgbClr val="373435"/>
              </a:solidFill>
              <a:latin typeface="Arial"/>
              <a:cs typeface="Arial"/>
            </a:endParaRPr>
          </a:p>
          <a:p>
            <a:pPr marL="51941" defTabSz="925033">
              <a:lnSpc>
                <a:spcPts val="3266"/>
              </a:lnSpc>
              <a:spcBef>
                <a:spcPts val="1979"/>
              </a:spcBef>
            </a:pPr>
            <a:r>
              <a:rPr lang="ru-RU" sz="2600" dirty="0">
                <a:solidFill>
                  <a:srgbClr val="373435"/>
                </a:solidFill>
                <a:latin typeface="Arial"/>
                <a:cs typeface="Arial"/>
              </a:rPr>
              <a:t>Учитель</a:t>
            </a:r>
            <a:r>
              <a:rPr lang="en-US" sz="2600" dirty="0">
                <a:solidFill>
                  <a:srgbClr val="373435"/>
                </a:solidFill>
                <a:latin typeface="Arial"/>
                <a:cs typeface="Arial"/>
              </a:rPr>
              <a:t>:</a:t>
            </a:r>
            <a:r>
              <a:rPr lang="ru-RU" sz="2600" dirty="0">
                <a:solidFill>
                  <a:srgbClr val="57565A"/>
                </a:solidFill>
                <a:latin typeface="Arial"/>
                <a:cs typeface="Arial"/>
              </a:rPr>
              <a:t> </a:t>
            </a:r>
            <a:r>
              <a:rPr lang="ru-RU" sz="2600" spc="8" dirty="0">
                <a:solidFill>
                  <a:srgbClr val="373435"/>
                </a:solidFill>
                <a:latin typeface="Arial"/>
                <a:cs typeface="Arial"/>
              </a:rPr>
              <a:t>Андреева Елизавета Александровна</a:t>
            </a:r>
            <a:endParaRPr sz="26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557859" y="2995592"/>
            <a:ext cx="719726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25033"/>
            <a:endParaRPr sz="1900">
              <a:solidFill>
                <a:srgbClr val="57565A"/>
              </a:solidFill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557859" y="5210844"/>
            <a:ext cx="719726" cy="14949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925033"/>
            <a:endParaRPr sz="1900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887714" y="466939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925033"/>
            <a:endParaRPr sz="19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898015" y="495468"/>
            <a:ext cx="1262840" cy="13262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925033"/>
            <a:endParaRPr sz="19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279387" y="473227"/>
            <a:ext cx="761678" cy="949038"/>
          </a:xfrm>
          <a:prstGeom prst="rect">
            <a:avLst/>
          </a:prstGeom>
        </p:spPr>
        <p:txBody>
          <a:bodyPr vert="horz" wrap="square" lIns="0" tIns="25460" rIns="0" bIns="0" rtlCol="0">
            <a:spAutoFit/>
          </a:bodyPr>
          <a:lstStyle/>
          <a:p>
            <a:pPr defTabSz="925033">
              <a:spcBef>
                <a:spcPts val="200"/>
              </a:spcBef>
            </a:pPr>
            <a:r>
              <a:rPr lang="ru-RU" sz="6000" b="1" spc="16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6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35372" y="1386214"/>
            <a:ext cx="1519768" cy="327317"/>
          </a:xfrm>
          <a:prstGeom prst="rect">
            <a:avLst/>
          </a:prstGeom>
        </p:spPr>
        <p:txBody>
          <a:bodyPr vert="horz" wrap="square" lIns="0" tIns="19351" rIns="0" bIns="0" rtlCol="0">
            <a:spAutoFit/>
          </a:bodyPr>
          <a:lstStyle/>
          <a:p>
            <a:pPr defTabSz="925033">
              <a:spcBef>
                <a:spcPts val="152"/>
              </a:spcBef>
            </a:pPr>
            <a:r>
              <a:rPr lang="ru-RU" sz="2000" spc="-8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33B3743F-69E5-4A0A-9505-41E75798E9CF}"/>
              </a:ext>
            </a:extLst>
          </p:cNvPr>
          <p:cNvSpPr txBox="1">
            <a:spLocks/>
          </p:cNvSpPr>
          <p:nvPr/>
        </p:nvSpPr>
        <p:spPr>
          <a:xfrm>
            <a:off x="2038057" y="495430"/>
            <a:ext cx="3707957" cy="870075"/>
          </a:xfrm>
          <a:prstGeom prst="rect">
            <a:avLst/>
          </a:prstGeom>
        </p:spPr>
        <p:txBody>
          <a:bodyPr vert="horz" wrap="square" lIns="0" tIns="23460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401" defTabSz="1468766">
              <a:spcBef>
                <a:spcPts val="185"/>
              </a:spcBef>
              <a:defRPr/>
            </a:pPr>
            <a:r>
              <a:rPr lang="ru-RU" sz="5500" kern="0" spc="8" dirty="0">
                <a:solidFill>
                  <a:sysClr val="window" lastClr="FFFFFF"/>
                </a:solidFill>
              </a:rPr>
              <a:t>Физика</a:t>
            </a:r>
            <a:endParaRPr lang="en-US" sz="5500" kern="0" spc="8" dirty="0">
              <a:solidFill>
                <a:sysClr val="window" lastClr="FFFF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48" y="544602"/>
            <a:ext cx="901701" cy="9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1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71" y="224945"/>
            <a:ext cx="10803500" cy="677108"/>
          </a:xfrm>
        </p:spPr>
        <p:txBody>
          <a:bodyPr/>
          <a:lstStyle/>
          <a:p>
            <a:pPr algn="ctr"/>
            <a:r>
              <a:rPr lang="ru-RU" sz="4400" dirty="0" smtClean="0"/>
              <a:t>Основные свойства пространства: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280" y="1402942"/>
            <a:ext cx="11233248" cy="1985159"/>
          </a:xfrm>
        </p:spPr>
        <p:txBody>
          <a:bodyPr/>
          <a:lstStyle/>
          <a:p>
            <a:pPr algn="ctr"/>
            <a:r>
              <a:rPr lang="ru-RU" dirty="0" smtClean="0"/>
              <a:t>Пространство существует, неразрывно связано с материей, безгранично, трехмерно.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576" y="3563144"/>
            <a:ext cx="5760640" cy="323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08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272" y="250776"/>
            <a:ext cx="11737304" cy="553998"/>
          </a:xfrm>
        </p:spPr>
        <p:txBody>
          <a:bodyPr/>
          <a:lstStyle/>
          <a:p>
            <a:pPr algn="ctr"/>
            <a:r>
              <a:rPr lang="ru-RU" dirty="0" smtClean="0"/>
              <a:t>Изображение времени в одномерных координатах</a:t>
            </a:r>
            <a:endParaRPr lang="ru-RU" dirty="0"/>
          </a:p>
        </p:txBody>
      </p:sp>
      <p:pic>
        <p:nvPicPr>
          <p:cNvPr id="5122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8" y="1186880"/>
            <a:ext cx="1173730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6246936" y="4715272"/>
            <a:ext cx="532859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431512" y="4787318"/>
            <a:ext cx="397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t</a:t>
            </a:r>
            <a:endParaRPr lang="ru-RU" sz="4800" b="1" dirty="0"/>
          </a:p>
        </p:txBody>
      </p:sp>
      <p:sp>
        <p:nvSpPr>
          <p:cNvPr id="7" name="Овал 6"/>
          <p:cNvSpPr/>
          <p:nvPr/>
        </p:nvSpPr>
        <p:spPr>
          <a:xfrm>
            <a:off x="8767216" y="4679048"/>
            <a:ext cx="144016" cy="81944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46955" y="4067238"/>
            <a:ext cx="2047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/>
              <a:t>П</a:t>
            </a:r>
            <a:r>
              <a:rPr lang="ru-RU" sz="3600" b="1" dirty="0" smtClean="0"/>
              <a:t>рошлое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903120" y="3484148"/>
            <a:ext cx="2376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Настоящее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917972" y="4032754"/>
            <a:ext cx="1942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Будущее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403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-1"/>
            <a:ext cx="12061825" cy="7126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264" y="322822"/>
            <a:ext cx="61206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Время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– это физическая величина, выражающая порядок последовательного изменения событий  и продолжительность процессов. В соответствии с международной системой единиц (МСИ) время измеряется в секундах.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43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71" y="224983"/>
            <a:ext cx="10803500" cy="830997"/>
          </a:xfrm>
        </p:spPr>
        <p:txBody>
          <a:bodyPr/>
          <a:lstStyle/>
          <a:p>
            <a:r>
              <a:rPr lang="ru-RU" sz="5400" dirty="0" smtClean="0"/>
              <a:t>Задание: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1396" y="1715536"/>
            <a:ext cx="9479033" cy="1323439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ru-RU" dirty="0" smtClean="0"/>
              <a:t>Прочитать § 2</a:t>
            </a:r>
          </a:p>
          <a:p>
            <a:pPr marL="742950" indent="-742950">
              <a:buAutoNum type="arabicPeriod"/>
            </a:pPr>
            <a:r>
              <a:rPr lang="ru-RU" smtClean="0"/>
              <a:t>Выполнить </a:t>
            </a:r>
            <a:r>
              <a:rPr lang="ru-RU" dirty="0" smtClean="0"/>
              <a:t>задание на стр. 14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00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0"/>
            <a:ext cx="120618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41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0"/>
            <a:ext cx="12061825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7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008"/>
            <a:ext cx="12063324" cy="70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1647" y="5919980"/>
            <a:ext cx="251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скорости</a:t>
            </a: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2005" y="3851179"/>
            <a:ext cx="297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траектории</a:t>
            </a: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1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Liza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5" y="0"/>
            <a:ext cx="12063324" cy="712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9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164" y="224945"/>
            <a:ext cx="10803501" cy="738664"/>
          </a:xfrm>
        </p:spPr>
        <p:txBody>
          <a:bodyPr/>
          <a:lstStyle/>
          <a:p>
            <a:pPr algn="ctr"/>
            <a:r>
              <a:rPr lang="ru-RU" sz="4800" dirty="0" smtClean="0"/>
              <a:t>Тело отсчета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7923" y="5147327"/>
            <a:ext cx="11443630" cy="1846659"/>
          </a:xfrm>
        </p:spPr>
        <p:txBody>
          <a:bodyPr/>
          <a:lstStyle/>
          <a:p>
            <a:pPr algn="ctr"/>
            <a:r>
              <a:rPr lang="ru-RU" sz="4000" b="0" dirty="0" smtClean="0">
                <a:solidFill>
                  <a:schemeClr val="tx1"/>
                </a:solidFill>
              </a:rPr>
              <a:t>Тело, относительно которого наблюдается движение или состояние покоя, называется </a:t>
            </a:r>
            <a:r>
              <a:rPr lang="ru-RU" sz="4000" dirty="0" smtClean="0">
                <a:solidFill>
                  <a:schemeClr val="tx1"/>
                </a:solidFill>
              </a:rPr>
              <a:t>телом отсчета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061825" cy="507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1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тв\1я четверть\2урок\лифт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91" y="1684444"/>
            <a:ext cx="4093633" cy="481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280" y="224982"/>
            <a:ext cx="11449272" cy="615553"/>
          </a:xfrm>
        </p:spPr>
        <p:txBody>
          <a:bodyPr/>
          <a:lstStyle/>
          <a:p>
            <a:r>
              <a:rPr lang="ru-RU" sz="4000" dirty="0" smtClean="0"/>
              <a:t>Движение в одномерной системе координат</a:t>
            </a:r>
            <a:endParaRPr lang="ru-RU" sz="40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990352" y="1423265"/>
            <a:ext cx="0" cy="486141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0921" y="1305653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Y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1718" y="596150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98113" y="6269133"/>
            <a:ext cx="184478" cy="1440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D:\тв\1я четверть\3урок\sour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2721884"/>
            <a:ext cx="5485592" cy="27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>
            <a:off x="5825572" y="5961509"/>
            <a:ext cx="560824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733333" y="5889500"/>
            <a:ext cx="184478" cy="14401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604999" y="601797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0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24022" y="6136268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Х</a:t>
            </a:r>
          </a:p>
        </p:txBody>
      </p:sp>
    </p:spTree>
    <p:extLst>
      <p:ext uri="{BB962C8B-B14F-4D97-AF65-F5344CB8AC3E}">
        <p14:creationId xmlns:p14="http://schemas.microsoft.com/office/powerpoint/2010/main" val="43109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862" y="224982"/>
            <a:ext cx="11691714" cy="615553"/>
          </a:xfrm>
        </p:spPr>
        <p:txBody>
          <a:bodyPr/>
          <a:lstStyle/>
          <a:p>
            <a:r>
              <a:rPr lang="ru-RU" sz="4000" dirty="0" smtClean="0"/>
              <a:t>Движение в двухмерной системе координат</a:t>
            </a:r>
            <a:endParaRPr lang="ru-RU" sz="40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2764780" y="1414489"/>
            <a:ext cx="72008" cy="453650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800784" y="5950993"/>
            <a:ext cx="6542496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50603" y="1390689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Y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37517" y="5747571"/>
            <a:ext cx="43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X</a:t>
            </a:r>
            <a:endParaRPr lang="ru-RU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15228" y="5627865"/>
            <a:ext cx="321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</a:t>
            </a:r>
            <a:endParaRPr lang="ru-RU" sz="3600" b="1" dirty="0"/>
          </a:p>
        </p:txBody>
      </p:sp>
      <p:pic>
        <p:nvPicPr>
          <p:cNvPr id="2050" name="Picture 2" descr="D:\тв\1я четверть\2урок\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16" y="2158457"/>
            <a:ext cx="5760640" cy="324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6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288" y="296991"/>
            <a:ext cx="11377264" cy="615553"/>
          </a:xfrm>
        </p:spPr>
        <p:txBody>
          <a:bodyPr/>
          <a:lstStyle/>
          <a:p>
            <a:r>
              <a:rPr lang="ru-RU" sz="4000" dirty="0" smtClean="0"/>
              <a:t>Движение в трехмерной системе координат</a:t>
            </a:r>
            <a:endParaRPr lang="ru-RU" sz="40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5598864" y="1461127"/>
            <a:ext cx="0" cy="270161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598864" y="4158911"/>
            <a:ext cx="4457303" cy="3913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862560" y="4162745"/>
            <a:ext cx="2736304" cy="188228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77867" y="138374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X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0049692" y="3897301"/>
            <a:ext cx="51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Y</a:t>
            </a:r>
            <a:endParaRPr lang="ru-RU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078584" y="5867400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Z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442065" y="4158911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</a:t>
            </a:r>
            <a:endParaRPr lang="ru-RU" sz="2800" b="1" dirty="0"/>
          </a:p>
        </p:txBody>
      </p:sp>
      <p:pic>
        <p:nvPicPr>
          <p:cNvPr id="2050" name="Picture 2" descr="D:\тв\1я четверть\3урок\149321537115464459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17" y="1645350"/>
            <a:ext cx="3914775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тв\1я четверть\3урок\5Ro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92" y="1645350"/>
            <a:ext cx="33051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тв\1я четверть\3урок\0321e553c47d40b861f958debe10ed7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928" y="4499248"/>
            <a:ext cx="3998500" cy="22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125</Words>
  <Application>Microsoft Office PowerPoint</Application>
  <PresentationFormat>Произвольный</PresentationFormat>
  <Paragraphs>36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Тема Office</vt:lpstr>
      <vt:lpstr>2_Тема Office</vt:lpstr>
      <vt:lpstr>3_Тема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Тело отсчета</vt:lpstr>
      <vt:lpstr>Движение в одномерной системе координат</vt:lpstr>
      <vt:lpstr>Движение в двухмерной системе координат</vt:lpstr>
      <vt:lpstr>Движение в трехмерной системе координат</vt:lpstr>
      <vt:lpstr>Основные свойства пространства:</vt:lpstr>
      <vt:lpstr>Изображение времени в одномерных координатах</vt:lpstr>
      <vt:lpstr>Презентация PowerPoint</vt:lpstr>
      <vt:lpstr>Задание: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Liza</dc:creator>
  <cp:lastModifiedBy>Liza</cp:lastModifiedBy>
  <cp:revision>16</cp:revision>
  <dcterms:created xsi:type="dcterms:W3CDTF">2020-07-24T16:11:08Z</dcterms:created>
  <dcterms:modified xsi:type="dcterms:W3CDTF">2020-08-25T08:27:22Z</dcterms:modified>
</cp:coreProperties>
</file>