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4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85" r:id="rId3"/>
    <p:sldMasterId id="2147483709" r:id="rId4"/>
    <p:sldMasterId id="2147483721" r:id="rId5"/>
  </p:sldMasterIdLst>
  <p:sldIdLst>
    <p:sldId id="256" r:id="rId6"/>
    <p:sldId id="269" r:id="rId7"/>
    <p:sldId id="270" r:id="rId8"/>
    <p:sldId id="271" r:id="rId9"/>
    <p:sldId id="272" r:id="rId10"/>
    <p:sldId id="273" r:id="rId11"/>
    <p:sldId id="259" r:id="rId12"/>
    <p:sldId id="260" r:id="rId13"/>
    <p:sldId id="261" r:id="rId14"/>
    <p:sldId id="265" r:id="rId15"/>
    <p:sldId id="262" r:id="rId16"/>
    <p:sldId id="263" r:id="rId17"/>
    <p:sldId id="264" r:id="rId18"/>
  </p:sldIdLst>
  <p:sldSz cx="12061825" cy="7126288"/>
  <p:notesSz cx="6858000" cy="9144000"/>
  <p:defaultTextStyle>
    <a:defPPr>
      <a:defRPr lang="ru-RU"/>
    </a:defPPr>
    <a:lvl1pPr marL="0" algn="l" defTabSz="1096301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1pPr>
    <a:lvl2pPr marL="548152" algn="l" defTabSz="1096301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2pPr>
    <a:lvl3pPr marL="1096301" algn="l" defTabSz="1096301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3pPr>
    <a:lvl4pPr marL="1644454" algn="l" defTabSz="1096301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4pPr>
    <a:lvl5pPr marL="2192605" algn="l" defTabSz="1096301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5pPr>
    <a:lvl6pPr marL="2740756" algn="l" defTabSz="1096301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6pPr>
    <a:lvl7pPr marL="3288906" algn="l" defTabSz="1096301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7pPr>
    <a:lvl8pPr marL="3837059" algn="l" defTabSz="1096301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8pPr>
    <a:lvl9pPr marL="4385209" algn="l" defTabSz="1096301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41" autoAdjust="0"/>
    <p:restoredTop sz="94660"/>
  </p:normalViewPr>
  <p:slideViewPr>
    <p:cSldViewPr>
      <p:cViewPr varScale="1">
        <p:scale>
          <a:sx n="67" d="100"/>
          <a:sy n="67" d="100"/>
        </p:scale>
        <p:origin x="-870" y="-114"/>
      </p:cViewPr>
      <p:guideLst>
        <p:guide orient="horz" pos="2245"/>
        <p:guide pos="3799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04637" y="2213809"/>
            <a:ext cx="10252551" cy="15275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09282" y="4038230"/>
            <a:ext cx="8443278" cy="182116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481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963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444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926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407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889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370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852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44842" y="285423"/>
            <a:ext cx="2713911" cy="608043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3110" y="285423"/>
            <a:ext cx="7940701" cy="608043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04638" y="2213836"/>
            <a:ext cx="10252551" cy="15275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09282" y="4038230"/>
            <a:ext cx="8443278" cy="182116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135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270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2405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6540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0676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4811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894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3081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07200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433188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52808" y="4579317"/>
            <a:ext cx="10252551" cy="1415360"/>
          </a:xfrm>
        </p:spPr>
        <p:txBody>
          <a:bodyPr anchor="t"/>
          <a:lstStyle>
            <a:lvl1pPr algn="l">
              <a:defRPr sz="36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52808" y="3020434"/>
            <a:ext cx="10252551" cy="1558875"/>
          </a:xfrm>
        </p:spPr>
        <p:txBody>
          <a:bodyPr anchor="b"/>
          <a:lstStyle>
            <a:lvl1pPr marL="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1pPr>
            <a:lvl2pPr marL="4135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82704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240571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4pPr>
            <a:lvl5pPr marL="1654097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5pPr>
            <a:lvl6pPr marL="2067623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6pPr>
            <a:lvl7pPr marL="248115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7pPr>
            <a:lvl8pPr marL="2894675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8pPr>
            <a:lvl9pPr marL="3308197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304934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3103" y="1662834"/>
            <a:ext cx="5327307" cy="4703021"/>
          </a:xfrm>
        </p:spPr>
        <p:txBody>
          <a:bodyPr/>
          <a:lstStyle>
            <a:lvl1pPr>
              <a:defRPr sz="2500"/>
            </a:lvl1pPr>
            <a:lvl2pPr>
              <a:defRPr sz="22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31440" y="1662834"/>
            <a:ext cx="5327307" cy="4703021"/>
          </a:xfrm>
        </p:spPr>
        <p:txBody>
          <a:bodyPr/>
          <a:lstStyle>
            <a:lvl1pPr>
              <a:defRPr sz="2500"/>
            </a:lvl1pPr>
            <a:lvl2pPr>
              <a:defRPr sz="22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882513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3126" y="1595167"/>
            <a:ext cx="5329399" cy="664790"/>
          </a:xfrm>
        </p:spPr>
        <p:txBody>
          <a:bodyPr anchor="b"/>
          <a:lstStyle>
            <a:lvl1pPr marL="0" indent="0">
              <a:buNone/>
              <a:defRPr sz="2200" b="1"/>
            </a:lvl1pPr>
            <a:lvl2pPr marL="413520" indent="0">
              <a:buNone/>
              <a:defRPr sz="1900" b="1"/>
            </a:lvl2pPr>
            <a:lvl3pPr marL="827049" indent="0">
              <a:buNone/>
              <a:defRPr sz="1600" b="1"/>
            </a:lvl3pPr>
            <a:lvl4pPr marL="1240571" indent="0">
              <a:buNone/>
              <a:defRPr sz="1400" b="1"/>
            </a:lvl4pPr>
            <a:lvl5pPr marL="1654097" indent="0">
              <a:buNone/>
              <a:defRPr sz="1400" b="1"/>
            </a:lvl5pPr>
            <a:lvl6pPr marL="2067623" indent="0">
              <a:buNone/>
              <a:defRPr sz="1400" b="1"/>
            </a:lvl6pPr>
            <a:lvl7pPr marL="2481150" indent="0">
              <a:buNone/>
              <a:defRPr sz="1400" b="1"/>
            </a:lvl7pPr>
            <a:lvl8pPr marL="2894675" indent="0">
              <a:buNone/>
              <a:defRPr sz="1400" b="1"/>
            </a:lvl8pPr>
            <a:lvl9pPr marL="3308197" indent="0">
              <a:buNone/>
              <a:defRPr sz="14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3126" y="2259960"/>
            <a:ext cx="5329399" cy="4105864"/>
          </a:xfrm>
        </p:spPr>
        <p:txBody>
          <a:bodyPr/>
          <a:lstStyle>
            <a:lvl1pPr>
              <a:defRPr sz="2200"/>
            </a:lvl1pPr>
            <a:lvl2pPr>
              <a:defRPr sz="19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27240" y="1595167"/>
            <a:ext cx="5331494" cy="664790"/>
          </a:xfrm>
        </p:spPr>
        <p:txBody>
          <a:bodyPr anchor="b"/>
          <a:lstStyle>
            <a:lvl1pPr marL="0" indent="0">
              <a:buNone/>
              <a:defRPr sz="2200" b="1"/>
            </a:lvl1pPr>
            <a:lvl2pPr marL="413520" indent="0">
              <a:buNone/>
              <a:defRPr sz="1900" b="1"/>
            </a:lvl2pPr>
            <a:lvl3pPr marL="827049" indent="0">
              <a:buNone/>
              <a:defRPr sz="1600" b="1"/>
            </a:lvl3pPr>
            <a:lvl4pPr marL="1240571" indent="0">
              <a:buNone/>
              <a:defRPr sz="1400" b="1"/>
            </a:lvl4pPr>
            <a:lvl5pPr marL="1654097" indent="0">
              <a:buNone/>
              <a:defRPr sz="1400" b="1"/>
            </a:lvl5pPr>
            <a:lvl6pPr marL="2067623" indent="0">
              <a:buNone/>
              <a:defRPr sz="1400" b="1"/>
            </a:lvl6pPr>
            <a:lvl7pPr marL="2481150" indent="0">
              <a:buNone/>
              <a:defRPr sz="1400" b="1"/>
            </a:lvl7pPr>
            <a:lvl8pPr marL="2894675" indent="0">
              <a:buNone/>
              <a:defRPr sz="1400" b="1"/>
            </a:lvl8pPr>
            <a:lvl9pPr marL="3308197" indent="0">
              <a:buNone/>
              <a:defRPr sz="14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27240" y="2259960"/>
            <a:ext cx="5331494" cy="4105864"/>
          </a:xfrm>
        </p:spPr>
        <p:txBody>
          <a:bodyPr/>
          <a:lstStyle>
            <a:lvl1pPr>
              <a:defRPr sz="2200"/>
            </a:lvl1pPr>
            <a:lvl2pPr>
              <a:defRPr sz="19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554576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602155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91469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3126" y="283732"/>
            <a:ext cx="3968259" cy="1207510"/>
          </a:xfrm>
        </p:spPr>
        <p:txBody>
          <a:bodyPr anchor="b"/>
          <a:lstStyle>
            <a:lvl1pPr algn="l">
              <a:defRPr sz="19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15872" y="283800"/>
            <a:ext cx="6742897" cy="6082089"/>
          </a:xfrm>
        </p:spPr>
        <p:txBody>
          <a:bodyPr/>
          <a:lstStyle>
            <a:lvl1pPr>
              <a:defRPr sz="3000"/>
            </a:lvl1pPr>
            <a:lvl2pPr>
              <a:defRPr sz="2500"/>
            </a:lvl2pPr>
            <a:lvl3pPr>
              <a:defRPr sz="22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3126" y="1491275"/>
            <a:ext cx="3968259" cy="4874579"/>
          </a:xfrm>
        </p:spPr>
        <p:txBody>
          <a:bodyPr/>
          <a:lstStyle>
            <a:lvl1pPr marL="0" indent="0">
              <a:buNone/>
              <a:defRPr sz="1300"/>
            </a:lvl1pPr>
            <a:lvl2pPr marL="413520" indent="0">
              <a:buNone/>
              <a:defRPr sz="1100"/>
            </a:lvl2pPr>
            <a:lvl3pPr marL="827049" indent="0">
              <a:buNone/>
              <a:defRPr sz="800"/>
            </a:lvl3pPr>
            <a:lvl4pPr marL="1240571" indent="0">
              <a:buNone/>
              <a:defRPr sz="800"/>
            </a:lvl4pPr>
            <a:lvl5pPr marL="1654097" indent="0">
              <a:buNone/>
              <a:defRPr sz="800"/>
            </a:lvl5pPr>
            <a:lvl6pPr marL="2067623" indent="0">
              <a:buNone/>
              <a:defRPr sz="800"/>
            </a:lvl6pPr>
            <a:lvl7pPr marL="2481150" indent="0">
              <a:buNone/>
              <a:defRPr sz="800"/>
            </a:lvl7pPr>
            <a:lvl8pPr marL="2894675" indent="0">
              <a:buNone/>
              <a:defRPr sz="800"/>
            </a:lvl8pPr>
            <a:lvl9pPr marL="3308197" indent="0">
              <a:buNone/>
              <a:defRPr sz="8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76362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64211" y="4988447"/>
            <a:ext cx="7237095" cy="588909"/>
          </a:xfrm>
        </p:spPr>
        <p:txBody>
          <a:bodyPr anchor="b"/>
          <a:lstStyle>
            <a:lvl1pPr algn="l">
              <a:defRPr sz="19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64211" y="636787"/>
            <a:ext cx="7237095" cy="4275773"/>
          </a:xfrm>
        </p:spPr>
        <p:txBody>
          <a:bodyPr/>
          <a:lstStyle>
            <a:lvl1pPr marL="0" indent="0">
              <a:buNone/>
              <a:defRPr sz="3000"/>
            </a:lvl1pPr>
            <a:lvl2pPr marL="413520" indent="0">
              <a:buNone/>
              <a:defRPr sz="2500"/>
            </a:lvl2pPr>
            <a:lvl3pPr marL="827049" indent="0">
              <a:buNone/>
              <a:defRPr sz="2200"/>
            </a:lvl3pPr>
            <a:lvl4pPr marL="1240571" indent="0">
              <a:buNone/>
              <a:defRPr sz="1900"/>
            </a:lvl4pPr>
            <a:lvl5pPr marL="1654097" indent="0">
              <a:buNone/>
              <a:defRPr sz="1900"/>
            </a:lvl5pPr>
            <a:lvl6pPr marL="2067623" indent="0">
              <a:buNone/>
              <a:defRPr sz="1900"/>
            </a:lvl6pPr>
            <a:lvl7pPr marL="2481150" indent="0">
              <a:buNone/>
              <a:defRPr sz="1900"/>
            </a:lvl7pPr>
            <a:lvl8pPr marL="2894675" indent="0">
              <a:buNone/>
              <a:defRPr sz="1900"/>
            </a:lvl8pPr>
            <a:lvl9pPr marL="3308197" indent="0">
              <a:buNone/>
              <a:defRPr sz="19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64211" y="5577348"/>
            <a:ext cx="7237095" cy="836349"/>
          </a:xfrm>
        </p:spPr>
        <p:txBody>
          <a:bodyPr/>
          <a:lstStyle>
            <a:lvl1pPr marL="0" indent="0">
              <a:buNone/>
              <a:defRPr sz="1300"/>
            </a:lvl1pPr>
            <a:lvl2pPr marL="413520" indent="0">
              <a:buNone/>
              <a:defRPr sz="1100"/>
            </a:lvl2pPr>
            <a:lvl3pPr marL="827049" indent="0">
              <a:buNone/>
              <a:defRPr sz="800"/>
            </a:lvl3pPr>
            <a:lvl4pPr marL="1240571" indent="0">
              <a:buNone/>
              <a:defRPr sz="800"/>
            </a:lvl4pPr>
            <a:lvl5pPr marL="1654097" indent="0">
              <a:buNone/>
              <a:defRPr sz="800"/>
            </a:lvl5pPr>
            <a:lvl6pPr marL="2067623" indent="0">
              <a:buNone/>
              <a:defRPr sz="800"/>
            </a:lvl6pPr>
            <a:lvl7pPr marL="2481150" indent="0">
              <a:buNone/>
              <a:defRPr sz="800"/>
            </a:lvl7pPr>
            <a:lvl8pPr marL="2894675" indent="0">
              <a:buNone/>
              <a:defRPr sz="800"/>
            </a:lvl8pPr>
            <a:lvl9pPr marL="3308197" indent="0">
              <a:buNone/>
              <a:defRPr sz="8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619775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487786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44852" y="285450"/>
            <a:ext cx="2713911" cy="608043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3113" y="285450"/>
            <a:ext cx="7940701" cy="608043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125500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4672" y="290944"/>
            <a:ext cx="10252553" cy="84954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04640" y="1451653"/>
            <a:ext cx="3292878" cy="35407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384482" y="1451653"/>
            <a:ext cx="3292878" cy="35407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864313" y="1451653"/>
            <a:ext cx="3292878" cy="35407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04640" y="5175424"/>
            <a:ext cx="3292878" cy="996362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5773" indent="-115773">
              <a:buFont typeface="Arial" panose="020B0604020202020204" pitchFamily="34" charset="0"/>
              <a:buChar char="•"/>
              <a:defRPr sz="1100"/>
            </a:lvl2pPr>
            <a:lvl3pPr marL="231547" indent="-115773">
              <a:defRPr sz="1100"/>
            </a:lvl3pPr>
            <a:lvl4pPr marL="405211" indent="-173661">
              <a:defRPr sz="1100"/>
            </a:lvl4pPr>
            <a:lvl5pPr marL="578869" indent="-17366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384482" y="5175424"/>
            <a:ext cx="3292878" cy="996362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5773" indent="-115773">
              <a:buFont typeface="Arial" panose="020B0604020202020204" pitchFamily="34" charset="0"/>
              <a:buChar char="•"/>
              <a:defRPr sz="1100"/>
            </a:lvl2pPr>
            <a:lvl3pPr marL="231547" indent="-115773">
              <a:defRPr sz="1100"/>
            </a:lvl3pPr>
            <a:lvl4pPr marL="405211" indent="-173661">
              <a:defRPr sz="1100"/>
            </a:lvl4pPr>
            <a:lvl5pPr marL="578869" indent="-17366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864313" y="5175424"/>
            <a:ext cx="3292878" cy="996362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5773" indent="-115773">
              <a:buFont typeface="Arial" panose="020B0604020202020204" pitchFamily="34" charset="0"/>
              <a:buChar char="•"/>
              <a:defRPr sz="1100"/>
            </a:lvl2pPr>
            <a:lvl3pPr marL="231547" indent="-115773">
              <a:defRPr sz="1100"/>
            </a:lvl3pPr>
            <a:lvl4pPr marL="405211" indent="-173661">
              <a:defRPr sz="1100"/>
            </a:lvl4pPr>
            <a:lvl5pPr marL="578869" indent="-17366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04672" y="970011"/>
            <a:ext cx="10252553" cy="4222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8648737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04637" y="2209159"/>
            <a:ext cx="10252551" cy="3278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09282" y="3990721"/>
            <a:ext cx="8443278" cy="3837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01021" y="6627452"/>
            <a:ext cx="3859784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3091" y="6627452"/>
            <a:ext cx="2774220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684514" y="6627452"/>
            <a:ext cx="2774220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56768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29171" y="224945"/>
            <a:ext cx="10803500" cy="553998"/>
          </a:xfrm>
        </p:spPr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291396" y="1715498"/>
            <a:ext cx="9479033" cy="661720"/>
          </a:xfrm>
        </p:spPr>
        <p:txBody>
          <a:bodyPr lIns="0" tIns="0" rIns="0" bIns="0"/>
          <a:lstStyle>
            <a:lvl1pPr>
              <a:defRPr sz="43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01021" y="6627452"/>
            <a:ext cx="3859784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3091" y="6627452"/>
            <a:ext cx="2774220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684514" y="6627452"/>
            <a:ext cx="2774220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34490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29171" y="224945"/>
            <a:ext cx="10803500" cy="553998"/>
          </a:xfrm>
        </p:spPr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3093" y="1639046"/>
            <a:ext cx="5246894" cy="3837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11841" y="1639046"/>
            <a:ext cx="5246894" cy="3837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>
          <a:xfrm>
            <a:off x="4101021" y="6627452"/>
            <a:ext cx="3859784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>
          <a:xfrm>
            <a:off x="603091" y="6627452"/>
            <a:ext cx="2774220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>
          <a:xfrm>
            <a:off x="8684514" y="6627452"/>
            <a:ext cx="2774220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75727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29171" y="224945"/>
            <a:ext cx="10803500" cy="553998"/>
          </a:xfrm>
        </p:spPr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>
          <a:xfrm>
            <a:off x="4101021" y="6627452"/>
            <a:ext cx="3859784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>
          <a:xfrm>
            <a:off x="603091" y="6627452"/>
            <a:ext cx="2774220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>
          <a:xfrm>
            <a:off x="8684514" y="6627452"/>
            <a:ext cx="2774220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024132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Пустой слай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39847" y="156288"/>
            <a:ext cx="11821385" cy="94273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0437"/>
            <a:endParaRPr sz="1800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0997810" y="350044"/>
            <a:ext cx="528699" cy="55503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910437"/>
            <a:endParaRPr sz="180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>
          <a:xfrm>
            <a:off x="4101021" y="6627452"/>
            <a:ext cx="3859784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>
          <a:xfrm>
            <a:off x="603091" y="6627452"/>
            <a:ext cx="2774220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>
          <a:xfrm>
            <a:off x="8684514" y="6627452"/>
            <a:ext cx="2774220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23147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04637" y="2213786"/>
            <a:ext cx="10252551" cy="15275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09282" y="4038230"/>
            <a:ext cx="8443278" cy="182116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481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963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444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926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407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889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370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852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25.08.2020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39276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52808" y="4579300"/>
            <a:ext cx="10252551" cy="1415360"/>
          </a:xfrm>
        </p:spPr>
        <p:txBody>
          <a:bodyPr anchor="t"/>
          <a:lstStyle>
            <a:lvl1pPr algn="l">
              <a:defRPr sz="48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52808" y="3020429"/>
            <a:ext cx="10252551" cy="1558875"/>
          </a:xfrm>
        </p:spPr>
        <p:txBody>
          <a:bodyPr anchor="b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548152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2pPr>
            <a:lvl3pPr marL="1096301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644454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4pPr>
            <a:lvl5pPr marL="2192605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5pPr>
            <a:lvl6pPr marL="2740756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6pPr>
            <a:lvl7pPr marL="3288906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7pPr>
            <a:lvl8pPr marL="3837059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8pPr>
            <a:lvl9pPr marL="4385209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25.08.2020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358880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52807" y="4579300"/>
            <a:ext cx="10252551" cy="1415360"/>
          </a:xfrm>
        </p:spPr>
        <p:txBody>
          <a:bodyPr anchor="t"/>
          <a:lstStyle>
            <a:lvl1pPr algn="l">
              <a:defRPr sz="48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52807" y="3020429"/>
            <a:ext cx="10252551" cy="1558875"/>
          </a:xfrm>
        </p:spPr>
        <p:txBody>
          <a:bodyPr anchor="b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548152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2pPr>
            <a:lvl3pPr marL="1096301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644454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4pPr>
            <a:lvl5pPr marL="2192605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5pPr>
            <a:lvl6pPr marL="2740756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6pPr>
            <a:lvl7pPr marL="3288906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7pPr>
            <a:lvl8pPr marL="3837059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8pPr>
            <a:lvl9pPr marL="4385209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25.08.2020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898710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3096" y="1662803"/>
            <a:ext cx="5327307" cy="4703021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31434" y="1662803"/>
            <a:ext cx="5327307" cy="4703021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25.08.2020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352946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3097" y="1595167"/>
            <a:ext cx="5329401" cy="664790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8152" indent="0">
              <a:buNone/>
              <a:defRPr sz="2400" b="1"/>
            </a:lvl2pPr>
            <a:lvl3pPr marL="1096301" indent="0">
              <a:buNone/>
              <a:defRPr sz="2200" b="1"/>
            </a:lvl3pPr>
            <a:lvl4pPr marL="1644454" indent="0">
              <a:buNone/>
              <a:defRPr sz="1900" b="1"/>
            </a:lvl4pPr>
            <a:lvl5pPr marL="2192605" indent="0">
              <a:buNone/>
              <a:defRPr sz="1900" b="1"/>
            </a:lvl5pPr>
            <a:lvl6pPr marL="2740756" indent="0">
              <a:buNone/>
              <a:defRPr sz="1900" b="1"/>
            </a:lvl6pPr>
            <a:lvl7pPr marL="3288906" indent="0">
              <a:buNone/>
              <a:defRPr sz="1900" b="1"/>
            </a:lvl7pPr>
            <a:lvl8pPr marL="3837059" indent="0">
              <a:buNone/>
              <a:defRPr sz="1900" b="1"/>
            </a:lvl8pPr>
            <a:lvl9pPr marL="4385209" indent="0">
              <a:buNone/>
              <a:defRPr sz="1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3097" y="2259957"/>
            <a:ext cx="5329401" cy="4105864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2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27241" y="1595167"/>
            <a:ext cx="5331494" cy="664790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8152" indent="0">
              <a:buNone/>
              <a:defRPr sz="2400" b="1"/>
            </a:lvl2pPr>
            <a:lvl3pPr marL="1096301" indent="0">
              <a:buNone/>
              <a:defRPr sz="2200" b="1"/>
            </a:lvl3pPr>
            <a:lvl4pPr marL="1644454" indent="0">
              <a:buNone/>
              <a:defRPr sz="1900" b="1"/>
            </a:lvl4pPr>
            <a:lvl5pPr marL="2192605" indent="0">
              <a:buNone/>
              <a:defRPr sz="1900" b="1"/>
            </a:lvl5pPr>
            <a:lvl6pPr marL="2740756" indent="0">
              <a:buNone/>
              <a:defRPr sz="1900" b="1"/>
            </a:lvl6pPr>
            <a:lvl7pPr marL="3288906" indent="0">
              <a:buNone/>
              <a:defRPr sz="1900" b="1"/>
            </a:lvl7pPr>
            <a:lvl8pPr marL="3837059" indent="0">
              <a:buNone/>
              <a:defRPr sz="1900" b="1"/>
            </a:lvl8pPr>
            <a:lvl9pPr marL="4385209" indent="0">
              <a:buNone/>
              <a:defRPr sz="1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27241" y="2259957"/>
            <a:ext cx="5331494" cy="4105864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2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25.08.2020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456742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25.08.2020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081253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25.08.2020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295701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3098" y="283732"/>
            <a:ext cx="3968257" cy="1207510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15847" y="283750"/>
            <a:ext cx="6742895" cy="6082089"/>
          </a:xfrm>
        </p:spPr>
        <p:txBody>
          <a:bodyPr/>
          <a:lstStyle>
            <a:lvl1pPr>
              <a:defRPr sz="3800"/>
            </a:lvl1pPr>
            <a:lvl2pPr>
              <a:defRPr sz="3400"/>
            </a:lvl2pPr>
            <a:lvl3pPr>
              <a:defRPr sz="29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3098" y="1491247"/>
            <a:ext cx="3968257" cy="4874579"/>
          </a:xfrm>
        </p:spPr>
        <p:txBody>
          <a:bodyPr/>
          <a:lstStyle>
            <a:lvl1pPr marL="0" indent="0">
              <a:buNone/>
              <a:defRPr sz="1700"/>
            </a:lvl1pPr>
            <a:lvl2pPr marL="548152" indent="0">
              <a:buNone/>
              <a:defRPr sz="1400"/>
            </a:lvl2pPr>
            <a:lvl3pPr marL="1096301" indent="0">
              <a:buNone/>
              <a:defRPr sz="1200"/>
            </a:lvl3pPr>
            <a:lvl4pPr marL="1644454" indent="0">
              <a:buNone/>
              <a:defRPr sz="1100"/>
            </a:lvl4pPr>
            <a:lvl5pPr marL="2192605" indent="0">
              <a:buNone/>
              <a:defRPr sz="1100"/>
            </a:lvl5pPr>
            <a:lvl6pPr marL="2740756" indent="0">
              <a:buNone/>
              <a:defRPr sz="1100"/>
            </a:lvl6pPr>
            <a:lvl7pPr marL="3288906" indent="0">
              <a:buNone/>
              <a:defRPr sz="1100"/>
            </a:lvl7pPr>
            <a:lvl8pPr marL="3837059" indent="0">
              <a:buNone/>
              <a:defRPr sz="1100"/>
            </a:lvl8pPr>
            <a:lvl9pPr marL="4385209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25.08.2020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57194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64209" y="4988419"/>
            <a:ext cx="7237095" cy="588909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64209" y="636764"/>
            <a:ext cx="7237095" cy="4275773"/>
          </a:xfrm>
        </p:spPr>
        <p:txBody>
          <a:bodyPr/>
          <a:lstStyle>
            <a:lvl1pPr marL="0" indent="0">
              <a:buNone/>
              <a:defRPr sz="3800"/>
            </a:lvl1pPr>
            <a:lvl2pPr marL="548152" indent="0">
              <a:buNone/>
              <a:defRPr sz="3400"/>
            </a:lvl2pPr>
            <a:lvl3pPr marL="1096301" indent="0">
              <a:buNone/>
              <a:defRPr sz="2900"/>
            </a:lvl3pPr>
            <a:lvl4pPr marL="1644454" indent="0">
              <a:buNone/>
              <a:defRPr sz="2400"/>
            </a:lvl4pPr>
            <a:lvl5pPr marL="2192605" indent="0">
              <a:buNone/>
              <a:defRPr sz="2400"/>
            </a:lvl5pPr>
            <a:lvl6pPr marL="2740756" indent="0">
              <a:buNone/>
              <a:defRPr sz="2400"/>
            </a:lvl6pPr>
            <a:lvl7pPr marL="3288906" indent="0">
              <a:buNone/>
              <a:defRPr sz="2400"/>
            </a:lvl7pPr>
            <a:lvl8pPr marL="3837059" indent="0">
              <a:buNone/>
              <a:defRPr sz="2400"/>
            </a:lvl8pPr>
            <a:lvl9pPr marL="4385209" indent="0">
              <a:buNone/>
              <a:defRPr sz="24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64209" y="5577325"/>
            <a:ext cx="7237095" cy="836349"/>
          </a:xfrm>
        </p:spPr>
        <p:txBody>
          <a:bodyPr/>
          <a:lstStyle>
            <a:lvl1pPr marL="0" indent="0">
              <a:buNone/>
              <a:defRPr sz="1700"/>
            </a:lvl1pPr>
            <a:lvl2pPr marL="548152" indent="0">
              <a:buNone/>
              <a:defRPr sz="1400"/>
            </a:lvl2pPr>
            <a:lvl3pPr marL="1096301" indent="0">
              <a:buNone/>
              <a:defRPr sz="1200"/>
            </a:lvl3pPr>
            <a:lvl4pPr marL="1644454" indent="0">
              <a:buNone/>
              <a:defRPr sz="1100"/>
            </a:lvl4pPr>
            <a:lvl5pPr marL="2192605" indent="0">
              <a:buNone/>
              <a:defRPr sz="1100"/>
            </a:lvl5pPr>
            <a:lvl6pPr marL="2740756" indent="0">
              <a:buNone/>
              <a:defRPr sz="1100"/>
            </a:lvl6pPr>
            <a:lvl7pPr marL="3288906" indent="0">
              <a:buNone/>
              <a:defRPr sz="1100"/>
            </a:lvl7pPr>
            <a:lvl8pPr marL="3837059" indent="0">
              <a:buNone/>
              <a:defRPr sz="1100"/>
            </a:lvl8pPr>
            <a:lvl9pPr marL="4385209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25.08.2020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630388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25.08.2020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180019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44830" y="285400"/>
            <a:ext cx="2713911" cy="608043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3097" y="285400"/>
            <a:ext cx="7940701" cy="608043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25.08.2020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05860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3091" y="1662803"/>
            <a:ext cx="5327306" cy="4703021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31428" y="1662803"/>
            <a:ext cx="5327306" cy="4703021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04637" y="2209159"/>
            <a:ext cx="10252551" cy="3278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09277" y="3990721"/>
            <a:ext cx="8443278" cy="3837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01021" y="6627452"/>
            <a:ext cx="3859784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3091" y="6627452"/>
            <a:ext cx="2774220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25.08.2020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684515" y="6627452"/>
            <a:ext cx="2774220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01213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29164" y="224945"/>
            <a:ext cx="10803501" cy="553998"/>
          </a:xfrm>
        </p:spPr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291399" y="1715498"/>
            <a:ext cx="9479034" cy="661720"/>
          </a:xfrm>
        </p:spPr>
        <p:txBody>
          <a:bodyPr lIns="0" tIns="0" rIns="0" bIns="0"/>
          <a:lstStyle>
            <a:lvl1pPr>
              <a:defRPr sz="43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01021" y="6627452"/>
            <a:ext cx="3859784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3091" y="6627452"/>
            <a:ext cx="2774220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25.08.2020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684515" y="6627452"/>
            <a:ext cx="2774220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94181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29164" y="224945"/>
            <a:ext cx="10803501" cy="553998"/>
          </a:xfrm>
        </p:spPr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3094" y="1639046"/>
            <a:ext cx="5246894" cy="3837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11841" y="1639046"/>
            <a:ext cx="5246894" cy="3837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>
          <a:xfrm>
            <a:off x="4101021" y="6627452"/>
            <a:ext cx="3859784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>
          <a:xfrm>
            <a:off x="603091" y="6627452"/>
            <a:ext cx="2774220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25.08.2020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>
          <a:xfrm>
            <a:off x="8684515" y="6627452"/>
            <a:ext cx="2774220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8266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29164" y="224945"/>
            <a:ext cx="10803501" cy="553998"/>
          </a:xfrm>
        </p:spPr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>
          <a:xfrm>
            <a:off x="4101021" y="6627452"/>
            <a:ext cx="3859784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>
          <a:xfrm>
            <a:off x="603091" y="6627452"/>
            <a:ext cx="2774220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25.08.2020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>
          <a:xfrm>
            <a:off x="8684515" y="6627452"/>
            <a:ext cx="2774220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169243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Пустой слай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39847" y="156288"/>
            <a:ext cx="11821385" cy="94273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0437"/>
            <a:endParaRPr sz="1800" dirty="0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0997792" y="350011"/>
            <a:ext cx="528699" cy="55503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910437"/>
            <a:endParaRPr sz="1800" dirty="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>
          <a:xfrm>
            <a:off x="4101021" y="6627452"/>
            <a:ext cx="3859784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>
          <a:xfrm>
            <a:off x="603091" y="6627452"/>
            <a:ext cx="2774220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25.08.2020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>
          <a:xfrm>
            <a:off x="8684515" y="6627452"/>
            <a:ext cx="2774220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99396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3110" y="1595167"/>
            <a:ext cx="5329401" cy="664790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8152" indent="0">
              <a:buNone/>
              <a:defRPr sz="2400" b="1"/>
            </a:lvl2pPr>
            <a:lvl3pPr marL="1096301" indent="0">
              <a:buNone/>
              <a:defRPr sz="2200" b="1"/>
            </a:lvl3pPr>
            <a:lvl4pPr marL="1644454" indent="0">
              <a:buNone/>
              <a:defRPr sz="1900" b="1"/>
            </a:lvl4pPr>
            <a:lvl5pPr marL="2192605" indent="0">
              <a:buNone/>
              <a:defRPr sz="1900" b="1"/>
            </a:lvl5pPr>
            <a:lvl6pPr marL="2740756" indent="0">
              <a:buNone/>
              <a:defRPr sz="1900" b="1"/>
            </a:lvl6pPr>
            <a:lvl7pPr marL="3288906" indent="0">
              <a:buNone/>
              <a:defRPr sz="1900" b="1"/>
            </a:lvl7pPr>
            <a:lvl8pPr marL="3837059" indent="0">
              <a:buNone/>
              <a:defRPr sz="1900" b="1"/>
            </a:lvl8pPr>
            <a:lvl9pPr marL="4385209" indent="0">
              <a:buNone/>
              <a:defRPr sz="1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3110" y="2259957"/>
            <a:ext cx="5329401" cy="4105864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2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27240" y="1595167"/>
            <a:ext cx="5331494" cy="664790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8152" indent="0">
              <a:buNone/>
              <a:defRPr sz="2400" b="1"/>
            </a:lvl2pPr>
            <a:lvl3pPr marL="1096301" indent="0">
              <a:buNone/>
              <a:defRPr sz="2200" b="1"/>
            </a:lvl3pPr>
            <a:lvl4pPr marL="1644454" indent="0">
              <a:buNone/>
              <a:defRPr sz="1900" b="1"/>
            </a:lvl4pPr>
            <a:lvl5pPr marL="2192605" indent="0">
              <a:buNone/>
              <a:defRPr sz="1900" b="1"/>
            </a:lvl5pPr>
            <a:lvl6pPr marL="2740756" indent="0">
              <a:buNone/>
              <a:defRPr sz="1900" b="1"/>
            </a:lvl6pPr>
            <a:lvl7pPr marL="3288906" indent="0">
              <a:buNone/>
              <a:defRPr sz="1900" b="1"/>
            </a:lvl7pPr>
            <a:lvl8pPr marL="3837059" indent="0">
              <a:buNone/>
              <a:defRPr sz="1900" b="1"/>
            </a:lvl8pPr>
            <a:lvl9pPr marL="4385209" indent="0">
              <a:buNone/>
              <a:defRPr sz="1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27240" y="2259957"/>
            <a:ext cx="5331494" cy="4105864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2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25.08.2020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25.08.2020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25.08.2020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3098" y="283732"/>
            <a:ext cx="3968257" cy="1207510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15859" y="283773"/>
            <a:ext cx="6742895" cy="6082089"/>
          </a:xfrm>
        </p:spPr>
        <p:txBody>
          <a:bodyPr/>
          <a:lstStyle>
            <a:lvl1pPr>
              <a:defRPr sz="3800"/>
            </a:lvl1pPr>
            <a:lvl2pPr>
              <a:defRPr sz="3400"/>
            </a:lvl2pPr>
            <a:lvl3pPr>
              <a:defRPr sz="29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3098" y="1491247"/>
            <a:ext cx="3968257" cy="4874579"/>
          </a:xfrm>
        </p:spPr>
        <p:txBody>
          <a:bodyPr/>
          <a:lstStyle>
            <a:lvl1pPr marL="0" indent="0">
              <a:buNone/>
              <a:defRPr sz="1700"/>
            </a:lvl1pPr>
            <a:lvl2pPr marL="548152" indent="0">
              <a:buNone/>
              <a:defRPr sz="1400"/>
            </a:lvl2pPr>
            <a:lvl3pPr marL="1096301" indent="0">
              <a:buNone/>
              <a:defRPr sz="1200"/>
            </a:lvl3pPr>
            <a:lvl4pPr marL="1644454" indent="0">
              <a:buNone/>
              <a:defRPr sz="1100"/>
            </a:lvl4pPr>
            <a:lvl5pPr marL="2192605" indent="0">
              <a:buNone/>
              <a:defRPr sz="1100"/>
            </a:lvl5pPr>
            <a:lvl6pPr marL="2740756" indent="0">
              <a:buNone/>
              <a:defRPr sz="1100"/>
            </a:lvl6pPr>
            <a:lvl7pPr marL="3288906" indent="0">
              <a:buNone/>
              <a:defRPr sz="1100"/>
            </a:lvl7pPr>
            <a:lvl8pPr marL="3837059" indent="0">
              <a:buNone/>
              <a:defRPr sz="1100"/>
            </a:lvl8pPr>
            <a:lvl9pPr marL="4385209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64211" y="4988442"/>
            <a:ext cx="7237095" cy="588909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64211" y="636787"/>
            <a:ext cx="7237095" cy="4275773"/>
          </a:xfrm>
        </p:spPr>
        <p:txBody>
          <a:bodyPr/>
          <a:lstStyle>
            <a:lvl1pPr marL="0" indent="0">
              <a:buNone/>
              <a:defRPr sz="3800"/>
            </a:lvl1pPr>
            <a:lvl2pPr marL="548152" indent="0">
              <a:buNone/>
              <a:defRPr sz="3400"/>
            </a:lvl2pPr>
            <a:lvl3pPr marL="1096301" indent="0">
              <a:buNone/>
              <a:defRPr sz="2900"/>
            </a:lvl3pPr>
            <a:lvl4pPr marL="1644454" indent="0">
              <a:buNone/>
              <a:defRPr sz="2400"/>
            </a:lvl4pPr>
            <a:lvl5pPr marL="2192605" indent="0">
              <a:buNone/>
              <a:defRPr sz="2400"/>
            </a:lvl5pPr>
            <a:lvl6pPr marL="2740756" indent="0">
              <a:buNone/>
              <a:defRPr sz="2400"/>
            </a:lvl6pPr>
            <a:lvl7pPr marL="3288906" indent="0">
              <a:buNone/>
              <a:defRPr sz="2400"/>
            </a:lvl7pPr>
            <a:lvl8pPr marL="3837059" indent="0">
              <a:buNone/>
              <a:defRPr sz="2400"/>
            </a:lvl8pPr>
            <a:lvl9pPr marL="4385209" indent="0">
              <a:buNone/>
              <a:defRPr sz="24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64211" y="5577348"/>
            <a:ext cx="7237095" cy="836349"/>
          </a:xfrm>
        </p:spPr>
        <p:txBody>
          <a:bodyPr/>
          <a:lstStyle>
            <a:lvl1pPr marL="0" indent="0">
              <a:buNone/>
              <a:defRPr sz="1700"/>
            </a:lvl1pPr>
            <a:lvl2pPr marL="548152" indent="0">
              <a:buNone/>
              <a:defRPr sz="1400"/>
            </a:lvl2pPr>
            <a:lvl3pPr marL="1096301" indent="0">
              <a:buNone/>
              <a:defRPr sz="1200"/>
            </a:lvl3pPr>
            <a:lvl4pPr marL="1644454" indent="0">
              <a:buNone/>
              <a:defRPr sz="1100"/>
            </a:lvl4pPr>
            <a:lvl5pPr marL="2192605" indent="0">
              <a:buNone/>
              <a:defRPr sz="1100"/>
            </a:lvl5pPr>
            <a:lvl6pPr marL="2740756" indent="0">
              <a:buNone/>
              <a:defRPr sz="1100"/>
            </a:lvl6pPr>
            <a:lvl7pPr marL="3288906" indent="0">
              <a:buNone/>
              <a:defRPr sz="1100"/>
            </a:lvl7pPr>
            <a:lvl8pPr marL="3837059" indent="0">
              <a:buNone/>
              <a:defRPr sz="1100"/>
            </a:lvl8pPr>
            <a:lvl9pPr marL="4385209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6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7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2.xml"/><Relationship Id="rId2" Type="http://schemas.openxmlformats.org/officeDocument/2006/relationships/slideLayout" Target="../slideLayouts/slideLayout41.xml"/><Relationship Id="rId1" Type="http://schemas.openxmlformats.org/officeDocument/2006/relationships/slideLayout" Target="../slideLayouts/slideLayout40.xml"/><Relationship Id="rId6" Type="http://schemas.openxmlformats.org/officeDocument/2006/relationships/theme" Target="../theme/theme5.xml"/><Relationship Id="rId5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3110" y="285422"/>
            <a:ext cx="10855643" cy="1187715"/>
          </a:xfrm>
          <a:prstGeom prst="rect">
            <a:avLst/>
          </a:prstGeom>
        </p:spPr>
        <p:txBody>
          <a:bodyPr vert="horz" lIns="109631" tIns="54816" rIns="109631" bIns="54816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3110" y="1662803"/>
            <a:ext cx="10855643" cy="4703021"/>
          </a:xfrm>
          <a:prstGeom prst="rect">
            <a:avLst/>
          </a:prstGeom>
        </p:spPr>
        <p:txBody>
          <a:bodyPr vert="horz" lIns="109631" tIns="54816" rIns="109631" bIns="54816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3094" y="6605054"/>
            <a:ext cx="2814426" cy="379409"/>
          </a:xfrm>
          <a:prstGeom prst="rect">
            <a:avLst/>
          </a:prstGeom>
        </p:spPr>
        <p:txBody>
          <a:bodyPr vert="horz" lIns="109631" tIns="54816" rIns="109631" bIns="54816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25.08.2020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21132" y="6605054"/>
            <a:ext cx="3819578" cy="379409"/>
          </a:xfrm>
          <a:prstGeom prst="rect">
            <a:avLst/>
          </a:prstGeom>
        </p:spPr>
        <p:txBody>
          <a:bodyPr vert="horz" lIns="109631" tIns="54816" rIns="109631" bIns="54816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44308" y="6605054"/>
            <a:ext cx="2814426" cy="379409"/>
          </a:xfrm>
          <a:prstGeom prst="rect">
            <a:avLst/>
          </a:prstGeom>
        </p:spPr>
        <p:txBody>
          <a:bodyPr vert="horz" lIns="109631" tIns="54816" rIns="109631" bIns="54816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096301" rtl="0" eaLnBrk="1" latinLnBrk="0" hangingPunct="1">
        <a:spcBef>
          <a:spcPct val="0"/>
        </a:spcBef>
        <a:buNone/>
        <a:defRPr sz="5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11111" indent="-411111" algn="l" defTabSz="1096301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1pPr>
      <a:lvl2pPr marL="890745" indent="-342595" algn="l" defTabSz="1096301" rtl="0" eaLnBrk="1" latinLnBrk="0" hangingPunct="1">
        <a:spcBef>
          <a:spcPct val="20000"/>
        </a:spcBef>
        <a:buFont typeface="Arial" pitchFamily="34" charset="0"/>
        <a:buChar char="–"/>
        <a:defRPr sz="3400" kern="1200">
          <a:solidFill>
            <a:schemeClr val="tx1"/>
          </a:solidFill>
          <a:latin typeface="+mn-lt"/>
          <a:ea typeface="+mn-ea"/>
          <a:cs typeface="+mn-cs"/>
        </a:defRPr>
      </a:lvl2pPr>
      <a:lvl3pPr marL="1370377" indent="-274076" algn="l" defTabSz="1096301" rtl="0" eaLnBrk="1" latinLnBrk="0" hangingPunct="1">
        <a:spcBef>
          <a:spcPct val="20000"/>
        </a:spcBef>
        <a:buFont typeface="Arial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1918529" indent="-274076" algn="l" defTabSz="1096301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66681" indent="-274076" algn="l" defTabSz="1096301" rtl="0" eaLnBrk="1" latinLnBrk="0" hangingPunct="1">
        <a:spcBef>
          <a:spcPct val="20000"/>
        </a:spcBef>
        <a:buFont typeface="Arial" pitchFamily="34" charset="0"/>
        <a:buChar char="»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14832" indent="-274076" algn="l" defTabSz="1096301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562983" indent="-274076" algn="l" defTabSz="1096301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111134" indent="-274076" algn="l" defTabSz="1096301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659285" indent="-274076" algn="l" defTabSz="1096301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096301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548152" algn="l" defTabSz="1096301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1096301" algn="l" defTabSz="1096301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644454" algn="l" defTabSz="1096301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192605" algn="l" defTabSz="1096301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740756" algn="l" defTabSz="1096301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288906" algn="l" defTabSz="1096301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837059" algn="l" defTabSz="1096301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385209" algn="l" defTabSz="1096301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3111" y="285425"/>
            <a:ext cx="10855643" cy="1187715"/>
          </a:xfrm>
          <a:prstGeom prst="rect">
            <a:avLst/>
          </a:prstGeom>
        </p:spPr>
        <p:txBody>
          <a:bodyPr vert="horz" lIns="82704" tIns="41355" rIns="82704" bIns="41355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3111" y="1662834"/>
            <a:ext cx="10855643" cy="4703021"/>
          </a:xfrm>
          <a:prstGeom prst="rect">
            <a:avLst/>
          </a:prstGeom>
        </p:spPr>
        <p:txBody>
          <a:bodyPr vert="horz" lIns="82704" tIns="41355" rIns="82704" bIns="41355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3094" y="6605081"/>
            <a:ext cx="2814426" cy="379409"/>
          </a:xfrm>
          <a:prstGeom prst="rect">
            <a:avLst/>
          </a:prstGeom>
        </p:spPr>
        <p:txBody>
          <a:bodyPr vert="horz" lIns="82704" tIns="41355" rIns="82704" bIns="41355" rtlCol="0" anchor="ctr"/>
          <a:lstStyle>
            <a:lvl1pPr algn="l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27049"/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827049"/>
              <a:t>25.08.2020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21141" y="6605081"/>
            <a:ext cx="3819577" cy="379409"/>
          </a:xfrm>
          <a:prstGeom prst="rect">
            <a:avLst/>
          </a:prstGeom>
        </p:spPr>
        <p:txBody>
          <a:bodyPr vert="horz" lIns="82704" tIns="41355" rIns="82704" bIns="41355" rtlCol="0" anchor="ctr"/>
          <a:lstStyle>
            <a:lvl1pPr algn="ct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27049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44308" y="6605081"/>
            <a:ext cx="2814426" cy="379409"/>
          </a:xfrm>
          <a:prstGeom prst="rect">
            <a:avLst/>
          </a:prstGeom>
        </p:spPr>
        <p:txBody>
          <a:bodyPr vert="horz" lIns="82704" tIns="41355" rIns="82704" bIns="41355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27049"/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827049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31038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defTabSz="827049" rtl="0" eaLnBrk="1" latinLnBrk="0" hangingPunct="1">
        <a:spcBef>
          <a:spcPct val="0"/>
        </a:spcBef>
        <a:buNone/>
        <a:defRPr sz="41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10144" indent="-310144" algn="l" defTabSz="827049" rtl="0" eaLnBrk="1" latinLnBrk="0" hangingPunct="1">
        <a:spcBef>
          <a:spcPct val="20000"/>
        </a:spcBef>
        <a:buFont typeface="Arial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671973" indent="-258453" algn="l" defTabSz="827049" rtl="0" eaLnBrk="1" latinLnBrk="0" hangingPunct="1">
        <a:spcBef>
          <a:spcPct val="20000"/>
        </a:spcBef>
        <a:buFont typeface="Arial" pitchFamily="34" charset="0"/>
        <a:buChar char="–"/>
        <a:defRPr sz="2500" kern="1200">
          <a:solidFill>
            <a:schemeClr val="tx1"/>
          </a:solidFill>
          <a:latin typeface="+mn-lt"/>
          <a:ea typeface="+mn-ea"/>
          <a:cs typeface="+mn-cs"/>
        </a:defRPr>
      </a:lvl2pPr>
      <a:lvl3pPr marL="1033814" indent="-206760" algn="l" defTabSz="827049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447336" indent="-206760" algn="l" defTabSz="827049" rtl="0" eaLnBrk="1" latinLnBrk="0" hangingPunct="1">
        <a:spcBef>
          <a:spcPct val="20000"/>
        </a:spcBef>
        <a:buFont typeface="Arial" pitchFamily="34" charset="0"/>
        <a:buChar char="–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60855" indent="-206760" algn="l" defTabSz="827049" rtl="0" eaLnBrk="1" latinLnBrk="0" hangingPunct="1">
        <a:spcBef>
          <a:spcPct val="20000"/>
        </a:spcBef>
        <a:buFont typeface="Arial" pitchFamily="34" charset="0"/>
        <a:buChar char="»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74383" indent="-206760" algn="l" defTabSz="827049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687910" indent="-206760" algn="l" defTabSz="827049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101437" indent="-206760" algn="l" defTabSz="827049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514963" indent="-206760" algn="l" defTabSz="827049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827049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13520" algn="l" defTabSz="827049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27049" algn="l" defTabSz="827049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40571" algn="l" defTabSz="827049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54097" algn="l" defTabSz="827049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67623" algn="l" defTabSz="827049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481150" algn="l" defTabSz="827049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894675" algn="l" defTabSz="827049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308197" algn="l" defTabSz="827049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39831" y="1177528"/>
            <a:ext cx="11821385" cy="5818175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pPr defTabSz="910437"/>
            <a:endParaRPr sz="1800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39847" y="156288"/>
            <a:ext cx="11821385" cy="94273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0437"/>
            <a:endParaRPr sz="180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29171" y="224953"/>
            <a:ext cx="10803500" cy="3278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291396" y="1715501"/>
            <a:ext cx="9479033" cy="3837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01021" y="6627491"/>
            <a:ext cx="385978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0437"/>
            <a:endParaRPr lang="ru-RU" sz="18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3091" y="6627491"/>
            <a:ext cx="27742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0437"/>
            <a:fld id="{880D482E-E893-4824-BFFD-DB4EBF2D3699}" type="datetimeFigureOut">
              <a:rPr lang="ru-RU" sz="1800" smtClean="0">
                <a:solidFill>
                  <a:prstClr val="black">
                    <a:tint val="75000"/>
                  </a:prstClr>
                </a:solidFill>
              </a:rPr>
              <a:pPr defTabSz="910437"/>
              <a:t>25.08.2020</a:t>
            </a:fld>
            <a:endParaRPr lang="ru-RU" sz="18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684514" y="6627491"/>
            <a:ext cx="27742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0437"/>
            <a:fld id="{5C96917E-EB90-4619-B290-CF2D0F8DE7B6}" type="slidenum">
              <a:rPr lang="ru-RU" sz="1800" smtClean="0">
                <a:solidFill>
                  <a:prstClr val="black">
                    <a:tint val="75000"/>
                  </a:prstClr>
                </a:solidFill>
              </a:rPr>
              <a:pPr defTabSz="910437"/>
              <a:t>‹#›</a:t>
            </a:fld>
            <a:endParaRPr lang="ru-RU" sz="180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75353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</p:sldLayoutIdLst>
  <p:timing>
    <p:tnLst>
      <p:par>
        <p:cTn id="1" dur="indefinite" restart="never" nodeType="tmRoot"/>
      </p:par>
    </p:tnLst>
  </p:timing>
  <p:txStyles>
    <p:titleStyle>
      <a:lvl1pPr eaLnBrk="1" hangingPunct="1">
        <a:defRPr>
          <a:latin typeface="+mj-lt"/>
          <a:ea typeface="+mj-ea"/>
          <a:cs typeface="+mj-cs"/>
        </a:defRPr>
      </a:lvl1pPr>
    </p:titleStyle>
    <p:bodyStyle>
      <a:lvl1pPr marL="0" eaLnBrk="1" hangingPunct="1">
        <a:defRPr>
          <a:latin typeface="+mn-lt"/>
          <a:ea typeface="+mn-ea"/>
          <a:cs typeface="+mn-cs"/>
        </a:defRPr>
      </a:lvl1pPr>
      <a:lvl2pPr marL="808560" eaLnBrk="1" hangingPunct="1">
        <a:defRPr>
          <a:latin typeface="+mn-lt"/>
          <a:ea typeface="+mn-ea"/>
          <a:cs typeface="+mn-cs"/>
        </a:defRPr>
      </a:lvl2pPr>
      <a:lvl3pPr marL="1617119" eaLnBrk="1" hangingPunct="1">
        <a:defRPr>
          <a:latin typeface="+mn-lt"/>
          <a:ea typeface="+mn-ea"/>
          <a:cs typeface="+mn-cs"/>
        </a:defRPr>
      </a:lvl3pPr>
      <a:lvl4pPr marL="2425677" eaLnBrk="1" hangingPunct="1">
        <a:defRPr>
          <a:latin typeface="+mn-lt"/>
          <a:ea typeface="+mn-ea"/>
          <a:cs typeface="+mn-cs"/>
        </a:defRPr>
      </a:lvl4pPr>
      <a:lvl5pPr marL="3234237" eaLnBrk="1" hangingPunct="1">
        <a:defRPr>
          <a:latin typeface="+mn-lt"/>
          <a:ea typeface="+mn-ea"/>
          <a:cs typeface="+mn-cs"/>
        </a:defRPr>
      </a:lvl5pPr>
      <a:lvl6pPr marL="4042798" eaLnBrk="1" hangingPunct="1">
        <a:defRPr>
          <a:latin typeface="+mn-lt"/>
          <a:ea typeface="+mn-ea"/>
          <a:cs typeface="+mn-cs"/>
        </a:defRPr>
      </a:lvl6pPr>
      <a:lvl7pPr marL="4851358" eaLnBrk="1" hangingPunct="1">
        <a:defRPr>
          <a:latin typeface="+mn-lt"/>
          <a:ea typeface="+mn-ea"/>
          <a:cs typeface="+mn-cs"/>
        </a:defRPr>
      </a:lvl7pPr>
      <a:lvl8pPr marL="5659915" eaLnBrk="1" hangingPunct="1">
        <a:defRPr>
          <a:latin typeface="+mn-lt"/>
          <a:ea typeface="+mn-ea"/>
          <a:cs typeface="+mn-cs"/>
        </a:defRPr>
      </a:lvl8pPr>
      <a:lvl9pPr marL="6468475" eaLnBrk="1" hangingPunct="1">
        <a:defRPr>
          <a:latin typeface="+mn-lt"/>
          <a:ea typeface="+mn-ea"/>
          <a:cs typeface="+mn-cs"/>
        </a:defRPr>
      </a:lvl9pPr>
    </p:bodyStyle>
    <p:otherStyle>
      <a:lvl1pPr marL="0" eaLnBrk="1" hangingPunct="1">
        <a:defRPr>
          <a:latin typeface="+mn-lt"/>
          <a:ea typeface="+mn-ea"/>
          <a:cs typeface="+mn-cs"/>
        </a:defRPr>
      </a:lvl1pPr>
      <a:lvl2pPr marL="808560" eaLnBrk="1" hangingPunct="1">
        <a:defRPr>
          <a:latin typeface="+mn-lt"/>
          <a:ea typeface="+mn-ea"/>
          <a:cs typeface="+mn-cs"/>
        </a:defRPr>
      </a:lvl2pPr>
      <a:lvl3pPr marL="1617119" eaLnBrk="1" hangingPunct="1">
        <a:defRPr>
          <a:latin typeface="+mn-lt"/>
          <a:ea typeface="+mn-ea"/>
          <a:cs typeface="+mn-cs"/>
        </a:defRPr>
      </a:lvl3pPr>
      <a:lvl4pPr marL="2425677" eaLnBrk="1" hangingPunct="1">
        <a:defRPr>
          <a:latin typeface="+mn-lt"/>
          <a:ea typeface="+mn-ea"/>
          <a:cs typeface="+mn-cs"/>
        </a:defRPr>
      </a:lvl4pPr>
      <a:lvl5pPr marL="3234237" eaLnBrk="1" hangingPunct="1">
        <a:defRPr>
          <a:latin typeface="+mn-lt"/>
          <a:ea typeface="+mn-ea"/>
          <a:cs typeface="+mn-cs"/>
        </a:defRPr>
      </a:lvl5pPr>
      <a:lvl6pPr marL="4042798" eaLnBrk="1" hangingPunct="1">
        <a:defRPr>
          <a:latin typeface="+mn-lt"/>
          <a:ea typeface="+mn-ea"/>
          <a:cs typeface="+mn-cs"/>
        </a:defRPr>
      </a:lvl6pPr>
      <a:lvl7pPr marL="4851358" eaLnBrk="1" hangingPunct="1">
        <a:defRPr>
          <a:latin typeface="+mn-lt"/>
          <a:ea typeface="+mn-ea"/>
          <a:cs typeface="+mn-cs"/>
        </a:defRPr>
      </a:lvl7pPr>
      <a:lvl8pPr marL="5659915" eaLnBrk="1" hangingPunct="1">
        <a:defRPr>
          <a:latin typeface="+mn-lt"/>
          <a:ea typeface="+mn-ea"/>
          <a:cs typeface="+mn-cs"/>
        </a:defRPr>
      </a:lvl8pPr>
      <a:lvl9pPr marL="6468475" eaLnBrk="1" hangingPunct="1">
        <a:defRPr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3098" y="285399"/>
            <a:ext cx="10855643" cy="1187715"/>
          </a:xfrm>
          <a:prstGeom prst="rect">
            <a:avLst/>
          </a:prstGeom>
        </p:spPr>
        <p:txBody>
          <a:bodyPr vert="horz" lIns="109631" tIns="54816" rIns="109631" bIns="54816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3098" y="1662803"/>
            <a:ext cx="10855643" cy="4703021"/>
          </a:xfrm>
          <a:prstGeom prst="rect">
            <a:avLst/>
          </a:prstGeom>
        </p:spPr>
        <p:txBody>
          <a:bodyPr vert="horz" lIns="109631" tIns="54816" rIns="109631" bIns="54816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3094" y="6605031"/>
            <a:ext cx="2814426" cy="379409"/>
          </a:xfrm>
          <a:prstGeom prst="rect">
            <a:avLst/>
          </a:prstGeom>
        </p:spPr>
        <p:txBody>
          <a:bodyPr vert="horz" lIns="109631" tIns="54816" rIns="109631" bIns="54816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25.08.2020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21132" y="6605031"/>
            <a:ext cx="3819578" cy="379409"/>
          </a:xfrm>
          <a:prstGeom prst="rect">
            <a:avLst/>
          </a:prstGeom>
        </p:spPr>
        <p:txBody>
          <a:bodyPr vert="horz" lIns="109631" tIns="54816" rIns="109631" bIns="54816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44309" y="6605031"/>
            <a:ext cx="2814426" cy="379409"/>
          </a:xfrm>
          <a:prstGeom prst="rect">
            <a:avLst/>
          </a:prstGeom>
        </p:spPr>
        <p:txBody>
          <a:bodyPr vert="horz" lIns="109631" tIns="54816" rIns="109631" bIns="54816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94067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2" r:id="rId3"/>
    <p:sldLayoutId id="2147483713" r:id="rId4"/>
    <p:sldLayoutId id="2147483714" r:id="rId5"/>
    <p:sldLayoutId id="2147483715" r:id="rId6"/>
    <p:sldLayoutId id="2147483716" r:id="rId7"/>
    <p:sldLayoutId id="2147483717" r:id="rId8"/>
    <p:sldLayoutId id="2147483718" r:id="rId9"/>
    <p:sldLayoutId id="2147483719" r:id="rId10"/>
    <p:sldLayoutId id="2147483720" r:id="rId11"/>
  </p:sldLayoutIdLst>
  <p:txStyles>
    <p:titleStyle>
      <a:lvl1pPr algn="ctr" defTabSz="1096301" rtl="0" eaLnBrk="1" latinLnBrk="0" hangingPunct="1">
        <a:spcBef>
          <a:spcPct val="0"/>
        </a:spcBef>
        <a:buNone/>
        <a:defRPr sz="5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11111" indent="-411111" algn="l" defTabSz="1096301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1pPr>
      <a:lvl2pPr marL="890745" indent="-342595" algn="l" defTabSz="1096301" rtl="0" eaLnBrk="1" latinLnBrk="0" hangingPunct="1">
        <a:spcBef>
          <a:spcPct val="20000"/>
        </a:spcBef>
        <a:buFont typeface="Arial" pitchFamily="34" charset="0"/>
        <a:buChar char="–"/>
        <a:defRPr sz="3400" kern="1200">
          <a:solidFill>
            <a:schemeClr val="tx1"/>
          </a:solidFill>
          <a:latin typeface="+mn-lt"/>
          <a:ea typeface="+mn-ea"/>
          <a:cs typeface="+mn-cs"/>
        </a:defRPr>
      </a:lvl2pPr>
      <a:lvl3pPr marL="1370377" indent="-274076" algn="l" defTabSz="1096301" rtl="0" eaLnBrk="1" latinLnBrk="0" hangingPunct="1">
        <a:spcBef>
          <a:spcPct val="20000"/>
        </a:spcBef>
        <a:buFont typeface="Arial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1918529" indent="-274076" algn="l" defTabSz="1096301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66681" indent="-274076" algn="l" defTabSz="1096301" rtl="0" eaLnBrk="1" latinLnBrk="0" hangingPunct="1">
        <a:spcBef>
          <a:spcPct val="20000"/>
        </a:spcBef>
        <a:buFont typeface="Arial" pitchFamily="34" charset="0"/>
        <a:buChar char="»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14832" indent="-274076" algn="l" defTabSz="1096301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562983" indent="-274076" algn="l" defTabSz="1096301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111134" indent="-274076" algn="l" defTabSz="1096301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659285" indent="-274076" algn="l" defTabSz="1096301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096301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548152" algn="l" defTabSz="1096301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1096301" algn="l" defTabSz="1096301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644454" algn="l" defTabSz="1096301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192605" algn="l" defTabSz="1096301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740756" algn="l" defTabSz="1096301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288906" algn="l" defTabSz="1096301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837059" algn="l" defTabSz="1096301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385209" algn="l" defTabSz="1096301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39832" y="1177528"/>
            <a:ext cx="11821385" cy="5818175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pPr defTabSz="910437"/>
            <a:endParaRPr sz="1800" dirty="0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39847" y="156288"/>
            <a:ext cx="11821385" cy="94273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0437"/>
            <a:endParaRPr sz="1800" dirty="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29164" y="224953"/>
            <a:ext cx="10803501" cy="3278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291399" y="1715501"/>
            <a:ext cx="9479034" cy="3837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01021" y="6627458"/>
            <a:ext cx="385978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0437"/>
            <a:endParaRPr lang="ru-RU" sz="18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3091" y="6627458"/>
            <a:ext cx="27742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0437"/>
            <a:fld id="{880D482E-E893-4824-BFFD-DB4EBF2D3699}" type="datetimeFigureOut">
              <a:rPr lang="ru-RU" sz="1800" smtClean="0">
                <a:solidFill>
                  <a:prstClr val="black">
                    <a:tint val="75000"/>
                  </a:prstClr>
                </a:solidFill>
              </a:rPr>
              <a:pPr defTabSz="910437"/>
              <a:t>25.08.2020</a:t>
            </a:fld>
            <a:endParaRPr lang="ru-RU" sz="18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684515" y="6627458"/>
            <a:ext cx="27742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0437"/>
            <a:fld id="{5C96917E-EB90-4619-B290-CF2D0F8DE7B6}" type="slidenum">
              <a:rPr lang="ru-RU" sz="1800" smtClean="0">
                <a:solidFill>
                  <a:prstClr val="black">
                    <a:tint val="75000"/>
                  </a:prstClr>
                </a:solidFill>
              </a:rPr>
              <a:pPr defTabSz="910437"/>
              <a:t>‹#›</a:t>
            </a:fld>
            <a:endParaRPr lang="ru-RU" sz="1800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82751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</p:sldLayoutIdLst>
  <p:timing>
    <p:tnLst>
      <p:par>
        <p:cTn id="1" dur="indefinite" restart="never" nodeType="tmRoot"/>
      </p:par>
    </p:tnLst>
  </p:timing>
  <p:txStyles>
    <p:titleStyle>
      <a:lvl1pPr eaLnBrk="1" hangingPunct="1">
        <a:defRPr>
          <a:latin typeface="+mj-lt"/>
          <a:ea typeface="+mj-ea"/>
          <a:cs typeface="+mj-cs"/>
        </a:defRPr>
      </a:lvl1pPr>
    </p:titleStyle>
    <p:bodyStyle>
      <a:lvl1pPr marL="0" eaLnBrk="1" hangingPunct="1">
        <a:defRPr>
          <a:latin typeface="+mn-lt"/>
          <a:ea typeface="+mn-ea"/>
          <a:cs typeface="+mn-cs"/>
        </a:defRPr>
      </a:lvl1pPr>
      <a:lvl2pPr marL="808560" eaLnBrk="1" hangingPunct="1">
        <a:defRPr>
          <a:latin typeface="+mn-lt"/>
          <a:ea typeface="+mn-ea"/>
          <a:cs typeface="+mn-cs"/>
        </a:defRPr>
      </a:lvl2pPr>
      <a:lvl3pPr marL="1617119" eaLnBrk="1" hangingPunct="1">
        <a:defRPr>
          <a:latin typeface="+mn-lt"/>
          <a:ea typeface="+mn-ea"/>
          <a:cs typeface="+mn-cs"/>
        </a:defRPr>
      </a:lvl3pPr>
      <a:lvl4pPr marL="2425677" eaLnBrk="1" hangingPunct="1">
        <a:defRPr>
          <a:latin typeface="+mn-lt"/>
          <a:ea typeface="+mn-ea"/>
          <a:cs typeface="+mn-cs"/>
        </a:defRPr>
      </a:lvl4pPr>
      <a:lvl5pPr marL="3234237" eaLnBrk="1" hangingPunct="1">
        <a:defRPr>
          <a:latin typeface="+mn-lt"/>
          <a:ea typeface="+mn-ea"/>
          <a:cs typeface="+mn-cs"/>
        </a:defRPr>
      </a:lvl5pPr>
      <a:lvl6pPr marL="4042798" eaLnBrk="1" hangingPunct="1">
        <a:defRPr>
          <a:latin typeface="+mn-lt"/>
          <a:ea typeface="+mn-ea"/>
          <a:cs typeface="+mn-cs"/>
        </a:defRPr>
      </a:lvl6pPr>
      <a:lvl7pPr marL="4851358" eaLnBrk="1" hangingPunct="1">
        <a:defRPr>
          <a:latin typeface="+mn-lt"/>
          <a:ea typeface="+mn-ea"/>
          <a:cs typeface="+mn-cs"/>
        </a:defRPr>
      </a:lvl7pPr>
      <a:lvl8pPr marL="5659915" eaLnBrk="1" hangingPunct="1">
        <a:defRPr>
          <a:latin typeface="+mn-lt"/>
          <a:ea typeface="+mn-ea"/>
          <a:cs typeface="+mn-cs"/>
        </a:defRPr>
      </a:lvl8pPr>
      <a:lvl9pPr marL="6468475" eaLnBrk="1" hangingPunct="1">
        <a:defRPr>
          <a:latin typeface="+mn-lt"/>
          <a:ea typeface="+mn-ea"/>
          <a:cs typeface="+mn-cs"/>
        </a:defRPr>
      </a:lvl9pPr>
    </p:bodyStyle>
    <p:otherStyle>
      <a:lvl1pPr marL="0" eaLnBrk="1" hangingPunct="1">
        <a:defRPr>
          <a:latin typeface="+mn-lt"/>
          <a:ea typeface="+mn-ea"/>
          <a:cs typeface="+mn-cs"/>
        </a:defRPr>
      </a:lvl1pPr>
      <a:lvl2pPr marL="808560" eaLnBrk="1" hangingPunct="1">
        <a:defRPr>
          <a:latin typeface="+mn-lt"/>
          <a:ea typeface="+mn-ea"/>
          <a:cs typeface="+mn-cs"/>
        </a:defRPr>
      </a:lvl2pPr>
      <a:lvl3pPr marL="1617119" eaLnBrk="1" hangingPunct="1">
        <a:defRPr>
          <a:latin typeface="+mn-lt"/>
          <a:ea typeface="+mn-ea"/>
          <a:cs typeface="+mn-cs"/>
        </a:defRPr>
      </a:lvl3pPr>
      <a:lvl4pPr marL="2425677" eaLnBrk="1" hangingPunct="1">
        <a:defRPr>
          <a:latin typeface="+mn-lt"/>
          <a:ea typeface="+mn-ea"/>
          <a:cs typeface="+mn-cs"/>
        </a:defRPr>
      </a:lvl4pPr>
      <a:lvl5pPr marL="3234237" eaLnBrk="1" hangingPunct="1">
        <a:defRPr>
          <a:latin typeface="+mn-lt"/>
          <a:ea typeface="+mn-ea"/>
          <a:cs typeface="+mn-cs"/>
        </a:defRPr>
      </a:lvl5pPr>
      <a:lvl6pPr marL="4042798" eaLnBrk="1" hangingPunct="1">
        <a:defRPr>
          <a:latin typeface="+mn-lt"/>
          <a:ea typeface="+mn-ea"/>
          <a:cs typeface="+mn-cs"/>
        </a:defRPr>
      </a:lvl6pPr>
      <a:lvl7pPr marL="4851358" eaLnBrk="1" hangingPunct="1">
        <a:defRPr>
          <a:latin typeface="+mn-lt"/>
          <a:ea typeface="+mn-ea"/>
          <a:cs typeface="+mn-cs"/>
        </a:defRPr>
      </a:lvl7pPr>
      <a:lvl8pPr marL="5659915" eaLnBrk="1" hangingPunct="1">
        <a:defRPr>
          <a:latin typeface="+mn-lt"/>
          <a:ea typeface="+mn-ea"/>
          <a:cs typeface="+mn-cs"/>
        </a:defRPr>
      </a:lvl8pPr>
      <a:lvl9pPr marL="6468475" eaLnBrk="1" hangingPunct="1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12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215" y="3427"/>
            <a:ext cx="12045450" cy="224247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25033"/>
            <a:endParaRPr sz="1900">
              <a:solidFill>
                <a:srgbClr val="57565A"/>
              </a:solidFill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1499983" y="3045568"/>
            <a:ext cx="9794067" cy="3246582"/>
          </a:xfrm>
          <a:prstGeom prst="rect">
            <a:avLst/>
          </a:prstGeom>
        </p:spPr>
        <p:txBody>
          <a:bodyPr vert="horz" wrap="square" lIns="0" tIns="22404" rIns="0" bIns="0" rtlCol="0">
            <a:spAutoFit/>
          </a:bodyPr>
          <a:lstStyle/>
          <a:p>
            <a:pPr marL="29531" defTabSz="925033">
              <a:spcBef>
                <a:spcPts val="177"/>
              </a:spcBef>
            </a:pPr>
            <a:r>
              <a:rPr lang="ru-RU" sz="3200" b="1" dirty="0">
                <a:solidFill>
                  <a:srgbClr val="2365C7"/>
                </a:solidFill>
                <a:latin typeface="Arial"/>
                <a:cs typeface="Arial"/>
              </a:rPr>
              <a:t>  </a:t>
            </a:r>
            <a:r>
              <a:rPr lang="ru-RU" sz="5400" b="1" dirty="0">
                <a:solidFill>
                  <a:srgbClr val="2365C7"/>
                </a:solidFill>
                <a:latin typeface="Arial"/>
                <a:cs typeface="Arial"/>
              </a:rPr>
              <a:t>Тема</a:t>
            </a:r>
            <a:r>
              <a:rPr lang="en-US" sz="5400" dirty="0">
                <a:solidFill>
                  <a:srgbClr val="2365C7"/>
                </a:solidFill>
                <a:latin typeface="Arial"/>
                <a:cs typeface="Arial"/>
              </a:rPr>
              <a:t>:</a:t>
            </a:r>
            <a:endParaRPr lang="ru-RU" sz="5400" dirty="0">
              <a:solidFill>
                <a:srgbClr val="2365C7"/>
              </a:solidFill>
              <a:latin typeface="Arial"/>
              <a:cs typeface="Arial"/>
            </a:endParaRPr>
          </a:p>
          <a:p>
            <a:pPr marL="29531" algn="ctr" defTabSz="925033">
              <a:spcBef>
                <a:spcPts val="177"/>
              </a:spcBef>
            </a:pPr>
            <a:r>
              <a:rPr lang="ru-RU" sz="5400" b="1" dirty="0"/>
              <a:t>Пространство и время</a:t>
            </a:r>
            <a:r>
              <a:rPr lang="ru-RU" sz="5400" b="1" dirty="0" smtClean="0"/>
              <a:t>.</a:t>
            </a:r>
          </a:p>
          <a:p>
            <a:pPr marL="29531" algn="ctr" defTabSz="925033">
              <a:spcBef>
                <a:spcPts val="177"/>
              </a:spcBef>
            </a:pPr>
            <a:endParaRPr lang="ru-RU" sz="5400" b="1" dirty="0">
              <a:solidFill>
                <a:srgbClr val="373435"/>
              </a:solidFill>
              <a:latin typeface="Arial"/>
              <a:cs typeface="Arial"/>
            </a:endParaRPr>
          </a:p>
          <a:p>
            <a:pPr marL="51941" defTabSz="925033">
              <a:lnSpc>
                <a:spcPts val="3266"/>
              </a:lnSpc>
              <a:spcBef>
                <a:spcPts val="1979"/>
              </a:spcBef>
            </a:pPr>
            <a:r>
              <a:rPr lang="ru-RU" sz="2600" dirty="0">
                <a:solidFill>
                  <a:srgbClr val="373435"/>
                </a:solidFill>
                <a:latin typeface="Arial"/>
                <a:cs typeface="Arial"/>
              </a:rPr>
              <a:t>Учитель</a:t>
            </a:r>
            <a:r>
              <a:rPr lang="en-US" sz="2600" dirty="0">
                <a:solidFill>
                  <a:srgbClr val="373435"/>
                </a:solidFill>
                <a:latin typeface="Arial"/>
                <a:cs typeface="Arial"/>
              </a:rPr>
              <a:t>:</a:t>
            </a:r>
            <a:r>
              <a:rPr lang="ru-RU" sz="2600" dirty="0">
                <a:solidFill>
                  <a:srgbClr val="57565A"/>
                </a:solidFill>
                <a:latin typeface="Arial"/>
                <a:cs typeface="Arial"/>
              </a:rPr>
              <a:t> </a:t>
            </a:r>
            <a:r>
              <a:rPr lang="ru-RU" sz="2600" spc="8" dirty="0">
                <a:solidFill>
                  <a:srgbClr val="373435"/>
                </a:solidFill>
                <a:latin typeface="Arial"/>
                <a:cs typeface="Arial"/>
              </a:rPr>
              <a:t>Андреева Елизавета Александровна</a:t>
            </a:r>
            <a:endParaRPr sz="26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557859" y="2995592"/>
            <a:ext cx="719726" cy="149498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25033"/>
            <a:endParaRPr sz="1900">
              <a:solidFill>
                <a:srgbClr val="57565A"/>
              </a:solidFill>
            </a:endParaRPr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557859" y="5210844"/>
            <a:ext cx="719726" cy="149498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pPr defTabSz="925033"/>
            <a:endParaRPr sz="1900">
              <a:solidFill>
                <a:srgbClr val="57565A"/>
              </a:solidFill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9887714" y="466939"/>
            <a:ext cx="1262840" cy="132624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925033"/>
            <a:endParaRPr sz="1900">
              <a:solidFill>
                <a:srgbClr val="57565A"/>
              </a:solidFill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9898015" y="495468"/>
            <a:ext cx="1262840" cy="132624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pPr defTabSz="925033"/>
            <a:endParaRPr sz="1900">
              <a:solidFill>
                <a:srgbClr val="57565A"/>
              </a:solidFill>
            </a:endParaRPr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10279387" y="473227"/>
            <a:ext cx="761678" cy="949038"/>
          </a:xfrm>
          <a:prstGeom prst="rect">
            <a:avLst/>
          </a:prstGeom>
        </p:spPr>
        <p:txBody>
          <a:bodyPr vert="horz" wrap="square" lIns="0" tIns="25460" rIns="0" bIns="0" rtlCol="0">
            <a:spAutoFit/>
          </a:bodyPr>
          <a:lstStyle/>
          <a:p>
            <a:pPr defTabSz="925033">
              <a:spcBef>
                <a:spcPts val="200"/>
              </a:spcBef>
            </a:pPr>
            <a:r>
              <a:rPr lang="ru-RU" sz="6000" b="1" spc="16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endParaRPr sz="60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xmlns="" id="{065B57C3-CBC0-467B-8CE6-9C853CD5BC49}"/>
              </a:ext>
            </a:extLst>
          </p:cNvPr>
          <p:cNvSpPr txBox="1"/>
          <p:nvPr/>
        </p:nvSpPr>
        <p:spPr>
          <a:xfrm>
            <a:off x="10135372" y="1386214"/>
            <a:ext cx="1519768" cy="327317"/>
          </a:xfrm>
          <a:prstGeom prst="rect">
            <a:avLst/>
          </a:prstGeom>
        </p:spPr>
        <p:txBody>
          <a:bodyPr vert="horz" wrap="square" lIns="0" tIns="19351" rIns="0" bIns="0" rtlCol="0">
            <a:spAutoFit/>
          </a:bodyPr>
          <a:lstStyle/>
          <a:p>
            <a:pPr defTabSz="925033">
              <a:spcBef>
                <a:spcPts val="152"/>
              </a:spcBef>
            </a:pPr>
            <a:r>
              <a:rPr lang="ru-RU" sz="2000" spc="-8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0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xmlns="" id="{33B3743F-69E5-4A0A-9505-41E75798E9CF}"/>
              </a:ext>
            </a:extLst>
          </p:cNvPr>
          <p:cNvSpPr txBox="1">
            <a:spLocks/>
          </p:cNvSpPr>
          <p:nvPr/>
        </p:nvSpPr>
        <p:spPr>
          <a:xfrm>
            <a:off x="2038057" y="495430"/>
            <a:ext cx="3707957" cy="870075"/>
          </a:xfrm>
          <a:prstGeom prst="rect">
            <a:avLst/>
          </a:prstGeom>
        </p:spPr>
        <p:txBody>
          <a:bodyPr vert="horz" wrap="square" lIns="0" tIns="23460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401" defTabSz="1468766">
              <a:spcBef>
                <a:spcPts val="185"/>
              </a:spcBef>
              <a:defRPr/>
            </a:pPr>
            <a:r>
              <a:rPr lang="ru-RU" sz="5500" kern="0" spc="8" dirty="0">
                <a:solidFill>
                  <a:sysClr val="window" lastClr="FFFFFF"/>
                </a:solidFill>
              </a:rPr>
              <a:t>Физика</a:t>
            </a:r>
            <a:endParaRPr lang="en-US" sz="5500" kern="0" spc="8" dirty="0">
              <a:solidFill>
                <a:sysClr val="window" lastClr="FFFFFF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48" y="544602"/>
            <a:ext cx="901701" cy="9971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69105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171" y="224945"/>
            <a:ext cx="10803500" cy="677108"/>
          </a:xfrm>
        </p:spPr>
        <p:txBody>
          <a:bodyPr/>
          <a:lstStyle/>
          <a:p>
            <a:pPr algn="ctr"/>
            <a:r>
              <a:rPr lang="ru-RU" sz="4400" dirty="0" smtClean="0"/>
              <a:t>Основные свойства пространства:</a:t>
            </a:r>
            <a:endParaRPr lang="ru-RU" sz="4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280" y="1402942"/>
            <a:ext cx="11233248" cy="1985159"/>
          </a:xfrm>
        </p:spPr>
        <p:txBody>
          <a:bodyPr/>
          <a:lstStyle/>
          <a:p>
            <a:pPr algn="ctr"/>
            <a:r>
              <a:rPr lang="ru-RU" dirty="0" smtClean="0"/>
              <a:t>Пространство существует, неразрывно связано с материей, безгранично, трехмерно.</a:t>
            </a:r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6576" y="3563144"/>
            <a:ext cx="5760640" cy="32384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50088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0272" y="250776"/>
            <a:ext cx="11737304" cy="553998"/>
          </a:xfrm>
        </p:spPr>
        <p:txBody>
          <a:bodyPr/>
          <a:lstStyle/>
          <a:p>
            <a:pPr algn="ctr"/>
            <a:r>
              <a:rPr lang="ru-RU" dirty="0" smtClean="0"/>
              <a:t>Изображение времени в одномерных координатах</a:t>
            </a:r>
            <a:endParaRPr lang="ru-RU" dirty="0"/>
          </a:p>
        </p:txBody>
      </p:sp>
      <p:pic>
        <p:nvPicPr>
          <p:cNvPr id="5122" name="Picture 2" descr="C:\Users\Liza\Desktop\Безымянный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788" y="1186880"/>
            <a:ext cx="11737304" cy="5760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Прямая со стрелкой 4"/>
          <p:cNvCxnSpPr/>
          <p:nvPr/>
        </p:nvCxnSpPr>
        <p:spPr>
          <a:xfrm>
            <a:off x="6246936" y="4715272"/>
            <a:ext cx="5328592" cy="0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11431512" y="4787318"/>
            <a:ext cx="39786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smtClean="0"/>
              <a:t>t</a:t>
            </a:r>
            <a:endParaRPr lang="ru-RU" sz="4800" b="1" dirty="0"/>
          </a:p>
        </p:txBody>
      </p:sp>
      <p:sp>
        <p:nvSpPr>
          <p:cNvPr id="7" name="Овал 6"/>
          <p:cNvSpPr/>
          <p:nvPr/>
        </p:nvSpPr>
        <p:spPr>
          <a:xfrm>
            <a:off x="8767216" y="4679048"/>
            <a:ext cx="144016" cy="81944"/>
          </a:xfrm>
          <a:prstGeom prst="ellipse">
            <a:avLst/>
          </a:prstGeom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6246955" y="4067238"/>
            <a:ext cx="204735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/>
              <a:t>П</a:t>
            </a:r>
            <a:r>
              <a:rPr lang="ru-RU" sz="3600" b="1" dirty="0" smtClean="0"/>
              <a:t>рошлое</a:t>
            </a:r>
            <a:endParaRPr lang="ru-RU" sz="36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7903120" y="3484148"/>
            <a:ext cx="237629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/>
              <a:t>Настоящее</a:t>
            </a:r>
            <a:endParaRPr lang="ru-RU" sz="36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9917972" y="4032754"/>
            <a:ext cx="194232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/>
              <a:t>Будущее</a:t>
            </a:r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val="154035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" y="-1"/>
            <a:ext cx="12061825" cy="71262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98264" y="322822"/>
            <a:ext cx="6120679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Время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– это физическая величина, выражающая порядок последовательного изменения событий  и продолжительность процессов. В соответствии с международной системой единиц (МСИ) время измеряется в секундах.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9437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171" y="224983"/>
            <a:ext cx="10803500" cy="830997"/>
          </a:xfrm>
        </p:spPr>
        <p:txBody>
          <a:bodyPr/>
          <a:lstStyle/>
          <a:p>
            <a:r>
              <a:rPr lang="ru-RU" sz="5400" dirty="0" smtClean="0"/>
              <a:t>Задание:</a:t>
            </a:r>
            <a:endParaRPr lang="ru-RU" sz="5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91396" y="1715536"/>
            <a:ext cx="9479033" cy="1323439"/>
          </a:xfrm>
        </p:spPr>
        <p:txBody>
          <a:bodyPr/>
          <a:lstStyle/>
          <a:p>
            <a:pPr marL="742950" indent="-742950">
              <a:buAutoNum type="arabicPeriod"/>
            </a:pPr>
            <a:r>
              <a:rPr lang="ru-RU" dirty="0" smtClean="0"/>
              <a:t>Прочитать § 2</a:t>
            </a:r>
          </a:p>
          <a:p>
            <a:pPr marL="742950" indent="-742950">
              <a:buAutoNum type="arabicPeriod"/>
            </a:pPr>
            <a:r>
              <a:rPr lang="ru-RU" smtClean="0"/>
              <a:t>Выполнить </a:t>
            </a:r>
            <a:r>
              <a:rPr lang="ru-RU" dirty="0" smtClean="0"/>
              <a:t>задание на стр. 14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18001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" y="0"/>
            <a:ext cx="12061825" cy="7126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89415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" y="0"/>
            <a:ext cx="12061825" cy="7126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65782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Picture 2" descr="C:\Users\Liza\Desktop\Безымянный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2008"/>
            <a:ext cx="12063324" cy="7019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8001647" y="5919980"/>
            <a:ext cx="251524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По скорости</a:t>
            </a:r>
            <a:endParaRPr lang="ru-RU" sz="32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332005" y="3851179"/>
            <a:ext cx="297228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По траектории</a:t>
            </a:r>
            <a:endParaRPr lang="ru-RU" sz="32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7115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Liza\Desktop\Безымянный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205" y="0"/>
            <a:ext cx="12063324" cy="7124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5291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164" y="224945"/>
            <a:ext cx="10803501" cy="738664"/>
          </a:xfrm>
        </p:spPr>
        <p:txBody>
          <a:bodyPr/>
          <a:lstStyle/>
          <a:p>
            <a:pPr algn="ctr"/>
            <a:r>
              <a:rPr lang="ru-RU" sz="4800" dirty="0" smtClean="0"/>
              <a:t>Тело отсчета</a:t>
            </a:r>
            <a:endParaRPr lang="ru-RU" sz="4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7923" y="5147327"/>
            <a:ext cx="11443630" cy="1846659"/>
          </a:xfrm>
        </p:spPr>
        <p:txBody>
          <a:bodyPr/>
          <a:lstStyle/>
          <a:p>
            <a:pPr algn="ctr"/>
            <a:r>
              <a:rPr lang="ru-RU" sz="4000" b="0" dirty="0" smtClean="0">
                <a:solidFill>
                  <a:schemeClr val="tx1"/>
                </a:solidFill>
              </a:rPr>
              <a:t>Тело, относительно которого наблюдается движение или состояние покоя, называется </a:t>
            </a:r>
            <a:r>
              <a:rPr lang="ru-RU" sz="4000" dirty="0" smtClean="0">
                <a:solidFill>
                  <a:schemeClr val="tx1"/>
                </a:solidFill>
              </a:rPr>
              <a:t>телом отсчета</a:t>
            </a:r>
            <a:endParaRPr lang="ru-RU" sz="4000" dirty="0">
              <a:solidFill>
                <a:schemeClr val="tx1"/>
              </a:solidFill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" y="1"/>
            <a:ext cx="12061825" cy="5075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7152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тв\1я четверть\2урок\лифт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591" y="1684444"/>
            <a:ext cx="4093633" cy="48176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280" y="224982"/>
            <a:ext cx="11449272" cy="615553"/>
          </a:xfrm>
        </p:spPr>
        <p:txBody>
          <a:bodyPr/>
          <a:lstStyle/>
          <a:p>
            <a:r>
              <a:rPr lang="ru-RU" sz="4000" dirty="0" smtClean="0"/>
              <a:t>Движение в одномерной системе координат</a:t>
            </a:r>
            <a:endParaRPr lang="ru-RU" sz="4000" dirty="0"/>
          </a:p>
        </p:txBody>
      </p:sp>
      <p:cxnSp>
        <p:nvCxnSpPr>
          <p:cNvPr id="5" name="Прямая со стрелкой 4"/>
          <p:cNvCxnSpPr/>
          <p:nvPr/>
        </p:nvCxnSpPr>
        <p:spPr>
          <a:xfrm flipV="1">
            <a:off x="990352" y="1423265"/>
            <a:ext cx="0" cy="4861410"/>
          </a:xfrm>
          <a:prstGeom prst="straightConnector1">
            <a:avLst/>
          </a:prstGeom>
          <a:ln w="762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440921" y="1305653"/>
            <a:ext cx="42511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/>
              <a:t>Y</a:t>
            </a:r>
            <a:endParaRPr lang="ru-RU" sz="36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431718" y="5961509"/>
            <a:ext cx="44114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ru-RU" sz="3600" b="1" dirty="0" smtClean="0">
                <a:latin typeface="Arial" pitchFamily="34" charset="0"/>
                <a:cs typeface="Arial" pitchFamily="34" charset="0"/>
              </a:rPr>
              <a:t>0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898113" y="6269133"/>
            <a:ext cx="184478" cy="14401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Picture 2" descr="D:\тв\1я четверть\3урок\source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6896" y="2721884"/>
            <a:ext cx="5485592" cy="2742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0" name="Прямая со стрелкой 9"/>
          <p:cNvCxnSpPr/>
          <p:nvPr/>
        </p:nvCxnSpPr>
        <p:spPr>
          <a:xfrm>
            <a:off x="5825572" y="5961509"/>
            <a:ext cx="5608240" cy="0"/>
          </a:xfrm>
          <a:prstGeom prst="straightConnector1">
            <a:avLst/>
          </a:prstGeom>
          <a:ln w="762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Овал 11"/>
          <p:cNvSpPr/>
          <p:nvPr/>
        </p:nvSpPr>
        <p:spPr>
          <a:xfrm>
            <a:off x="5733333" y="5889500"/>
            <a:ext cx="184478" cy="14401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5604999" y="6017976"/>
            <a:ext cx="44114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ru-RU" sz="3600" b="1" dirty="0" smtClean="0">
                <a:latin typeface="Arial" pitchFamily="34" charset="0"/>
                <a:cs typeface="Arial" pitchFamily="34" charset="0"/>
              </a:rPr>
              <a:t>0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1224022" y="6136268"/>
            <a:ext cx="42351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latin typeface="Arial" pitchFamily="34" charset="0"/>
                <a:cs typeface="Arial" pitchFamily="34" charset="0"/>
              </a:rPr>
              <a:t>Х</a:t>
            </a:r>
          </a:p>
        </p:txBody>
      </p:sp>
    </p:spTree>
    <p:extLst>
      <p:ext uri="{BB962C8B-B14F-4D97-AF65-F5344CB8AC3E}">
        <p14:creationId xmlns:p14="http://schemas.microsoft.com/office/powerpoint/2010/main" val="431091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5862" y="224982"/>
            <a:ext cx="11691714" cy="615553"/>
          </a:xfrm>
        </p:spPr>
        <p:txBody>
          <a:bodyPr/>
          <a:lstStyle/>
          <a:p>
            <a:r>
              <a:rPr lang="ru-RU" sz="4000" dirty="0" smtClean="0"/>
              <a:t>Движение в двухмерной системе координат</a:t>
            </a:r>
            <a:endParaRPr lang="ru-RU" sz="4000" dirty="0"/>
          </a:p>
        </p:txBody>
      </p:sp>
      <p:cxnSp>
        <p:nvCxnSpPr>
          <p:cNvPr id="5" name="Прямая со стрелкой 4"/>
          <p:cNvCxnSpPr/>
          <p:nvPr/>
        </p:nvCxnSpPr>
        <p:spPr>
          <a:xfrm flipH="1" flipV="1">
            <a:off x="2764780" y="1414489"/>
            <a:ext cx="72008" cy="4536504"/>
          </a:xfrm>
          <a:prstGeom prst="straightConnector1">
            <a:avLst/>
          </a:prstGeom>
          <a:ln w="762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>
            <a:off x="2800784" y="5950993"/>
            <a:ext cx="6542496" cy="0"/>
          </a:xfrm>
          <a:prstGeom prst="straightConnector1">
            <a:avLst/>
          </a:prstGeom>
          <a:ln w="762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2150603" y="1390689"/>
            <a:ext cx="42511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/>
              <a:t>Y</a:t>
            </a:r>
            <a:endParaRPr lang="ru-RU" sz="36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9437517" y="5747571"/>
            <a:ext cx="43954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/>
              <a:t>X</a:t>
            </a:r>
            <a:endParaRPr lang="ru-RU" sz="36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2415228" y="5627865"/>
            <a:ext cx="3210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/>
              <a:t>O</a:t>
            </a:r>
            <a:endParaRPr lang="ru-RU" sz="3600" b="1" dirty="0"/>
          </a:p>
        </p:txBody>
      </p:sp>
      <p:pic>
        <p:nvPicPr>
          <p:cNvPr id="2050" name="Picture 2" descr="D:\тв\1я четверть\2урок\orig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6616" y="2158457"/>
            <a:ext cx="5760640" cy="3241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1628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4288" y="296991"/>
            <a:ext cx="11377264" cy="615553"/>
          </a:xfrm>
        </p:spPr>
        <p:txBody>
          <a:bodyPr/>
          <a:lstStyle/>
          <a:p>
            <a:r>
              <a:rPr lang="ru-RU" sz="4000" dirty="0" smtClean="0"/>
              <a:t>Движение в трехмерной системе координат</a:t>
            </a:r>
            <a:endParaRPr lang="ru-RU" sz="4000" dirty="0"/>
          </a:p>
        </p:txBody>
      </p:sp>
      <p:cxnSp>
        <p:nvCxnSpPr>
          <p:cNvPr id="9" name="Прямая со стрелкой 8"/>
          <p:cNvCxnSpPr/>
          <p:nvPr/>
        </p:nvCxnSpPr>
        <p:spPr>
          <a:xfrm flipV="1">
            <a:off x="5598864" y="1461127"/>
            <a:ext cx="0" cy="2701618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>
            <a:off x="5598864" y="4158911"/>
            <a:ext cx="4457303" cy="39139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 flipH="1">
            <a:off x="2862560" y="4162745"/>
            <a:ext cx="2736304" cy="1882282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5677867" y="1383740"/>
            <a:ext cx="38183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X</a:t>
            </a:r>
            <a:endParaRPr lang="ru-RU" sz="2800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10049692" y="3897301"/>
            <a:ext cx="5112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Y</a:t>
            </a:r>
            <a:endParaRPr lang="ru-RU" sz="2800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3078584" y="5867400"/>
            <a:ext cx="35618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Z</a:t>
            </a:r>
            <a:endParaRPr lang="ru-RU" sz="2800" b="1" dirty="0"/>
          </a:p>
        </p:txBody>
      </p:sp>
      <p:sp>
        <p:nvSpPr>
          <p:cNvPr id="17" name="TextBox 16"/>
          <p:cNvSpPr txBox="1"/>
          <p:nvPr/>
        </p:nvSpPr>
        <p:spPr>
          <a:xfrm>
            <a:off x="5442065" y="4158911"/>
            <a:ext cx="42672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O</a:t>
            </a:r>
            <a:endParaRPr lang="ru-RU" sz="2800" b="1" dirty="0"/>
          </a:p>
        </p:txBody>
      </p:sp>
      <p:pic>
        <p:nvPicPr>
          <p:cNvPr id="2050" name="Picture 2" descr="D:\тв\1я четверть\3урок\1493215371154644595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117" y="1645350"/>
            <a:ext cx="3914775" cy="2552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D:\тв\1я четверть\3урок\5RoA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0992" y="1645350"/>
            <a:ext cx="3305175" cy="1857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D:\тв\1я четверть\3урок\0321e553c47d40b861f958debe10ed7e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4928" y="4499248"/>
            <a:ext cx="3998500" cy="22471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7873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3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5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6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877</TotalTime>
  <Words>125</Words>
  <Application>Microsoft Office PowerPoint</Application>
  <PresentationFormat>Произвольный</PresentationFormat>
  <Paragraphs>36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5</vt:i4>
      </vt:variant>
      <vt:variant>
        <vt:lpstr>Заголовки слайдов</vt:lpstr>
      </vt:variant>
      <vt:variant>
        <vt:i4>13</vt:i4>
      </vt:variant>
    </vt:vector>
  </HeadingPairs>
  <TitlesOfParts>
    <vt:vector size="18" baseType="lpstr">
      <vt:lpstr>Тема Office</vt:lpstr>
      <vt:lpstr>2_Тема Office</vt:lpstr>
      <vt:lpstr>3_Тема Office</vt:lpstr>
      <vt:lpstr>5_Тема Office</vt:lpstr>
      <vt:lpstr>6_Тема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Тело отсчета</vt:lpstr>
      <vt:lpstr>Движение в одномерной системе координат</vt:lpstr>
      <vt:lpstr>Движение в двухмерной системе координат</vt:lpstr>
      <vt:lpstr>Движение в трехмерной системе координат</vt:lpstr>
      <vt:lpstr>Основные свойства пространства:</vt:lpstr>
      <vt:lpstr>Изображение времени в одномерных координатах</vt:lpstr>
      <vt:lpstr>Презентация PowerPoint</vt:lpstr>
      <vt:lpstr>Задание: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Liza</dc:creator>
  <cp:lastModifiedBy>Liza</cp:lastModifiedBy>
  <cp:revision>16</cp:revision>
  <dcterms:created xsi:type="dcterms:W3CDTF">2020-07-24T16:11:08Z</dcterms:created>
  <dcterms:modified xsi:type="dcterms:W3CDTF">2020-08-25T08:27:22Z</dcterms:modified>
</cp:coreProperties>
</file>