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5" r:id="rId3"/>
    <p:sldMasterId id="2147483740" r:id="rId4"/>
    <p:sldMasterId id="2147483746" r:id="rId5"/>
  </p:sldMasterIdLst>
  <p:notesMasterIdLst>
    <p:notesMasterId r:id="rId20"/>
  </p:notesMasterIdLst>
  <p:sldIdLst>
    <p:sldId id="316" r:id="rId6"/>
    <p:sldId id="309" r:id="rId7"/>
    <p:sldId id="313" r:id="rId8"/>
    <p:sldId id="302" r:id="rId9"/>
    <p:sldId id="301" r:id="rId10"/>
    <p:sldId id="304" r:id="rId11"/>
    <p:sldId id="310" r:id="rId12"/>
    <p:sldId id="311" r:id="rId13"/>
    <p:sldId id="312" r:id="rId14"/>
    <p:sldId id="306" r:id="rId15"/>
    <p:sldId id="314" r:id="rId16"/>
    <p:sldId id="315" r:id="rId17"/>
    <p:sldId id="307" r:id="rId18"/>
    <p:sldId id="267" r:id="rId19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4660"/>
  </p:normalViewPr>
  <p:slideViewPr>
    <p:cSldViewPr>
      <p:cViewPr>
        <p:scale>
          <a:sx n="64" d="100"/>
          <a:sy n="64" d="100"/>
        </p:scale>
        <p:origin x="-1068" y="-186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3EAF-CA91-451E-AF24-DED0DF714AC0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83A5-BD5C-4FB8-993C-81707C7C9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802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6" y="285416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76" y="285416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97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18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32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7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4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7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4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6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2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0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5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3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1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7" y="2259981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81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2" y="28377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8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4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648" indent="0">
              <a:buNone/>
              <a:defRPr sz="3400"/>
            </a:lvl2pPr>
            <a:lvl3pPr marL="1095292" indent="0">
              <a:buNone/>
              <a:defRPr sz="2900"/>
            </a:lvl3pPr>
            <a:lvl4pPr marL="1642950" indent="0">
              <a:buNone/>
              <a:defRPr sz="2400"/>
            </a:lvl4pPr>
            <a:lvl5pPr marL="2190595" indent="0">
              <a:buNone/>
              <a:defRPr sz="2400"/>
            </a:lvl5pPr>
            <a:lvl6pPr marL="2738246" indent="0">
              <a:buNone/>
              <a:defRPr sz="2400"/>
            </a:lvl6pPr>
            <a:lvl7pPr marL="3285891" indent="0">
              <a:buNone/>
              <a:defRPr sz="2400"/>
            </a:lvl7pPr>
            <a:lvl8pPr marL="3833537" indent="0">
              <a:buNone/>
              <a:defRPr sz="2400"/>
            </a:lvl8pPr>
            <a:lvl9pPr marL="438119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2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7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30" y="285431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80" y="285431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6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9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9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9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9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92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6326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3" y="2209180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4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6" y="224967"/>
            <a:ext cx="11447616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9" y="1715520"/>
            <a:ext cx="1004418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4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6" y="224967"/>
            <a:ext cx="11447616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1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4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6" y="224967"/>
            <a:ext cx="11447616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4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3" y="350008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437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2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2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4" y="6627452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8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5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76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6" y="225997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7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6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1" y="28374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6" y="149126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35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19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6" y="285393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662825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47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2" y="1177555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85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9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05.10.2020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7" y="285396"/>
            <a:ext cx="11502867" cy="1187715"/>
          </a:xfrm>
          <a:prstGeom prst="rect">
            <a:avLst/>
          </a:prstGeom>
        </p:spPr>
        <p:txBody>
          <a:bodyPr vert="horz" lIns="109533" tIns="54764" rIns="109533" bIns="547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662843"/>
            <a:ext cx="11502867" cy="4703021"/>
          </a:xfrm>
          <a:prstGeom prst="rect">
            <a:avLst/>
          </a:prstGeom>
        </p:spPr>
        <p:txBody>
          <a:bodyPr vert="horz" lIns="109533" tIns="54764" rIns="109533" bIns="547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62"/>
            <a:ext cx="404730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952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733" indent="-410733" algn="l" defTabSz="10952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928" indent="-342283" algn="l" defTabSz="10952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24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67" indent="-273826" algn="l" defTabSz="10952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420" indent="-273826" algn="l" defTabSz="10952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071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9719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7377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5015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48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2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95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595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246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891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537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1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69" y="117755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437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6" y="224975"/>
            <a:ext cx="11447616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9" y="1715501"/>
            <a:ext cx="1004418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77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7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05.10.2020</a:t>
            </a:fld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4" y="662747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‹#›</a:t>
            </a:fld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05.10.2020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image" Target="../media/image8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5" Type="http://schemas.openxmlformats.org/officeDocument/2006/relationships/image" Target="../media/image21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11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4299" y="2843064"/>
            <a:ext cx="10856822" cy="3005170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algn="ctr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ru-RU" sz="48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о равномерном и неравномерном движении. Скорость и единица ее измерения.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9801" y="2920202"/>
            <a:ext cx="762637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8" y="466931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68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328" y="473255"/>
            <a:ext cx="807089" cy="951586"/>
          </a:xfrm>
          <a:prstGeom prst="rect">
            <a:avLst/>
          </a:prstGeom>
        </p:spPr>
        <p:txBody>
          <a:bodyPr vert="horz" wrap="square" lIns="0" tIns="27983" rIns="0" bIns="0" rtlCol="0">
            <a:spAutoFit/>
          </a:bodyPr>
          <a:lstStyle/>
          <a:p>
            <a:pPr defTabSz="1016664">
              <a:spcBef>
                <a:spcPts val="221"/>
              </a:spcBef>
            </a:pPr>
            <a:r>
              <a:rPr lang="ru-RU" sz="60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676761" y="1386219"/>
            <a:ext cx="1008682" cy="390810"/>
          </a:xfrm>
          <a:prstGeom prst="rect">
            <a:avLst/>
          </a:prstGeom>
        </p:spPr>
        <p:txBody>
          <a:bodyPr vert="horz" wrap="square" lIns="0" tIns="21270" rIns="0" bIns="0" rtlCol="0">
            <a:spAutoFit/>
          </a:bodyPr>
          <a:lstStyle/>
          <a:p>
            <a:pPr algn="ctr" defTabSz="1016664">
              <a:spcBef>
                <a:spcPts val="168"/>
              </a:spcBef>
            </a:pPr>
            <a:r>
              <a:rPr lang="ru-RU" sz="24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600" y="495445"/>
            <a:ext cx="7231277" cy="1134026"/>
          </a:xfrm>
          <a:prstGeom prst="rect">
            <a:avLst/>
          </a:prstGeom>
        </p:spPr>
        <p:txBody>
          <a:bodyPr vert="horz" wrap="square" lIns="0" tIns="2577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6" defTabSz="1614255">
              <a:spcBef>
                <a:spcPts val="203"/>
              </a:spcBef>
              <a:defRPr/>
            </a:pPr>
            <a:r>
              <a:rPr lang="ru-RU" sz="6000" kern="0" spc="8" dirty="0" smtClean="0">
                <a:solidFill>
                  <a:sysClr val="window" lastClr="FFFFFF"/>
                </a:solidFill>
              </a:rPr>
              <a:t>  </a:t>
            </a:r>
            <a:r>
              <a:rPr lang="ru-RU" sz="7200" kern="0" spc="8" dirty="0" smtClean="0">
                <a:solidFill>
                  <a:sysClr val="window" lastClr="FFFFFF"/>
                </a:solidFill>
              </a:rPr>
              <a:t>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5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" y="7936"/>
            <a:ext cx="12772260" cy="71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1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9"/>
                <a:ext cx="12313368" cy="1728192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   Скорость зайца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, скорость дельфина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. Чья скорость больше?</a:t>
                </a:r>
              </a:p>
              <a:p>
                <a:pPr marL="742950" indent="-742950">
                  <a:buAutoNum type="arabicPeriod"/>
                </a:pPr>
                <a:endParaRPr lang="ru-RU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9"/>
                <a:ext cx="12313368" cy="1728192"/>
              </a:xfrm>
              <a:blipFill rotWithShape="1">
                <a:blip r:embed="rId2"/>
                <a:stretch>
                  <a:fillRect l="-2475" t="-6007" r="-2030" b="-2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1561" y="4859288"/>
                <a:ext cx="21402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1" y="4859288"/>
                <a:ext cx="2140266" cy="903709"/>
              </a:xfrm>
              <a:prstGeom prst="rect">
                <a:avLst/>
              </a:prstGeom>
              <a:blipFill rotWithShape="1">
                <a:blip r:embed="rId3"/>
                <a:stretch>
                  <a:fillRect t="-6757" b="-12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558" y="3806540"/>
                <a:ext cx="2308581" cy="90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8" y="3806540"/>
                <a:ext cx="2308581" cy="907171"/>
              </a:xfrm>
              <a:prstGeom prst="rect">
                <a:avLst/>
              </a:prstGeom>
              <a:blipFill rotWithShape="1">
                <a:blip r:embed="rId4"/>
                <a:stretch>
                  <a:fillRect t="-6040" b="-12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3897" y="295194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6384" y="2951945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1561" y="6011416"/>
                <a:ext cx="2486963" cy="743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1" y="6011416"/>
                <a:ext cx="2486963" cy="7439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88282" y="604294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5825" y="5939408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98193" y="3106057"/>
            <a:ext cx="0" cy="35534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30241" y="3781274"/>
                <a:ext cx="21402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41" y="3781274"/>
                <a:ext cx="2140266" cy="903709"/>
              </a:xfrm>
              <a:prstGeom prst="rect">
                <a:avLst/>
              </a:prstGeom>
              <a:blipFill rotWithShape="1">
                <a:blip r:embed="rId6"/>
                <a:stretch>
                  <a:fillRect t="-6711" b="-1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5966" y="3780696"/>
                <a:ext cx="2545890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000" dirty="0" smtClean="0">
                    <a:solidFill>
                      <a:prstClr val="black"/>
                    </a:solidFill>
                  </a:rPr>
                  <a:t>= 20*3,6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66" y="3780696"/>
                <a:ext cx="2545890" cy="904287"/>
              </a:xfrm>
              <a:prstGeom prst="rect">
                <a:avLst/>
              </a:prstGeom>
              <a:blipFill rotWithShape="1">
                <a:blip r:embed="rId7"/>
                <a:stretch>
                  <a:fillRect l="-8633" t="-4027" b="-1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96810" y="3774319"/>
                <a:ext cx="1643399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000" dirty="0" smtClean="0">
                    <a:solidFill>
                      <a:prstClr val="black"/>
                    </a:solidFill>
                  </a:rPr>
                  <a:t>=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810" y="3774319"/>
                <a:ext cx="1643399" cy="904287"/>
              </a:xfrm>
              <a:prstGeom prst="rect">
                <a:avLst/>
              </a:prstGeom>
              <a:blipFill rotWithShape="1">
                <a:blip r:embed="rId8"/>
                <a:stretch>
                  <a:fillRect l="-12963" t="-4054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42671" y="5075312"/>
                <a:ext cx="532427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= 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</a:rPr>
                  <a:t>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71" y="5075312"/>
                <a:ext cx="5324278" cy="823110"/>
              </a:xfrm>
              <a:prstGeom prst="rect">
                <a:avLst/>
              </a:prstGeom>
              <a:blipFill rotWithShape="1">
                <a:blip r:embed="rId9"/>
                <a:stretch>
                  <a:fillRect t="-2963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456184" y="513292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70065" y="6097462"/>
                <a:ext cx="311803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200" dirty="0" smtClean="0">
                    <a:solidFill>
                      <a:prstClr val="black"/>
                    </a:solidFill>
                  </a:rPr>
                  <a:t>Ответ: </a:t>
                </a:r>
                <a:r>
                  <a:rPr lang="ru-RU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  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065" y="6097462"/>
                <a:ext cx="3118033" cy="678776"/>
              </a:xfrm>
              <a:prstGeom prst="rect">
                <a:avLst/>
              </a:prstGeom>
              <a:blipFill rotWithShape="1">
                <a:blip r:embed="rId10"/>
                <a:stretch>
                  <a:fillRect l="-5088" t="-3571" b="-2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6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2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246769"/>
              </a:xfrm>
            </p:spPr>
            <p:txBody>
              <a:bodyPr/>
              <a:lstStyle/>
              <a:p>
                <a:r>
                  <a:rPr lang="ru-RU" sz="4400" dirty="0">
                    <a:solidFill>
                      <a:schemeClr val="tx2"/>
                    </a:solidFill>
                  </a:rPr>
                  <a:t> </a:t>
                </a:r>
                <a:r>
                  <a:rPr lang="ru-RU" sz="4400" dirty="0" smtClean="0">
                    <a:solidFill>
                      <a:schemeClr val="tx2"/>
                    </a:solidFill>
                  </a:rPr>
                  <a:t>   За </a:t>
                </a:r>
                <a:r>
                  <a:rPr lang="ru-RU" sz="4400" dirty="0">
                    <a:solidFill>
                      <a:schemeClr val="tx2"/>
                    </a:solidFill>
                  </a:rPr>
                  <a:t>какое время плот плывущий по реке, преодолеет путь в 15 км, если скорость течения равна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246769"/>
              </a:xfrm>
              <a:blipFill rotWithShape="1">
                <a:blip r:embed="rId2"/>
                <a:stretch>
                  <a:fillRect l="-2739" t="-7880" r="-3088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9558" y="4867114"/>
                <a:ext cx="2071401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el-GR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8" y="4867114"/>
                <a:ext cx="2071401" cy="903709"/>
              </a:xfrm>
              <a:prstGeom prst="rect">
                <a:avLst/>
              </a:prstGeom>
              <a:blipFill rotWithShape="1">
                <a:blip r:embed="rId3"/>
                <a:stretch>
                  <a:fillRect l="-9118" t="-6711" b="-1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558" y="414404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29" y="3443557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0124" y="3425902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825" y="5939408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8193" y="3443557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14235" y="6078001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54377" y="3502590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217" y="3419128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240" y="4236373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15000 м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22929" y="3419128"/>
                <a:ext cx="1287532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en-US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a:rPr lang="el-GR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29" y="3419128"/>
                <a:ext cx="1287532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9431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14417" y="4341269"/>
                <a:ext cx="1994457" cy="1022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15000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,5</m:t>
                        </m:r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17" y="4341269"/>
                <a:ext cx="1994457" cy="1022075"/>
              </a:xfrm>
              <a:prstGeom prst="rect">
                <a:avLst/>
              </a:prstGeom>
              <a:blipFill rotWithShape="1">
                <a:blip r:embed="rId5"/>
                <a:stretch>
                  <a:fillRect l="-11009" b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44574" y="4475056"/>
            <a:ext cx="279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3000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(c)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8886" y="6334972"/>
            <a:ext cx="3181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Ответ: 500 мин 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13606" y="5283093"/>
                <a:ext cx="1994457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30000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06" y="5283093"/>
                <a:ext cx="1994457" cy="966675"/>
              </a:xfrm>
              <a:prstGeom prst="rect">
                <a:avLst/>
              </a:prstGeom>
              <a:blipFill rotWithShape="1">
                <a:blip r:embed="rId6"/>
                <a:stretch>
                  <a:fillRect l="-10703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820680" y="5418589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500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08441" y="3275112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06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253079"/>
            <a:ext cx="12200479" cy="166199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Автомобиль проходит по проселочной дороге 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50 </a:t>
            </a:r>
            <a:r>
              <a:rPr lang="ru-RU" sz="3600" dirty="0" smtClean="0">
                <a:solidFill>
                  <a:schemeClr val="tx2"/>
                </a:solidFill>
              </a:rPr>
              <a:t>км за 4 ч, а оставшиеся 100 км по шоссе – 1 ч. Определите среднюю скорость автомобиля.</a:t>
            </a:r>
            <a:endParaRPr lang="ru-RU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790" y="4103108"/>
                <a:ext cx="1715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ч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0" y="4103108"/>
                <a:ext cx="1715662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992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539" y="3595435"/>
                <a:ext cx="22984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50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39" y="3595435"/>
                <a:ext cx="229845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742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71101" y="6085165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01" y="6085165"/>
                <a:ext cx="1465401" cy="695960"/>
              </a:xfrm>
              <a:prstGeom prst="rect">
                <a:avLst/>
              </a:prstGeom>
              <a:blipFill rotWithShape="1">
                <a:blip r:embed="rId4"/>
                <a:stretch>
                  <a:fillRect t="-14035" r="-12083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3628686" y="3599847"/>
            <a:ext cx="1" cy="28768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01850" y="6011416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36302" y="2919228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7735" y="2915072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790" y="5331130"/>
                <a:ext cx="1726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ч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0" y="5331130"/>
                <a:ext cx="172637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98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2466" y="3703453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66" y="3703453"/>
                <a:ext cx="2042034" cy="10104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2969" y="3660358"/>
                <a:ext cx="2343783" cy="947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69" y="3660358"/>
                <a:ext cx="2343783" cy="947952"/>
              </a:xfrm>
              <a:prstGeom prst="rect">
                <a:avLst/>
              </a:prstGeom>
              <a:blipFill rotWithShape="1">
                <a:blip r:embed="rId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1207" y="5090295"/>
                <a:ext cx="2944973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50+100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4+1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07" y="5090295"/>
                <a:ext cx="2944973" cy="887166"/>
              </a:xfrm>
              <a:prstGeom prst="rect">
                <a:avLst/>
              </a:prstGeom>
              <a:blipFill rotWithShape="1">
                <a:blip r:embed="rId8"/>
                <a:stretch>
                  <a:fillRect r="-5383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99308" y="5075312"/>
                <a:ext cx="1168910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150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08" y="5075312"/>
                <a:ext cx="1168910" cy="887166"/>
              </a:xfrm>
              <a:prstGeom prst="rect">
                <a:avLst/>
              </a:prstGeom>
              <a:blipFill rotWithShape="1">
                <a:blip r:embed="rId9"/>
                <a:stretch>
                  <a:fillRect r="-15104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6613" y="5148152"/>
                <a:ext cx="1390124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30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613" y="5148152"/>
                <a:ext cx="1390124" cy="744243"/>
              </a:xfrm>
              <a:prstGeom prst="rect">
                <a:avLst/>
              </a:prstGeom>
              <a:blipFill rotWithShape="1">
                <a:blip r:embed="rId10"/>
                <a:stretch>
                  <a:fillRect l="-10965" t="-4918" r="-1008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90881" y="6085165"/>
                <a:ext cx="2552109" cy="90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Ответ: 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881" y="6085165"/>
                <a:ext cx="2552109" cy="907171"/>
              </a:xfrm>
              <a:prstGeom prst="rect">
                <a:avLst/>
              </a:prstGeom>
              <a:blipFill rotWithShape="1">
                <a:blip r:embed="rId11"/>
                <a:stretch>
                  <a:fillRect l="-7399" b="-9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298" y="4684799"/>
                <a:ext cx="25656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100 км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8" y="4684799"/>
                <a:ext cx="2565639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14151" r="-617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Заголовок 1"/>
          <p:cNvSpPr txBox="1">
            <a:spLocks/>
          </p:cNvSpPr>
          <p:nvPr/>
        </p:nvSpPr>
        <p:spPr>
          <a:xfrm>
            <a:off x="666677" y="224945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Задача 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226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178776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2730113"/>
            <a:ext cx="11809312" cy="198515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</a:t>
            </a:r>
            <a:r>
              <a:rPr lang="ru-RU" smtClean="0">
                <a:solidFill>
                  <a:schemeClr val="tx2"/>
                </a:solidFill>
              </a:rPr>
              <a:t>тему 20.</a:t>
            </a:r>
            <a:endParaRPr lang="ru-RU" dirty="0" smtClean="0">
              <a:solidFill>
                <a:schemeClr val="tx2"/>
              </a:solidFill>
            </a:endParaRP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3 (стр.51).</a:t>
            </a:r>
          </a:p>
          <a:p>
            <a:pPr marL="742950" indent="-742950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0488"/>
            <a:ext cx="12753976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6664" y="2137015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скорости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946" y="2123001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траектории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6" y="224967"/>
            <a:ext cx="11447616" cy="830997"/>
          </a:xfrm>
        </p:spPr>
        <p:txBody>
          <a:bodyPr/>
          <a:lstStyle/>
          <a:p>
            <a:pPr algn="ctr"/>
            <a:r>
              <a:rPr lang="ru-RU" sz="5400" dirty="0" smtClean="0"/>
              <a:t>Повторение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9" y="1715520"/>
            <a:ext cx="10044183" cy="4632037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Механическое движение - </a:t>
            </a:r>
            <a:r>
              <a:rPr lang="ru-RU" dirty="0" smtClean="0">
                <a:solidFill>
                  <a:schemeClr val="tx2"/>
                </a:solidFill>
              </a:rPr>
              <a:t>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Траектория - …</a:t>
            </a:r>
            <a:endParaRPr lang="ru-RU" dirty="0">
              <a:solidFill>
                <a:schemeClr val="tx2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Материальная точка -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Тело </a:t>
            </a:r>
            <a:r>
              <a:rPr lang="ru-RU" dirty="0">
                <a:solidFill>
                  <a:schemeClr val="tx2"/>
                </a:solidFill>
              </a:rPr>
              <a:t>отсчета -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Путь -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Перемещение -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3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575"/>
            <a:ext cx="127063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93937" y="5097176"/>
            <a:ext cx="10009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5" y="4089064"/>
            <a:ext cx="1046499" cy="97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>
            <a:stCxn id="1027" idx="2"/>
          </p:cNvCxnSpPr>
          <p:nvPr/>
        </p:nvCxnSpPr>
        <p:spPr>
          <a:xfrm>
            <a:off x="1729155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06305" y="5097176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071001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74657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81969" y="5341884"/>
            <a:ext cx="3005036" cy="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78313" y="5341884"/>
            <a:ext cx="3077044" cy="5599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065965" y="5344083"/>
            <a:ext cx="3005036" cy="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0656" y="5325394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56" y="5325394"/>
                <a:ext cx="83753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98066" y="5347483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066" y="5347483"/>
                <a:ext cx="83753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49714" y="5400943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714" y="5400943"/>
                <a:ext cx="83753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46193" y="3853207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193" y="3853207"/>
                <a:ext cx="760593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8066" y="3870892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066" y="3870892"/>
                <a:ext cx="76059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35252" y="3842219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252" y="3842219"/>
                <a:ext cx="760593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32893" y="53132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09937" y="534629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21342" y="383261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06083" y="392192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3287" y="322784"/>
            <a:ext cx="12132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Равномерное движение </a:t>
            </a:r>
            <a:r>
              <a:rPr lang="ru-RU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это движение, при котором тело за любые равные промежутки времени, проходит равные расстояния. </a:t>
            </a:r>
          </a:p>
          <a:p>
            <a:pPr algn="ctr"/>
            <a:endParaRPr lang="ru-RU" sz="4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39E-7 0.01226 L 0.2365 0.012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5 0.01226 L 0.4843 0.012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 0.01226 L 0.72489 0.012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575"/>
            <a:ext cx="127063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21929" y="5097176"/>
            <a:ext cx="10009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7" y="4089064"/>
            <a:ext cx="1046499" cy="97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>
            <a:stCxn id="6" idx="2"/>
          </p:cNvCxnSpPr>
          <p:nvPr/>
        </p:nvCxnSpPr>
        <p:spPr>
          <a:xfrm>
            <a:off x="1657147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22129" y="5097176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98993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14417" y="5068492"/>
            <a:ext cx="0" cy="244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09961" y="5341884"/>
            <a:ext cx="1502518" cy="5599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22156" y="5347483"/>
            <a:ext cx="2592261" cy="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814417" y="5344083"/>
            <a:ext cx="5184576" cy="340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80396" y="5391343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96" y="5391343"/>
                <a:ext cx="83753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45027" y="5371212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027" y="5371212"/>
                <a:ext cx="83753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48537" y="5390690"/>
                <a:ext cx="837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37" y="5390690"/>
                <a:ext cx="83753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01951" y="3363493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51" y="3363493"/>
                <a:ext cx="760593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53824" y="3381178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24" y="3381178"/>
                <a:ext cx="76059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91010" y="3352505"/>
                <a:ext cx="7605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010" y="3352505"/>
                <a:ext cx="760593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577100" y="334290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61841" y="343220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92315" y="539134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˂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35645" y="539644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˂</a:t>
            </a:r>
            <a:endParaRPr lang="ru-RU" sz="4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3287" y="322784"/>
            <a:ext cx="12132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Неравномерное движение </a:t>
            </a:r>
            <a:r>
              <a:rPr lang="ru-RU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это движение, при котором тело за любые равные промежутки времени, проходит не равные расстояния. </a:t>
            </a:r>
          </a:p>
          <a:p>
            <a:pPr algn="ctr"/>
            <a:endParaRPr lang="ru-RU" sz="4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0062E-7 -1.05909E-6 L 0.12241 0.002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1 0.00223 L 0.32514 0.002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14 0.00223 L 0.7306 0.00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" y="11026"/>
            <a:ext cx="12782550" cy="711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50121" y="5075312"/>
                <a:ext cx="1063112" cy="130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b="1" dirty="0" smtClean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6000" b="1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6000" b="1" dirty="0" smtClean="0"/>
                  <a:t>]</a:t>
                </a:r>
                <a:endParaRPr lang="ru-RU" sz="6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21" y="5075312"/>
                <a:ext cx="1063112" cy="1309397"/>
              </a:xfrm>
              <a:prstGeom prst="rect">
                <a:avLst/>
              </a:prstGeom>
              <a:blipFill rotWithShape="1">
                <a:blip r:embed="rId3"/>
                <a:stretch>
                  <a:fillRect l="-35057" t="-6075" r="-33908" b="-16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9193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57833" y="322784"/>
                <a:ext cx="11447615" cy="730777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/>
                  <a:t>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7833" y="322784"/>
                <a:ext cx="11447615" cy="730777"/>
              </a:xfrm>
              <a:blipFill rotWithShape="1">
                <a:blip r:embed="rId2"/>
                <a:stretch>
                  <a:fillRect t="-12500" b="-1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80964" cy="712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Пример: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1849" y="1474912"/>
                <a:ext cx="2750074" cy="872868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1) 18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849" y="1474912"/>
                <a:ext cx="2750074" cy="872868"/>
              </a:xfrm>
              <a:blipFill rotWithShape="1">
                <a:blip r:embed="rId2"/>
                <a:stretch>
                  <a:fillRect l="-11973" t="-12587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1883" y="1402904"/>
                <a:ext cx="1648208" cy="10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883" y="1402904"/>
                <a:ext cx="1648208" cy="1099212"/>
              </a:xfrm>
              <a:prstGeom prst="rect">
                <a:avLst/>
              </a:prstGeom>
              <a:blipFill rotWithShape="1">
                <a:blip r:embed="rId3"/>
                <a:stretch>
                  <a:fillRect r="-13653" b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40091" y="1470198"/>
                <a:ext cx="1013419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91" y="1470198"/>
                <a:ext cx="1013419" cy="964623"/>
              </a:xfrm>
              <a:prstGeom prst="rect">
                <a:avLst/>
              </a:prstGeom>
              <a:blipFill rotWithShape="1">
                <a:blip r:embed="rId4"/>
                <a:stretch>
                  <a:fillRect l="-240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2"/>
              <p:cNvSpPr txBox="1">
                <a:spLocks/>
              </p:cNvSpPr>
              <p:nvPr/>
            </p:nvSpPr>
            <p:spPr>
              <a:xfrm>
                <a:off x="1853977" y="2618268"/>
                <a:ext cx="2750074" cy="8728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067"/>
                <a:r>
                  <a:rPr lang="ru-RU" dirty="0" smtClean="0">
                    <a:solidFill>
                      <a:srgbClr val="1F497D"/>
                    </a:solidFill>
                  </a:rPr>
                  <a:t>2</a:t>
                </a:r>
                <a:r>
                  <a:rPr lang="ru-RU" dirty="0">
                    <a:solidFill>
                      <a:srgbClr val="1F497D"/>
                    </a:solidFill>
                  </a:rPr>
                  <a:t>)</a:t>
                </a:r>
                <a:r>
                  <a:rPr lang="ru-RU" dirty="0" smtClean="0">
                    <a:solidFill>
                      <a:srgbClr val="1F497D"/>
                    </a:solidFill>
                  </a:rPr>
                  <a:t>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1F497D"/>
                    </a:solidFill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7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77" y="2618268"/>
                <a:ext cx="2750074" cy="872868"/>
              </a:xfrm>
              <a:prstGeom prst="rect">
                <a:avLst/>
              </a:prstGeom>
              <a:blipFill rotWithShape="1">
                <a:blip r:embed="rId5"/>
                <a:stretch>
                  <a:fillRect l="-11973" t="-12587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4801" y="2494262"/>
                <a:ext cx="1648208" cy="114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𝟓𝟒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01" y="2494262"/>
                <a:ext cx="1648208" cy="1140890"/>
              </a:xfrm>
              <a:prstGeom prst="rect">
                <a:avLst/>
              </a:prstGeom>
              <a:blipFill rotWithShape="1">
                <a:blip r:embed="rId6"/>
                <a:stretch>
                  <a:fillRect r="-13653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6863" y="2572390"/>
                <a:ext cx="129234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63" y="2572390"/>
                <a:ext cx="1292341" cy="964623"/>
              </a:xfrm>
              <a:prstGeom prst="rect">
                <a:avLst/>
              </a:prstGeom>
              <a:blipFill rotWithShape="1">
                <a:blip r:embed="rId7"/>
                <a:stretch>
                  <a:fillRect l="-183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2"/>
              <p:cNvSpPr txBox="1">
                <a:spLocks/>
              </p:cNvSpPr>
              <p:nvPr/>
            </p:nvSpPr>
            <p:spPr>
              <a:xfrm>
                <a:off x="2934097" y="3743209"/>
                <a:ext cx="2750074" cy="8728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067"/>
                <a:r>
                  <a:rPr lang="ru-RU" dirty="0" smtClean="0">
                    <a:solidFill>
                      <a:srgbClr val="1F497D"/>
                    </a:solidFill>
                  </a:rPr>
                  <a:t>3)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1F497D"/>
                    </a:solidFill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0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97" y="3743209"/>
                <a:ext cx="2750074" cy="872868"/>
              </a:xfrm>
              <a:prstGeom prst="rect">
                <a:avLst/>
              </a:prstGeom>
              <a:blipFill rotWithShape="1">
                <a:blip r:embed="rId8"/>
                <a:stretch>
                  <a:fillRect l="-11973" t="-11888" b="-20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0345" y="3619203"/>
                <a:ext cx="1648208" cy="109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𝟕𝟐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45" y="3619203"/>
                <a:ext cx="1648208" cy="1096069"/>
              </a:xfrm>
              <a:prstGeom prst="rect">
                <a:avLst/>
              </a:prstGeom>
              <a:blipFill rotWithShape="1">
                <a:blip r:embed="rId9"/>
                <a:stretch>
                  <a:fillRect r="-13653" b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0348" y="3651454"/>
                <a:ext cx="129234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48" y="3651454"/>
                <a:ext cx="1292341" cy="964623"/>
              </a:xfrm>
              <a:prstGeom prst="rect">
                <a:avLst/>
              </a:prstGeom>
              <a:blipFill rotWithShape="1">
                <a:blip r:embed="rId10"/>
                <a:stretch>
                  <a:fillRect l="-183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2"/>
              <p:cNvSpPr txBox="1">
                <a:spLocks/>
              </p:cNvSpPr>
              <p:nvPr/>
            </p:nvSpPr>
            <p:spPr>
              <a:xfrm>
                <a:off x="4086225" y="4854235"/>
                <a:ext cx="3024336" cy="8691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067"/>
                <a:r>
                  <a:rPr lang="ru-RU" dirty="0" smtClean="0">
                    <a:solidFill>
                      <a:srgbClr val="1F497D"/>
                    </a:solidFill>
                  </a:rPr>
                  <a:t>4) 120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мин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1F497D"/>
                    </a:solidFill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4854235"/>
                <a:ext cx="3024336" cy="869149"/>
              </a:xfrm>
              <a:prstGeom prst="rect">
                <a:avLst/>
              </a:prstGeom>
              <a:blipFill rotWithShape="1">
                <a:blip r:embed="rId11"/>
                <a:stretch>
                  <a:fillRect l="-10887" t="-12587" r="-7460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10561" y="4675277"/>
                <a:ext cx="2677336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120*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61" y="4675277"/>
                <a:ext cx="2677336" cy="1048107"/>
              </a:xfrm>
              <a:prstGeom prst="rect">
                <a:avLst/>
              </a:prstGeom>
              <a:blipFill rotWithShape="1">
                <a:blip r:embed="rId12"/>
                <a:stretch>
                  <a:fillRect l="-8864" r="-7955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56949" y="4717018"/>
                <a:ext cx="1013419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49" y="4717018"/>
                <a:ext cx="1013419" cy="964623"/>
              </a:xfrm>
              <a:prstGeom prst="rect">
                <a:avLst/>
              </a:prstGeom>
              <a:blipFill rotWithShape="1">
                <a:blip r:embed="rId13"/>
                <a:stretch>
                  <a:fillRect l="-240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2"/>
              <p:cNvSpPr txBox="1">
                <a:spLocks/>
              </p:cNvSpPr>
              <p:nvPr/>
            </p:nvSpPr>
            <p:spPr>
              <a:xfrm>
                <a:off x="5642913" y="5903580"/>
                <a:ext cx="2294047" cy="8691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067"/>
                <a:r>
                  <a:rPr lang="ru-RU" dirty="0" smtClean="0">
                    <a:solidFill>
                      <a:srgbClr val="1F497D"/>
                    </a:solidFill>
                  </a:rPr>
                  <a:t>5)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см</m:t>
                        </m:r>
                      </m:num>
                      <m:den>
                        <m:r>
                          <a:rPr lang="ru-RU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1F497D"/>
                    </a:solidFill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6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3" y="5903580"/>
                <a:ext cx="2294047" cy="869149"/>
              </a:xfrm>
              <a:prstGeom prst="rect">
                <a:avLst/>
              </a:prstGeom>
              <a:blipFill rotWithShape="1">
                <a:blip r:embed="rId14"/>
                <a:stretch>
                  <a:fillRect l="-14628" t="-11888" r="-8777" b="-20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2943" y="5772732"/>
                <a:ext cx="2359941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5*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300" b="1" i="1" kern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943" y="5772732"/>
                <a:ext cx="2359941" cy="1048107"/>
              </a:xfrm>
              <a:prstGeom prst="rect">
                <a:avLst/>
              </a:prstGeom>
              <a:blipFill rotWithShape="1">
                <a:blip r:embed="rId15"/>
                <a:stretch>
                  <a:fillRect l="-10078" r="-9561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65182" y="5814473"/>
                <a:ext cx="171393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300" b="1" kern="0" dirty="0" smtClean="0">
                    <a:solidFill>
                      <a:srgbClr val="1F497D"/>
                    </a:solidFill>
                  </a:rPr>
                  <a:t>0,05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rgbClr val="1F497D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182" y="5814473"/>
                <a:ext cx="1713931" cy="964623"/>
              </a:xfrm>
              <a:prstGeom prst="rect">
                <a:avLst/>
              </a:prstGeom>
              <a:blipFill rotWithShape="1">
                <a:blip r:embed="rId16"/>
                <a:stretch>
                  <a:fillRect l="-13879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680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4_Тема Office</vt:lpstr>
      <vt:lpstr>1_Тема Office</vt:lpstr>
      <vt:lpstr>3_Тема Office</vt:lpstr>
      <vt:lpstr>5_Тема Office</vt:lpstr>
      <vt:lpstr>Презентация PowerPoint</vt:lpstr>
      <vt:lpstr>Презентация PowerPoint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м/с в км/ч</vt:lpstr>
      <vt:lpstr>Пример:</vt:lpstr>
      <vt:lpstr>Презентация PowerPoint</vt:lpstr>
      <vt:lpstr>Задача 1</vt:lpstr>
      <vt:lpstr>Задача 2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148</cp:revision>
  <dcterms:created xsi:type="dcterms:W3CDTF">2020-08-02T08:10:29Z</dcterms:created>
  <dcterms:modified xsi:type="dcterms:W3CDTF">2020-10-05T05:12:55Z</dcterms:modified>
</cp:coreProperties>
</file>