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2"/>
  </p:notesMasterIdLst>
  <p:sldIdLst>
    <p:sldId id="256" r:id="rId4"/>
    <p:sldId id="283" r:id="rId5"/>
    <p:sldId id="269" r:id="rId6"/>
    <p:sldId id="270" r:id="rId7"/>
    <p:sldId id="268" r:id="rId8"/>
    <p:sldId id="278" r:id="rId9"/>
    <p:sldId id="273" r:id="rId10"/>
    <p:sldId id="280" r:id="rId11"/>
    <p:sldId id="274" r:id="rId12"/>
    <p:sldId id="275" r:id="rId13"/>
    <p:sldId id="276" r:id="rId14"/>
    <p:sldId id="277" r:id="rId15"/>
    <p:sldId id="282" r:id="rId16"/>
    <p:sldId id="281" r:id="rId17"/>
    <p:sldId id="284" r:id="rId18"/>
    <p:sldId id="285" r:id="rId19"/>
    <p:sldId id="272" r:id="rId20"/>
    <p:sldId id="267" r:id="rId21"/>
  </p:sldIdLst>
  <p:sldSz cx="12780963" cy="7126288"/>
  <p:notesSz cx="6858000" cy="9144000"/>
  <p:defaultTextStyle>
    <a:defPPr>
      <a:defRPr lang="ru-RU"/>
    </a:defPPr>
    <a:lvl1pPr marL="0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152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301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454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605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75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890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05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520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4660"/>
  </p:normalViewPr>
  <p:slideViewPr>
    <p:cSldViewPr>
      <p:cViewPr>
        <p:scale>
          <a:sx n="64" d="100"/>
          <a:sy n="64" d="100"/>
        </p:scale>
        <p:origin x="-990" y="-186"/>
      </p:cViewPr>
      <p:guideLst>
        <p:guide orient="horz" pos="2245"/>
        <p:guide pos="40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3EAF-CA91-451E-AF24-DED0DF714AC0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685800"/>
            <a:ext cx="6146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B83A5-BD5C-4FB8-993C-81707C7C9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7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3" y="2213780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9" y="4038230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03" y="285394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53" y="285394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4" y="2213795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9" y="4038232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7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5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0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8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3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73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87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13" y="4579300"/>
            <a:ext cx="10863818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13" y="3020442"/>
            <a:ext cx="10863818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76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52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29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05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382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58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35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1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50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048" y="1662821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6990" y="1662821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98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4" y="1595167"/>
            <a:ext cx="564714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648" indent="0">
              <a:buNone/>
              <a:defRPr sz="2400" b="1"/>
            </a:lvl2pPr>
            <a:lvl3pPr marL="1095292" indent="0">
              <a:buNone/>
              <a:defRPr sz="2200" b="1"/>
            </a:lvl3pPr>
            <a:lvl4pPr marL="1642950" indent="0">
              <a:buNone/>
              <a:defRPr sz="1900" b="1"/>
            </a:lvl4pPr>
            <a:lvl5pPr marL="2190595" indent="0">
              <a:buNone/>
              <a:defRPr sz="1900" b="1"/>
            </a:lvl5pPr>
            <a:lvl6pPr marL="2738246" indent="0">
              <a:buNone/>
              <a:defRPr sz="1900" b="1"/>
            </a:lvl6pPr>
            <a:lvl7pPr marL="3285891" indent="0">
              <a:buNone/>
              <a:defRPr sz="1900" b="1"/>
            </a:lvl7pPr>
            <a:lvl8pPr marL="3833537" indent="0">
              <a:buNone/>
              <a:defRPr sz="1900" b="1"/>
            </a:lvl8pPr>
            <a:lvl9pPr marL="43811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054" y="2259959"/>
            <a:ext cx="564714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648" indent="0">
              <a:buNone/>
              <a:defRPr sz="2400" b="1"/>
            </a:lvl2pPr>
            <a:lvl3pPr marL="1095292" indent="0">
              <a:buNone/>
              <a:defRPr sz="2200" b="1"/>
            </a:lvl3pPr>
            <a:lvl4pPr marL="1642950" indent="0">
              <a:buNone/>
              <a:defRPr sz="1900" b="1"/>
            </a:lvl4pPr>
            <a:lvl5pPr marL="2190595" indent="0">
              <a:buNone/>
              <a:defRPr sz="1900" b="1"/>
            </a:lvl5pPr>
            <a:lvl6pPr marL="2738246" indent="0">
              <a:buNone/>
              <a:defRPr sz="1900" b="1"/>
            </a:lvl6pPr>
            <a:lvl7pPr marL="3285891" indent="0">
              <a:buNone/>
              <a:defRPr sz="1900" b="1"/>
            </a:lvl7pPr>
            <a:lvl8pPr marL="3833537" indent="0">
              <a:buNone/>
              <a:defRPr sz="1900" b="1"/>
            </a:lvl8pPr>
            <a:lvl9pPr marL="43811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92552" y="2259959"/>
            <a:ext cx="5649363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69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58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75" y="283732"/>
            <a:ext cx="4204848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009" y="283757"/>
            <a:ext cx="7144913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75" y="1491265"/>
            <a:ext cx="4204848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7648" indent="0">
              <a:buNone/>
              <a:defRPr sz="1400"/>
            </a:lvl2pPr>
            <a:lvl3pPr marL="1095292" indent="0">
              <a:buNone/>
              <a:defRPr sz="1200"/>
            </a:lvl3pPr>
            <a:lvl4pPr marL="1642950" indent="0">
              <a:buNone/>
              <a:defRPr sz="1100"/>
            </a:lvl4pPr>
            <a:lvl5pPr marL="2190595" indent="0">
              <a:buNone/>
              <a:defRPr sz="1100"/>
            </a:lvl5pPr>
            <a:lvl6pPr marL="2738246" indent="0">
              <a:buNone/>
              <a:defRPr sz="1100"/>
            </a:lvl6pPr>
            <a:lvl7pPr marL="3285891" indent="0">
              <a:buNone/>
              <a:defRPr sz="1100"/>
            </a:lvl7pPr>
            <a:lvl8pPr marL="3833537" indent="0">
              <a:buNone/>
              <a:defRPr sz="1100"/>
            </a:lvl8pPr>
            <a:lvl9pPr marL="43811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3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67" y="4988421"/>
            <a:ext cx="766857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67" y="636758"/>
            <a:ext cx="7668578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7648" indent="0">
              <a:buNone/>
              <a:defRPr sz="3400"/>
            </a:lvl2pPr>
            <a:lvl3pPr marL="1095292" indent="0">
              <a:buNone/>
              <a:defRPr sz="2900"/>
            </a:lvl3pPr>
            <a:lvl4pPr marL="1642950" indent="0">
              <a:buNone/>
              <a:defRPr sz="2400"/>
            </a:lvl4pPr>
            <a:lvl5pPr marL="2190595" indent="0">
              <a:buNone/>
              <a:defRPr sz="2400"/>
            </a:lvl5pPr>
            <a:lvl6pPr marL="2738246" indent="0">
              <a:buNone/>
              <a:defRPr sz="2400"/>
            </a:lvl6pPr>
            <a:lvl7pPr marL="3285891" indent="0">
              <a:buNone/>
              <a:defRPr sz="2400"/>
            </a:lvl7pPr>
            <a:lvl8pPr marL="3833537" indent="0">
              <a:buNone/>
              <a:defRPr sz="2400"/>
            </a:lvl8pPr>
            <a:lvl9pPr marL="4381192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67" y="5577321"/>
            <a:ext cx="766857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7648" indent="0">
              <a:buNone/>
              <a:defRPr sz="1400"/>
            </a:lvl2pPr>
            <a:lvl3pPr marL="1095292" indent="0">
              <a:buNone/>
              <a:defRPr sz="1200"/>
            </a:lvl3pPr>
            <a:lvl4pPr marL="1642950" indent="0">
              <a:buNone/>
              <a:defRPr sz="1100"/>
            </a:lvl4pPr>
            <a:lvl5pPr marL="2190595" indent="0">
              <a:buNone/>
              <a:defRPr sz="1100"/>
            </a:lvl5pPr>
            <a:lvl6pPr marL="2738246" indent="0">
              <a:buNone/>
              <a:defRPr sz="1100"/>
            </a:lvl6pPr>
            <a:lvl7pPr marL="3285891" indent="0">
              <a:buNone/>
              <a:defRPr sz="1100"/>
            </a:lvl7pPr>
            <a:lvl8pPr marL="3833537" indent="0">
              <a:buNone/>
              <a:defRPr sz="1100"/>
            </a:lvl8pPr>
            <a:lvl9pPr marL="43811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0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42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07" y="285409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57" y="285409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41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33" y="290944"/>
            <a:ext cx="10863820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8573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885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33191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8573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33" indent="-127233">
              <a:buFont typeface="Arial" panose="020B0604020202020204" pitchFamily="34" charset="0"/>
              <a:buChar char="•"/>
              <a:defRPr sz="1200"/>
            </a:lvl2pPr>
            <a:lvl3pPr marL="254466" indent="-127233">
              <a:defRPr sz="1200"/>
            </a:lvl3pPr>
            <a:lvl4pPr marL="445319" indent="-190849">
              <a:defRPr sz="1200"/>
            </a:lvl4pPr>
            <a:lvl5pPr marL="636165" indent="-190849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5885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33" indent="-127233">
              <a:buFont typeface="Arial" panose="020B0604020202020204" pitchFamily="34" charset="0"/>
              <a:buChar char="•"/>
              <a:defRPr sz="1200"/>
            </a:lvl2pPr>
            <a:lvl3pPr marL="254466" indent="-127233">
              <a:defRPr sz="1200"/>
            </a:lvl3pPr>
            <a:lvl4pPr marL="445319" indent="-190849">
              <a:defRPr sz="1200"/>
            </a:lvl4pPr>
            <a:lvl5pPr marL="636165" indent="-190849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33191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33" indent="-127233">
              <a:buFont typeface="Arial" panose="020B0604020202020204" pitchFamily="34" charset="0"/>
              <a:buChar char="•"/>
              <a:defRPr sz="1200"/>
            </a:lvl2pPr>
            <a:lvl3pPr marL="254466" indent="-127233">
              <a:defRPr sz="1200"/>
            </a:lvl3pPr>
            <a:lvl4pPr marL="445319" indent="-190849">
              <a:defRPr sz="1200"/>
            </a:lvl4pPr>
            <a:lvl5pPr marL="636165" indent="-190849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58633" y="969982"/>
            <a:ext cx="10863820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0026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75"/>
            <a:ext cx="10863818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49" y="3990721"/>
            <a:ext cx="8946675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6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1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496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1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7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9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1" y="224945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67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09" y="350022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0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13" y="4579300"/>
            <a:ext cx="10863818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13" y="3020429"/>
            <a:ext cx="10863818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1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3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4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6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9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70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52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048" y="1662803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6990" y="1662803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3" y="1595167"/>
            <a:ext cx="564714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053" y="2259957"/>
            <a:ext cx="564714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92552" y="2259957"/>
            <a:ext cx="5649363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6" y="283732"/>
            <a:ext cx="4204848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008" y="283744"/>
            <a:ext cx="7144913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56" y="1491247"/>
            <a:ext cx="4204848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63" y="4988413"/>
            <a:ext cx="766857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63" y="636758"/>
            <a:ext cx="7668578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152" indent="0">
              <a:buNone/>
              <a:defRPr sz="3400"/>
            </a:lvl2pPr>
            <a:lvl3pPr marL="1096301" indent="0">
              <a:buNone/>
              <a:defRPr sz="2900"/>
            </a:lvl3pPr>
            <a:lvl4pPr marL="1644454" indent="0">
              <a:buNone/>
              <a:defRPr sz="2400"/>
            </a:lvl4pPr>
            <a:lvl5pPr marL="2192605" indent="0">
              <a:buNone/>
              <a:defRPr sz="2400"/>
            </a:lvl5pPr>
            <a:lvl6pPr marL="2740756" indent="0">
              <a:buNone/>
              <a:defRPr sz="2400"/>
            </a:lvl6pPr>
            <a:lvl7pPr marL="3288906" indent="0">
              <a:buNone/>
              <a:defRPr sz="2400"/>
            </a:lvl7pPr>
            <a:lvl8pPr marL="3837059" indent="0">
              <a:buNone/>
              <a:defRPr sz="2400"/>
            </a:lvl8pPr>
            <a:lvl9pPr marL="4385209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63" y="5577319"/>
            <a:ext cx="766857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3" y="285393"/>
            <a:ext cx="11502867" cy="1187715"/>
          </a:xfrm>
          <a:prstGeom prst="rect">
            <a:avLst/>
          </a:prstGeom>
        </p:spPr>
        <p:txBody>
          <a:bodyPr vert="horz" lIns="109631" tIns="54816" rIns="109631" bIns="548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3" y="1662803"/>
            <a:ext cx="11502867" cy="4703021"/>
          </a:xfrm>
          <a:prstGeom prst="rect">
            <a:avLst/>
          </a:prstGeom>
        </p:spPr>
        <p:txBody>
          <a:bodyPr vert="horz" lIns="109631" tIns="54816" rIns="109631" bIns="548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51" y="6605025"/>
            <a:ext cx="2982225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4" y="6605025"/>
            <a:ext cx="4047305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25"/>
            <a:ext cx="2982225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6301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111" indent="-411111" algn="l" defTabSz="1096301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745" indent="-342595" algn="l" defTabSz="1096301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377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529" indent="-274076" algn="l" defTabSz="109630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681" indent="-274076" algn="l" defTabSz="109630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832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83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1134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9285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152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301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454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605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75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90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05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20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4" y="285396"/>
            <a:ext cx="11502867" cy="1187715"/>
          </a:xfrm>
          <a:prstGeom prst="rect">
            <a:avLst/>
          </a:prstGeom>
        </p:spPr>
        <p:txBody>
          <a:bodyPr vert="horz" lIns="109533" tIns="54764" rIns="109533" bIns="547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4" y="1662821"/>
            <a:ext cx="11502867" cy="4703021"/>
          </a:xfrm>
          <a:prstGeom prst="rect">
            <a:avLst/>
          </a:prstGeom>
        </p:spPr>
        <p:txBody>
          <a:bodyPr vert="horz" lIns="109533" tIns="54764" rIns="109533" bIns="547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51" y="6605040"/>
            <a:ext cx="2982225" cy="379409"/>
          </a:xfrm>
          <a:prstGeom prst="rect">
            <a:avLst/>
          </a:prstGeom>
        </p:spPr>
        <p:txBody>
          <a:bodyPr vert="horz" lIns="109533" tIns="54764" rIns="109533" bIns="547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292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5292"/>
              <a:t>19.09.2020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4" y="6605040"/>
            <a:ext cx="4047305" cy="379409"/>
          </a:xfrm>
          <a:prstGeom prst="rect">
            <a:avLst/>
          </a:prstGeom>
        </p:spPr>
        <p:txBody>
          <a:bodyPr vert="horz" lIns="109533" tIns="54764" rIns="109533" bIns="547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29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40"/>
            <a:ext cx="2982225" cy="379409"/>
          </a:xfrm>
          <a:prstGeom prst="rect">
            <a:avLst/>
          </a:prstGeom>
        </p:spPr>
        <p:txBody>
          <a:bodyPr vert="horz" lIns="109533" tIns="54764" rIns="109533" bIns="547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292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529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8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095292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0733" indent="-410733" algn="l" defTabSz="109529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9928" indent="-342283" algn="l" defTabSz="1095292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124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6767" indent="-273826" algn="l" defTabSz="109529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4420" indent="-273826" algn="l" defTabSz="109529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2071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59719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7377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5015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48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292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2950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0595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246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5891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537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1192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1" y="1177533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1" y="224963"/>
            <a:ext cx="11447615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2"/>
            <a:ext cx="10044182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9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92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9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92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292"/>
              <a:t>19.09.2020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9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92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292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095" eaLnBrk="1" hangingPunct="1">
        <a:defRPr>
          <a:latin typeface="+mn-lt"/>
          <a:ea typeface="+mn-ea"/>
          <a:cs typeface="+mn-cs"/>
        </a:defRPr>
      </a:lvl2pPr>
      <a:lvl3pPr marL="1622188" eaLnBrk="1" hangingPunct="1">
        <a:defRPr>
          <a:latin typeface="+mn-lt"/>
          <a:ea typeface="+mn-ea"/>
          <a:cs typeface="+mn-cs"/>
        </a:defRPr>
      </a:lvl3pPr>
      <a:lvl4pPr marL="2433284" eaLnBrk="1" hangingPunct="1">
        <a:defRPr>
          <a:latin typeface="+mn-lt"/>
          <a:ea typeface="+mn-ea"/>
          <a:cs typeface="+mn-cs"/>
        </a:defRPr>
      </a:lvl4pPr>
      <a:lvl5pPr marL="3244380" eaLnBrk="1" hangingPunct="1">
        <a:defRPr>
          <a:latin typeface="+mn-lt"/>
          <a:ea typeface="+mn-ea"/>
          <a:cs typeface="+mn-cs"/>
        </a:defRPr>
      </a:lvl5pPr>
      <a:lvl6pPr marL="4055475" eaLnBrk="1" hangingPunct="1">
        <a:defRPr>
          <a:latin typeface="+mn-lt"/>
          <a:ea typeface="+mn-ea"/>
          <a:cs typeface="+mn-cs"/>
        </a:defRPr>
      </a:lvl6pPr>
      <a:lvl7pPr marL="4866571" eaLnBrk="1" hangingPunct="1">
        <a:defRPr>
          <a:latin typeface="+mn-lt"/>
          <a:ea typeface="+mn-ea"/>
          <a:cs typeface="+mn-cs"/>
        </a:defRPr>
      </a:lvl7pPr>
      <a:lvl8pPr marL="5677665" eaLnBrk="1" hangingPunct="1">
        <a:defRPr>
          <a:latin typeface="+mn-lt"/>
          <a:ea typeface="+mn-ea"/>
          <a:cs typeface="+mn-cs"/>
        </a:defRPr>
      </a:lvl8pPr>
      <a:lvl9pPr marL="648876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095" eaLnBrk="1" hangingPunct="1">
        <a:defRPr>
          <a:latin typeface="+mn-lt"/>
          <a:ea typeface="+mn-ea"/>
          <a:cs typeface="+mn-cs"/>
        </a:defRPr>
      </a:lvl2pPr>
      <a:lvl3pPr marL="1622188" eaLnBrk="1" hangingPunct="1">
        <a:defRPr>
          <a:latin typeface="+mn-lt"/>
          <a:ea typeface="+mn-ea"/>
          <a:cs typeface="+mn-cs"/>
        </a:defRPr>
      </a:lvl3pPr>
      <a:lvl4pPr marL="2433284" eaLnBrk="1" hangingPunct="1">
        <a:defRPr>
          <a:latin typeface="+mn-lt"/>
          <a:ea typeface="+mn-ea"/>
          <a:cs typeface="+mn-cs"/>
        </a:defRPr>
      </a:lvl4pPr>
      <a:lvl5pPr marL="3244380" eaLnBrk="1" hangingPunct="1">
        <a:defRPr>
          <a:latin typeface="+mn-lt"/>
          <a:ea typeface="+mn-ea"/>
          <a:cs typeface="+mn-cs"/>
        </a:defRPr>
      </a:lvl5pPr>
      <a:lvl6pPr marL="4055475" eaLnBrk="1" hangingPunct="1">
        <a:defRPr>
          <a:latin typeface="+mn-lt"/>
          <a:ea typeface="+mn-ea"/>
          <a:cs typeface="+mn-cs"/>
        </a:defRPr>
      </a:lvl6pPr>
      <a:lvl7pPr marL="4866571" eaLnBrk="1" hangingPunct="1">
        <a:defRPr>
          <a:latin typeface="+mn-lt"/>
          <a:ea typeface="+mn-ea"/>
          <a:cs typeface="+mn-cs"/>
        </a:defRPr>
      </a:lvl7pPr>
      <a:lvl8pPr marL="5677665" eaLnBrk="1" hangingPunct="1">
        <a:defRPr>
          <a:latin typeface="+mn-lt"/>
          <a:ea typeface="+mn-ea"/>
          <a:cs typeface="+mn-cs"/>
        </a:defRPr>
      </a:lvl8pPr>
      <a:lvl9pPr marL="6488763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347" y="3411"/>
            <a:ext cx="12763612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6664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05905" y="2341525"/>
            <a:ext cx="11412188" cy="3266780"/>
          </a:xfrm>
          <a:prstGeom prst="rect">
            <a:avLst/>
          </a:prstGeom>
        </p:spPr>
        <p:txBody>
          <a:bodyPr vert="horz" wrap="square" lIns="0" tIns="24626" rIns="0" bIns="0" rtlCol="0">
            <a:spAutoFit/>
          </a:bodyPr>
          <a:lstStyle/>
          <a:p>
            <a:pPr marL="32456" defTabSz="1016664">
              <a:spcBef>
                <a:spcPts val="195"/>
              </a:spcBef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5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54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57086" algn="ctr" defTabSz="1016664">
              <a:spcBef>
                <a:spcPts val="2175"/>
              </a:spcBef>
            </a:pPr>
            <a:r>
              <a:rPr lang="ru-RU" sz="6000" b="1" dirty="0">
                <a:latin typeface="Arial" pitchFamily="34" charset="0"/>
                <a:cs typeface="Arial" pitchFamily="34" charset="0"/>
              </a:rPr>
              <a:t>Масса тела. </a:t>
            </a:r>
            <a:endParaRPr lang="ru-RU" sz="6000" b="1" dirty="0" smtClean="0">
              <a:latin typeface="Arial" pitchFamily="34" charset="0"/>
              <a:cs typeface="Arial" pitchFamily="34" charset="0"/>
            </a:endParaRPr>
          </a:p>
          <a:p>
            <a:pPr marL="57086" algn="ctr" defTabSz="1016664">
              <a:spcBef>
                <a:spcPts val="2175"/>
              </a:spcBef>
            </a:pP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Единицы </a:t>
            </a:r>
            <a:r>
              <a:rPr lang="ru-RU" sz="6000" b="1" dirty="0">
                <a:latin typeface="Arial" pitchFamily="34" charset="0"/>
                <a:cs typeface="Arial" pitchFamily="34" charset="0"/>
              </a:rPr>
              <a:t>массы</a:t>
            </a:r>
            <a:endParaRPr lang="ru-RU" sz="3600" b="1" dirty="0" smtClean="0">
              <a:solidFill>
                <a:srgbClr val="3734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43268" y="2555032"/>
            <a:ext cx="762637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6664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0477228" y="466925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16664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0488144" y="495454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16664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892305" y="473255"/>
            <a:ext cx="807089" cy="1043919"/>
          </a:xfrm>
          <a:prstGeom prst="rect">
            <a:avLst/>
          </a:prstGeom>
        </p:spPr>
        <p:txBody>
          <a:bodyPr vert="horz" wrap="square" lIns="0" tIns="27983" rIns="0" bIns="0" rtlCol="0">
            <a:spAutoFit/>
          </a:bodyPr>
          <a:lstStyle/>
          <a:p>
            <a:pPr defTabSz="1016664">
              <a:spcBef>
                <a:spcPts val="221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739649" y="1386198"/>
            <a:ext cx="1610378" cy="375421"/>
          </a:xfrm>
          <a:prstGeom prst="rect">
            <a:avLst/>
          </a:prstGeom>
        </p:spPr>
        <p:txBody>
          <a:bodyPr vert="horz" wrap="square" lIns="0" tIns="21270" rIns="0" bIns="0" rtlCol="0">
            <a:spAutoFit/>
          </a:bodyPr>
          <a:lstStyle/>
          <a:p>
            <a:pPr defTabSz="1016664">
              <a:spcBef>
                <a:spcPts val="168"/>
              </a:spcBef>
            </a:pPr>
            <a:r>
              <a:rPr lang="ru-RU" sz="23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159577" y="495445"/>
            <a:ext cx="3929029" cy="949360"/>
          </a:xfrm>
          <a:prstGeom prst="rect">
            <a:avLst/>
          </a:prstGeom>
        </p:spPr>
        <p:txBody>
          <a:bodyPr vert="horz" wrap="square" lIns="0" tIns="2577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426" defTabSz="1614255">
              <a:spcBef>
                <a:spcPts val="203"/>
              </a:spcBef>
              <a:defRPr/>
            </a:pPr>
            <a:r>
              <a:rPr lang="ru-RU" sz="6000" kern="0" spc="8" dirty="0">
                <a:solidFill>
                  <a:sysClr val="window" lastClr="FFFFFF"/>
                </a:solidFill>
              </a:rPr>
              <a:t>Физика</a:t>
            </a:r>
            <a:endParaRPr lang="en-US" sz="60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41" y="544613"/>
            <a:ext cx="95546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0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780964" cy="71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0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5"/>
            <a:ext cx="12780963" cy="706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8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7" y="0"/>
            <a:ext cx="12783740" cy="708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4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780964" cy="711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4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3" y="-34771"/>
            <a:ext cx="12814366" cy="716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2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43"/>
            <a:ext cx="12780963" cy="719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449" y="2429033"/>
            <a:ext cx="5729634" cy="422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70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43" y="-32839"/>
            <a:ext cx="12811606" cy="721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86625" y="4469631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2</a:t>
            </a:r>
            <a:r>
              <a:rPr lang="ru-RU" sz="2400" b="1" dirty="0" smtClean="0"/>
              <a:t>00г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78713" y="4571256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5</a:t>
            </a:r>
            <a:r>
              <a:rPr lang="ru-RU" sz="2400" b="1" dirty="0" smtClean="0"/>
              <a:t>0г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530244" y="4613647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10г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067454" y="4262490"/>
            <a:ext cx="859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700г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231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1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Примеры: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817" y="1402904"/>
            <a:ext cx="10926749" cy="1231106"/>
          </a:xfrm>
        </p:spPr>
        <p:txBody>
          <a:bodyPr/>
          <a:lstStyle/>
          <a:p>
            <a:r>
              <a:rPr lang="ru-RU" sz="4000" i="0" dirty="0" smtClean="0"/>
              <a:t>    Выразите в килограммах массы тел: 3 т, 0,25 т, 300 г, 150 г, 10 мг.</a:t>
            </a:r>
            <a:endParaRPr lang="ru-RU" sz="4000" i="0" dirty="0"/>
          </a:p>
        </p:txBody>
      </p:sp>
      <p:sp>
        <p:nvSpPr>
          <p:cNvPr id="4" name="TextBox 3"/>
          <p:cNvSpPr txBox="1"/>
          <p:nvPr/>
        </p:nvSpPr>
        <p:spPr>
          <a:xfrm>
            <a:off x="773857" y="2775349"/>
            <a:ext cx="1513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1) 3 т =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34419" y="2775348"/>
            <a:ext cx="2605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3*1000 </a:t>
            </a:r>
            <a:r>
              <a:rPr lang="ru-RU" sz="3600" dirty="0"/>
              <a:t> </a:t>
            </a:r>
            <a:r>
              <a:rPr lang="ru-RU" sz="3600" dirty="0" smtClean="0"/>
              <a:t>кг  =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979904" y="2771056"/>
            <a:ext cx="160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3000 кг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73857" y="3563144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2)   0,25 ц = 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057772" y="3568823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0,25*100  кг  =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037558" y="3564885"/>
            <a:ext cx="1132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25 кг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73857" y="4321160"/>
            <a:ext cx="248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3</a:t>
            </a:r>
            <a:r>
              <a:rPr lang="ru-RU" sz="3600" dirty="0" smtClean="0"/>
              <a:t>)   300  г  = 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96612" y="4211216"/>
                <a:ext cx="1883849" cy="87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300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r>
                  <a:rPr lang="ru-RU" sz="3600" dirty="0" smtClean="0"/>
                  <a:t> кг  =</a:t>
                </a:r>
                <a:endParaRPr lang="ru-RU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12" y="4211216"/>
                <a:ext cx="1883849" cy="879215"/>
              </a:xfrm>
              <a:prstGeom prst="rect">
                <a:avLst/>
              </a:prstGeom>
              <a:blipFill rotWithShape="1">
                <a:blip r:embed="rId2"/>
                <a:stretch>
                  <a:fillRect r="-9061" b="-13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135956" y="4321159"/>
            <a:ext cx="124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0,3 кг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720189" y="5219328"/>
            <a:ext cx="2379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4)   150 г  = 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078113" y="5075312"/>
                <a:ext cx="1883849" cy="887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150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r>
                  <a:rPr lang="ru-RU" sz="3600" dirty="0" smtClean="0"/>
                  <a:t> кг  =</a:t>
                </a:r>
                <a:endParaRPr lang="ru-RU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113" y="5075312"/>
                <a:ext cx="1883849" cy="887166"/>
              </a:xfrm>
              <a:prstGeom prst="rect">
                <a:avLst/>
              </a:prstGeom>
              <a:blipFill rotWithShape="1">
                <a:blip r:embed="rId3"/>
                <a:stretch>
                  <a:fillRect r="-8738" b="-131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094337" y="5221069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0,15 кг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37316" y="6022997"/>
            <a:ext cx="2457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5</a:t>
            </a:r>
            <a:r>
              <a:rPr lang="ru-RU" sz="3600" dirty="0" smtClean="0"/>
              <a:t>)   10 мг  = 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138697" y="6013157"/>
            <a:ext cx="2635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10*0,001 г  =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766288" y="6013156"/>
            <a:ext cx="170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0,01 г  =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475642" y="5896713"/>
                <a:ext cx="1883849" cy="87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0,01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1000</m:t>
                        </m:r>
                      </m:den>
                    </m:f>
                  </m:oMath>
                </a14:m>
                <a:r>
                  <a:rPr lang="ru-RU" sz="3600" dirty="0" smtClean="0"/>
                  <a:t> кг  =</a:t>
                </a:r>
                <a:endParaRPr lang="ru-RU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642" y="5896713"/>
                <a:ext cx="1883849" cy="879215"/>
              </a:xfrm>
              <a:prstGeom prst="rect">
                <a:avLst/>
              </a:prstGeom>
              <a:blipFill rotWithShape="1">
                <a:blip r:embed="rId4"/>
                <a:stretch>
                  <a:fillRect r="-9061" b="-124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9359491" y="6013154"/>
            <a:ext cx="2183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0,00001 кг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3346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1" y="178776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Задание: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5905" y="2267000"/>
            <a:ext cx="10044182" cy="1323439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ru-RU" dirty="0" smtClean="0"/>
              <a:t>Прочитать тему 14</a:t>
            </a:r>
          </a:p>
          <a:p>
            <a:pPr marL="742950" indent="-742950">
              <a:buAutoNum type="arabicPeriod"/>
            </a:pPr>
            <a:r>
              <a:rPr lang="ru-RU" dirty="0" smtClean="0"/>
              <a:t>Ответить на вопросы (стр.31)</a:t>
            </a:r>
          </a:p>
        </p:txBody>
      </p:sp>
    </p:spTree>
    <p:extLst>
      <p:ext uri="{BB962C8B-B14F-4D97-AF65-F5344CB8AC3E}">
        <p14:creationId xmlns:p14="http://schemas.microsoft.com/office/powerpoint/2010/main" val="19064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1" y="224945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Масса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825" y="1474912"/>
            <a:ext cx="11665296" cy="1985159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 Масса - </a:t>
            </a:r>
            <a:r>
              <a:rPr lang="ru-RU" b="0" dirty="0" smtClean="0">
                <a:solidFill>
                  <a:schemeClr val="tx2"/>
                </a:solidFill>
              </a:rPr>
              <a:t>мера количества вещества, выраженная в эталонах масс, килограммах.</a:t>
            </a:r>
            <a:endParaRPr lang="ru-RU" b="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61" y="3131096"/>
            <a:ext cx="57150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8319" y="3656470"/>
            <a:ext cx="8611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tx2"/>
                </a:solidFill>
              </a:rPr>
              <a:t>m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82769" y="3682211"/>
            <a:ext cx="1628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tx2"/>
                </a:solidFill>
              </a:rPr>
              <a:t>[</a:t>
            </a:r>
            <a:r>
              <a:rPr lang="ru-RU" sz="6600" dirty="0" smtClean="0">
                <a:solidFill>
                  <a:schemeClr val="tx2"/>
                </a:solidFill>
              </a:rPr>
              <a:t>кг</a:t>
            </a:r>
            <a:r>
              <a:rPr lang="en-US" sz="6600" dirty="0" smtClean="0">
                <a:solidFill>
                  <a:schemeClr val="tx2"/>
                </a:solidFill>
              </a:rPr>
              <a:t>]</a:t>
            </a:r>
            <a:endParaRPr lang="ru-RU" sz="6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00"/>
            <a:ext cx="12767170" cy="7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106760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Единицы измерения массы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9" b="389"/>
          <a:stretch/>
        </p:blipFill>
        <p:spPr bwMode="auto">
          <a:xfrm>
            <a:off x="0" y="929390"/>
            <a:ext cx="12780963" cy="614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5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5" y="9681"/>
            <a:ext cx="12791558" cy="711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4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8096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7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300"/>
            <a:ext cx="12780964" cy="711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80963" cy="716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2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" y="-1"/>
            <a:ext cx="12780891" cy="712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6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3804</TotalTime>
  <Words>140</Words>
  <Application>Microsoft Office PowerPoint</Application>
  <PresentationFormat>Произвольный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1_Тема Office</vt:lpstr>
      <vt:lpstr>4_Тема Office</vt:lpstr>
      <vt:lpstr>Презентация PowerPoint</vt:lpstr>
      <vt:lpstr>Масса</vt:lpstr>
      <vt:lpstr>Презентация PowerPoint</vt:lpstr>
      <vt:lpstr>Единицы измерения массы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Примеры:</vt:lpstr>
      <vt:lpstr>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64</cp:revision>
  <dcterms:created xsi:type="dcterms:W3CDTF">2020-08-02T08:10:29Z</dcterms:created>
  <dcterms:modified xsi:type="dcterms:W3CDTF">2020-09-19T06:45:53Z</dcterms:modified>
</cp:coreProperties>
</file>