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2"/>
  </p:notesMasterIdLst>
  <p:sldIdLst>
    <p:sldId id="256" r:id="rId4"/>
    <p:sldId id="283" r:id="rId5"/>
    <p:sldId id="269" r:id="rId6"/>
    <p:sldId id="270" r:id="rId7"/>
    <p:sldId id="268" r:id="rId8"/>
    <p:sldId id="278" r:id="rId9"/>
    <p:sldId id="273" r:id="rId10"/>
    <p:sldId id="280" r:id="rId11"/>
    <p:sldId id="274" r:id="rId12"/>
    <p:sldId id="275" r:id="rId13"/>
    <p:sldId id="276" r:id="rId14"/>
    <p:sldId id="277" r:id="rId15"/>
    <p:sldId id="282" r:id="rId16"/>
    <p:sldId id="281" r:id="rId17"/>
    <p:sldId id="284" r:id="rId18"/>
    <p:sldId id="285" r:id="rId19"/>
    <p:sldId id="272" r:id="rId20"/>
    <p:sldId id="267" r:id="rId21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>
        <p:scale>
          <a:sx n="64" d="100"/>
          <a:sy n="64" d="100"/>
        </p:scale>
        <p:origin x="-990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8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9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9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4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9" y="28375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7" y="4988421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7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7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7" y="28540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7" y="28540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8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3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8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25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21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40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19.09.2020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5905" y="2341525"/>
            <a:ext cx="11412188" cy="3266780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86" algn="ctr" defTabSz="1016664">
              <a:spcBef>
                <a:spcPts val="2175"/>
              </a:spcBef>
            </a:pPr>
            <a:r>
              <a:rPr lang="ru-RU" sz="6000" b="1" dirty="0">
                <a:latin typeface="Arial" pitchFamily="34" charset="0"/>
                <a:cs typeface="Arial" pitchFamily="34" charset="0"/>
              </a:rPr>
              <a:t>Масса тела. </a:t>
            </a:r>
            <a:endParaRPr lang="ru-RU" sz="6000" b="1" dirty="0" smtClean="0">
              <a:latin typeface="Arial" pitchFamily="34" charset="0"/>
              <a:cs typeface="Arial" pitchFamily="34" charset="0"/>
            </a:endParaRPr>
          </a:p>
          <a:p>
            <a:pPr marL="57086" algn="ctr" defTabSz="1016664">
              <a:spcBef>
                <a:spcPts val="2175"/>
              </a:spcBef>
            </a:pP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Единицы 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массы</a:t>
            </a:r>
            <a:endParaRPr lang="ru-RU" sz="3600" b="1" dirty="0" smtClean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268" y="255503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5" y="473255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7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1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4" cy="71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0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75"/>
            <a:ext cx="12780963" cy="7067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688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7" y="0"/>
            <a:ext cx="12783740" cy="708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4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45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03" y="-34771"/>
            <a:ext cx="12814366" cy="7161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22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43"/>
            <a:ext cx="12780963" cy="719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449" y="2429033"/>
            <a:ext cx="5729634" cy="4220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70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43" y="-32839"/>
            <a:ext cx="12811606" cy="721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86625" y="4469631"/>
            <a:ext cx="760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2</a:t>
            </a:r>
            <a:r>
              <a:rPr lang="ru-RU" sz="2400" b="1" dirty="0" smtClean="0"/>
              <a:t>00г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478713" y="4571256"/>
            <a:ext cx="604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5</a:t>
            </a:r>
            <a:r>
              <a:rPr lang="ru-RU" sz="2400" b="1" dirty="0" smtClean="0"/>
              <a:t>0г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530244" y="4613647"/>
            <a:ext cx="604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10г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067454" y="4262490"/>
            <a:ext cx="859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700г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2316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Примеры: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402904"/>
            <a:ext cx="10926749" cy="1231106"/>
          </a:xfrm>
        </p:spPr>
        <p:txBody>
          <a:bodyPr/>
          <a:lstStyle/>
          <a:p>
            <a:r>
              <a:rPr lang="ru-RU" sz="4000" i="0" dirty="0" smtClean="0"/>
              <a:t>    Выразите в килограммах массы тел: 3 т, 0,25 т, 300 г, 150 г, 10 мг.</a:t>
            </a:r>
            <a:endParaRPr lang="ru-RU" sz="4000" i="0" dirty="0"/>
          </a:p>
        </p:txBody>
      </p:sp>
      <p:sp>
        <p:nvSpPr>
          <p:cNvPr id="4" name="TextBox 3"/>
          <p:cNvSpPr txBox="1"/>
          <p:nvPr/>
        </p:nvSpPr>
        <p:spPr>
          <a:xfrm>
            <a:off x="773857" y="2775349"/>
            <a:ext cx="1513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1) 3 т =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34419" y="2775348"/>
            <a:ext cx="2605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3*1000 </a:t>
            </a:r>
            <a:r>
              <a:rPr lang="ru-RU" sz="3600" dirty="0"/>
              <a:t> </a:t>
            </a:r>
            <a:r>
              <a:rPr lang="ru-RU" sz="3600" dirty="0" smtClean="0"/>
              <a:t>кг  =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979904" y="2771056"/>
            <a:ext cx="1600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3000 кг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73857" y="3563144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2)   0,25 ц = 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057772" y="3568823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0,25*100  кг  =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037558" y="3564885"/>
            <a:ext cx="1132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25 кг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773857" y="4321160"/>
            <a:ext cx="2483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3</a:t>
            </a:r>
            <a:r>
              <a:rPr lang="ru-RU" sz="3600" dirty="0" smtClean="0"/>
              <a:t>)   300  г  =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96612" y="4211216"/>
                <a:ext cx="1883849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300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600" dirty="0" smtClean="0"/>
                  <a:t> кг 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612" y="4211216"/>
                <a:ext cx="1883849" cy="879215"/>
              </a:xfrm>
              <a:prstGeom prst="rect">
                <a:avLst/>
              </a:prstGeom>
              <a:blipFill rotWithShape="1">
                <a:blip r:embed="rId2"/>
                <a:stretch>
                  <a:fillRect r="-9061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135956" y="4321159"/>
            <a:ext cx="1247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0,3 кг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20189" y="5219328"/>
            <a:ext cx="2379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4)   150 г  =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78113" y="5075312"/>
                <a:ext cx="1883849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150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600" dirty="0" smtClean="0"/>
                  <a:t> кг 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113" y="5075312"/>
                <a:ext cx="1883849" cy="887166"/>
              </a:xfrm>
              <a:prstGeom prst="rect">
                <a:avLst/>
              </a:prstGeom>
              <a:blipFill rotWithShape="1">
                <a:blip r:embed="rId3"/>
                <a:stretch>
                  <a:fillRect r="-8738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094337" y="5221069"/>
            <a:ext cx="1481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0,15 кг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737316" y="6022997"/>
            <a:ext cx="2457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5</a:t>
            </a:r>
            <a:r>
              <a:rPr lang="ru-RU" sz="3600" dirty="0" smtClean="0"/>
              <a:t>)   10 мг  = 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138697" y="6013157"/>
            <a:ext cx="2635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10*0,001 г  =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5766288" y="6013156"/>
            <a:ext cx="1704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0,01 г  =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75642" y="5896713"/>
                <a:ext cx="1883849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0,01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600" dirty="0" smtClean="0"/>
                  <a:t> кг 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642" y="5896713"/>
                <a:ext cx="1883849" cy="879215"/>
              </a:xfrm>
              <a:prstGeom prst="rect">
                <a:avLst/>
              </a:prstGeom>
              <a:blipFill rotWithShape="1">
                <a:blip r:embed="rId4"/>
                <a:stretch>
                  <a:fillRect r="-9061" b="-12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359491" y="6013154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0,00001 кг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3346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5905" y="2267000"/>
            <a:ext cx="1004418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тему 14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(стр.31)</a:t>
            </a: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Масса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474912"/>
            <a:ext cx="11665296" cy="198515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Масса - </a:t>
            </a:r>
            <a:r>
              <a:rPr lang="ru-RU" b="0" dirty="0" smtClean="0">
                <a:solidFill>
                  <a:schemeClr val="tx2"/>
                </a:solidFill>
              </a:rPr>
              <a:t>мера количества вещества, выраженная в эталонах масс, килограммах.</a:t>
            </a:r>
            <a:endParaRPr lang="ru-RU" b="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161" y="3131096"/>
            <a:ext cx="571500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8319" y="3656470"/>
            <a:ext cx="8611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chemeClr val="tx2"/>
                </a:solidFill>
              </a:rPr>
              <a:t>m</a:t>
            </a:r>
            <a:endParaRPr lang="ru-RU" sz="6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2769" y="3682211"/>
            <a:ext cx="1628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tx2"/>
                </a:solidFill>
              </a:rPr>
              <a:t>[</a:t>
            </a:r>
            <a:r>
              <a:rPr lang="ru-RU" sz="6600" dirty="0" smtClean="0">
                <a:solidFill>
                  <a:schemeClr val="tx2"/>
                </a:solidFill>
              </a:rPr>
              <a:t>кг</a:t>
            </a:r>
            <a:r>
              <a:rPr lang="en-US" sz="6600" dirty="0" smtClean="0">
                <a:solidFill>
                  <a:schemeClr val="tx2"/>
                </a:solidFill>
              </a:rPr>
              <a:t>]</a:t>
            </a:r>
            <a:endParaRPr lang="ru-RU" sz="6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000"/>
            <a:ext cx="12767170" cy="715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106760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Единицы измерения массы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9" b="389"/>
          <a:stretch/>
        </p:blipFill>
        <p:spPr bwMode="auto">
          <a:xfrm>
            <a:off x="0" y="929390"/>
            <a:ext cx="12780963" cy="614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55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95" y="9681"/>
            <a:ext cx="12791558" cy="711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49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74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0300"/>
            <a:ext cx="12780964" cy="711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6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23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" y="-1"/>
            <a:ext cx="12780891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6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3804</TotalTime>
  <Words>140</Words>
  <Application>Microsoft Office PowerPoint</Application>
  <PresentationFormat>Произвольный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1_Тема Office</vt:lpstr>
      <vt:lpstr>4_Тема Office</vt:lpstr>
      <vt:lpstr>Презентация PowerPoint</vt:lpstr>
      <vt:lpstr>Масса</vt:lpstr>
      <vt:lpstr>Презентация PowerPoint</vt:lpstr>
      <vt:lpstr>Единицы измерения массы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64</cp:revision>
  <dcterms:created xsi:type="dcterms:W3CDTF">2020-08-02T08:10:29Z</dcterms:created>
  <dcterms:modified xsi:type="dcterms:W3CDTF">2020-09-19T06:45:53Z</dcterms:modified>
</cp:coreProperties>
</file>