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2"/>
  </p:notesMasterIdLst>
  <p:sldIdLst>
    <p:sldId id="256" r:id="rId4"/>
    <p:sldId id="278" r:id="rId5"/>
    <p:sldId id="270" r:id="rId6"/>
    <p:sldId id="288" r:id="rId7"/>
    <p:sldId id="286" r:id="rId8"/>
    <p:sldId id="285" r:id="rId9"/>
    <p:sldId id="282" r:id="rId10"/>
    <p:sldId id="283" r:id="rId11"/>
    <p:sldId id="279" r:id="rId12"/>
    <p:sldId id="280" r:id="rId13"/>
    <p:sldId id="281" r:id="rId14"/>
    <p:sldId id="271" r:id="rId15"/>
    <p:sldId id="272" r:id="rId16"/>
    <p:sldId id="273" r:id="rId17"/>
    <p:sldId id="275" r:id="rId18"/>
    <p:sldId id="276" r:id="rId19"/>
    <p:sldId id="277" r:id="rId20"/>
    <p:sldId id="267" r:id="rId21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>
        <p:scale>
          <a:sx n="64" d="100"/>
          <a:sy n="64" d="100"/>
        </p:scale>
        <p:origin x="-990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8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9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9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4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9" y="28375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7" y="4988421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7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7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7" y="28540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7" y="28540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8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3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8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25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21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16.09.2020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40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16.09.2020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5905" y="2341525"/>
            <a:ext cx="11412188" cy="4461979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86" algn="ctr" defTabSz="1016664">
              <a:spcBef>
                <a:spcPts val="2175"/>
              </a:spcBef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Молекулярное строение твердых тел, газов и жидкостей Изучение явления диффузии в жидкостях</a:t>
            </a:r>
            <a:endParaRPr lang="ru-RU" sz="3200" b="1" dirty="0" smtClean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3268" y="255503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55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7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1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1720"/>
          <p:cNvPicPr>
            <a:picLocks noChangeAspect="1" noChangeArrowheads="1"/>
          </p:cNvPicPr>
          <p:nvPr/>
        </p:nvPicPr>
        <p:blipFill>
          <a:blip r:embed="rId3">
            <a:lum bright="-18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98793" y="2915072"/>
            <a:ext cx="3160399" cy="252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0845" y="2081089"/>
            <a:ext cx="9095342" cy="496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 твердых  телах расстояния между молекулами равно размерам молекул, поэтому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твердые тела сохраняют форму.</a:t>
            </a:r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Молекулы расположены в определенном порядке, называемом кристаллическая решетка, поэтому в  обычных  условиях  </a:t>
            </a:r>
          </a:p>
          <a:p>
            <a:pPr algn="ctr" eaLnBrk="1" hangingPunct="1"/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твердые  тела сохраняют свой</a:t>
            </a:r>
          </a:p>
          <a:p>
            <a:pPr algn="ctr" eaLnBrk="1" hangingPunct="1"/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объём.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93" y="273067"/>
            <a:ext cx="12591563" cy="18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400" b="1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Расположение молекул в твердых телах</a:t>
            </a:r>
          </a:p>
        </p:txBody>
      </p:sp>
    </p:spTree>
    <p:extLst>
      <p:ext uri="{BB962C8B-B14F-4D97-AF65-F5344CB8AC3E}">
        <p14:creationId xmlns:p14="http://schemas.microsoft.com/office/powerpoint/2010/main" val="335526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tx2"/>
                </a:solidFill>
              </a:rPr>
              <a:t>Кристаллическая решетка</a:t>
            </a:r>
            <a:endParaRPr lang="ru-RU" sz="54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505" y="1258888"/>
            <a:ext cx="12067640" cy="198515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- это совокупность точек пространства, в которых располагаются частицы, образуя кристалл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318" y="3619714"/>
            <a:ext cx="4429119" cy="295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1" y="3259514"/>
            <a:ext cx="367240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745" y="3131096"/>
            <a:ext cx="3791593" cy="261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" y="16913"/>
            <a:ext cx="12777121" cy="710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4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23" y="-26047"/>
            <a:ext cx="12860612" cy="7152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05" y="720061"/>
            <a:ext cx="4014336" cy="377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4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71" y="0"/>
            <a:ext cx="12799834" cy="712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85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Тесты: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1" y="1402904"/>
            <a:ext cx="12241360" cy="518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557833" y="284306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57833" y="3923184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2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09" y="1618928"/>
            <a:ext cx="11985903" cy="432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773857" y="334712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73857" y="47152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1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17" y="1402904"/>
            <a:ext cx="1198102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773857" y="291507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73857" y="529133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66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5905" y="2267000"/>
            <a:ext cx="10044182" cy="264687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/>
              <a:t>Прочитать тему 12</a:t>
            </a:r>
          </a:p>
          <a:p>
            <a:pPr marL="742950" indent="-742950">
              <a:buAutoNum type="arabicPeriod"/>
            </a:pPr>
            <a:r>
              <a:rPr lang="ru-RU" dirty="0" smtClean="0"/>
              <a:t>Ответить на вопросы (стр.28)</a:t>
            </a:r>
          </a:p>
          <a:p>
            <a:pPr marL="742950" indent="-742950">
              <a:buAutoNum type="arabicPeriod"/>
            </a:pPr>
            <a:r>
              <a:rPr lang="ru-RU" dirty="0" smtClean="0"/>
              <a:t>Выполнить практическое задание ( тема 13, стр.28 )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7256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5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-37256"/>
            <a:ext cx="12789842" cy="716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6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188562" y="2009702"/>
            <a:ext cx="6341665" cy="442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500" b="1" dirty="0">
                <a:solidFill>
                  <a:schemeClr val="tx2"/>
                </a:solidFill>
                <a:latin typeface="Tahoma" pitchFamily="34" charset="0"/>
              </a:rPr>
              <a:t>Газы  не  имеют  собственной  формы и постоянного  объема. </a:t>
            </a:r>
            <a:endParaRPr lang="en-US" sz="3500" b="1" dirty="0">
              <a:solidFill>
                <a:schemeClr val="tx2"/>
              </a:solidFill>
              <a:latin typeface="Tahoma" pitchFamily="34" charset="0"/>
            </a:endParaRPr>
          </a:p>
          <a:p>
            <a:pPr algn="ctr" eaLnBrk="1" hangingPunct="1"/>
            <a:r>
              <a:rPr lang="ru-RU" sz="3500" b="1" dirty="0">
                <a:solidFill>
                  <a:schemeClr val="tx2"/>
                </a:solidFill>
                <a:latin typeface="Tahoma" pitchFamily="34" charset="0"/>
              </a:rPr>
              <a:t>Они  принимают  форму  сосуда  и  полностью  заполняют весь представленный  им  объем.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206564" y="349658"/>
            <a:ext cx="6121535" cy="96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500" b="1">
                <a:solidFill>
                  <a:srgbClr val="800080"/>
                </a:solidFill>
                <a:latin typeface="Tahoma" pitchFamily="34" charset="0"/>
              </a:rPr>
              <a:t>Свойства газов.</a:t>
            </a:r>
            <a:r>
              <a:rPr lang="ru-RU">
                <a:latin typeface="Tahoma" pitchFamily="34" charset="0"/>
              </a:rPr>
              <a:t> </a:t>
            </a:r>
          </a:p>
        </p:txBody>
      </p:sp>
      <p:pic>
        <p:nvPicPr>
          <p:cNvPr id="7" name="Picture 4" descr="ri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90" y="1330365"/>
            <a:ext cx="5420815" cy="5587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4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172"/>
            <a:ext cx="12780963" cy="71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50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559900" y="3048470"/>
            <a:ext cx="230564" cy="3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" y="1544942"/>
            <a:ext cx="8101267" cy="550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Молекулы  газов находятся на расстояниях, намного превышающих их размеры, поэтому не притягиваются друг к другу; они  непрерывно движутся с огромными скоростями,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поэтому </a:t>
            </a:r>
            <a:endParaRPr lang="en-US" sz="35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газы заполняют весь предоставленный объем, принимая форму сосуда. </a:t>
            </a:r>
          </a:p>
        </p:txBody>
      </p:sp>
      <p:pic>
        <p:nvPicPr>
          <p:cNvPr id="8" name="Picture 7" descr="1718"/>
          <p:cNvPicPr>
            <a:picLocks noChangeAspect="1" noChangeArrowheads="1"/>
          </p:cNvPicPr>
          <p:nvPr/>
        </p:nvPicPr>
        <p:blipFill>
          <a:blip r:embed="rId3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10292" y="1847978"/>
            <a:ext cx="4566532" cy="468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989881" y="-37256"/>
            <a:ext cx="10873208" cy="18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500" b="1" dirty="0">
                <a:solidFill>
                  <a:srgbClr val="800080"/>
                </a:solidFill>
                <a:latin typeface="Tahoma" pitchFamily="34" charset="0"/>
              </a:rPr>
              <a:t>Расположение молекул</a:t>
            </a:r>
          </a:p>
          <a:p>
            <a:pPr algn="ctr" eaLnBrk="1" hangingPunct="1"/>
            <a:r>
              <a:rPr lang="ru-RU" sz="5500" b="1" dirty="0">
                <a:solidFill>
                  <a:srgbClr val="800080"/>
                </a:solidFill>
                <a:latin typeface="Tahoma" pitchFamily="34" charset="0"/>
              </a:rPr>
              <a:t> в газах.</a:t>
            </a:r>
          </a:p>
        </p:txBody>
      </p:sp>
    </p:spTree>
    <p:extLst>
      <p:ext uri="{BB962C8B-B14F-4D97-AF65-F5344CB8AC3E}">
        <p14:creationId xmlns:p14="http://schemas.microsoft.com/office/powerpoint/2010/main" val="16495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446" y="2387664"/>
            <a:ext cx="8152302" cy="4588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63594" y="198140"/>
            <a:ext cx="7913693" cy="96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4135" tIns="57068" rIns="114135" bIns="57068">
            <a:spAutoFit/>
          </a:bodyPr>
          <a:lstStyle/>
          <a:p>
            <a:pPr eaLnBrk="1" hangingPunct="1"/>
            <a:r>
              <a:rPr lang="ru-RU" sz="5500" b="1">
                <a:solidFill>
                  <a:srgbClr val="800080"/>
                </a:solidFill>
                <a:latin typeface="Tahoma" pitchFamily="34" charset="0"/>
              </a:rPr>
              <a:t>Свойства жидкостей</a:t>
            </a:r>
            <a:r>
              <a:rPr lang="ru-RU" b="1">
                <a:solidFill>
                  <a:srgbClr val="800080"/>
                </a:solidFill>
                <a:latin typeface="Tahoma" pitchFamily="34" charset="0"/>
              </a:rPr>
              <a:t>.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1476" y="1103921"/>
            <a:ext cx="12279488" cy="134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135" tIns="57068" rIns="114135" bIns="57068">
            <a:spAutoFit/>
          </a:bodyPr>
          <a:lstStyle/>
          <a:p>
            <a:pPr algn="ctr" eaLnBrk="1" hangingPunct="1"/>
            <a:r>
              <a:rPr lang="ru-RU" sz="4000" b="1" dirty="0">
                <a:solidFill>
                  <a:schemeClr val="tx2"/>
                </a:solidFill>
                <a:latin typeface="Tahoma" pitchFamily="34" charset="0"/>
              </a:rPr>
              <a:t>Жидкости  легко  меняют  свою форму, но  сохраняют  объем</a:t>
            </a:r>
          </a:p>
        </p:txBody>
      </p:sp>
    </p:spTree>
    <p:extLst>
      <p:ext uri="{BB962C8B-B14F-4D97-AF65-F5344CB8AC3E}">
        <p14:creationId xmlns:p14="http://schemas.microsoft.com/office/powerpoint/2010/main" val="3961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1" y="1662204"/>
            <a:ext cx="8766745" cy="550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Молекулы в жидкостях расположены на расстояниях, равных размерам молекул, сохраняя так называемый ближний порядок, поэтому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жидкости сохраняют </a:t>
            </a:r>
            <a:endParaRPr lang="en-US" sz="35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свой объем.</a:t>
            </a:r>
            <a:endParaRPr lang="en-US" sz="35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sz="35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Молекулы непрерывно движутся, совершая перескоки, поэтому </a:t>
            </a:r>
            <a:endParaRPr lang="en-US" sz="35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жидкости текут, принимая форму сосуда.</a:t>
            </a:r>
            <a:r>
              <a:rPr lang="ru-RU" sz="3500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6" name="Picture 3" descr="1719"/>
          <p:cNvPicPr>
            <a:picLocks noChangeAspect="1" noChangeArrowheads="1"/>
          </p:cNvPicPr>
          <p:nvPr/>
        </p:nvPicPr>
        <p:blipFill>
          <a:blip r:embed="rId3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66744" y="3203104"/>
            <a:ext cx="3747624" cy="294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45866" y="1"/>
            <a:ext cx="11305256" cy="180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400" b="1" dirty="0">
                <a:solidFill>
                  <a:srgbClr val="800080"/>
                </a:solidFill>
                <a:latin typeface="Tahoma" pitchFamily="34" charset="0"/>
              </a:rPr>
              <a:t>Расположение молекул</a:t>
            </a:r>
          </a:p>
          <a:p>
            <a:pPr algn="ctr" eaLnBrk="1" hangingPunct="1"/>
            <a:r>
              <a:rPr lang="ru-RU" sz="5400" b="1" dirty="0">
                <a:solidFill>
                  <a:srgbClr val="800080"/>
                </a:solidFill>
                <a:latin typeface="Tahoma" pitchFamily="34" charset="0"/>
              </a:rPr>
              <a:t> в жидкостях.</a:t>
            </a:r>
            <a:r>
              <a:rPr lang="ru-RU" sz="2000" dirty="0">
                <a:solidFill>
                  <a:srgbClr val="800080"/>
                </a:solidFill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83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" y="0"/>
            <a:ext cx="12780170" cy="712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659750" y="273066"/>
            <a:ext cx="8412226" cy="96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500" b="1">
                <a:solidFill>
                  <a:srgbClr val="800080"/>
                </a:solidFill>
                <a:latin typeface="Tahoma" pitchFamily="34" charset="0"/>
              </a:rPr>
              <a:t>Свойства твердых тел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042136" y="2026352"/>
            <a:ext cx="230564" cy="3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>
              <a:latin typeface="Tahoma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759603" y="1330366"/>
            <a:ext cx="9093123" cy="134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4135" tIns="57068" rIns="114135" bIns="57068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chemeClr val="tx2"/>
                </a:solidFill>
                <a:latin typeface="Tahoma" pitchFamily="34" charset="0"/>
              </a:rPr>
              <a:t>Твердые тела сохраняют свою форму и объем.</a:t>
            </a:r>
            <a:r>
              <a:rPr lang="ru-RU" dirty="0">
                <a:solidFill>
                  <a:schemeClr val="tx2"/>
                </a:solidFill>
                <a:latin typeface="Tahoma" pitchFamily="34" charset="0"/>
              </a:rPr>
              <a:t> </a:t>
            </a:r>
          </a:p>
        </p:txBody>
      </p:sp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309" y="2840555"/>
            <a:ext cx="5991076" cy="3746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3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3586</TotalTime>
  <Words>232</Words>
  <Application>Microsoft Office PowerPoint</Application>
  <PresentationFormat>Произвольный</PresentationFormat>
  <Paragraphs>33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1_Тема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Кристаллическая решетка</vt:lpstr>
      <vt:lpstr>Презентация PowerPoint</vt:lpstr>
      <vt:lpstr>Презентация PowerPoint</vt:lpstr>
      <vt:lpstr>Презентация PowerPoint</vt:lpstr>
      <vt:lpstr>Тесты: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48</cp:revision>
  <dcterms:created xsi:type="dcterms:W3CDTF">2020-08-02T08:10:29Z</dcterms:created>
  <dcterms:modified xsi:type="dcterms:W3CDTF">2020-09-16T19:28:59Z</dcterms:modified>
</cp:coreProperties>
</file>