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79" r:id="rId4"/>
  </p:sldMasterIdLst>
  <p:notesMasterIdLst>
    <p:notesMasterId r:id="rId26"/>
  </p:notesMasterIdLst>
  <p:sldIdLst>
    <p:sldId id="256" r:id="rId5"/>
    <p:sldId id="281" r:id="rId6"/>
    <p:sldId id="282" r:id="rId7"/>
    <p:sldId id="283" r:id="rId8"/>
    <p:sldId id="288" r:id="rId9"/>
    <p:sldId id="278" r:id="rId10"/>
    <p:sldId id="268" r:id="rId11"/>
    <p:sldId id="279" r:id="rId12"/>
    <p:sldId id="275" r:id="rId13"/>
    <p:sldId id="284" r:id="rId14"/>
    <p:sldId id="285" r:id="rId15"/>
    <p:sldId id="286" r:id="rId16"/>
    <p:sldId id="276" r:id="rId17"/>
    <p:sldId id="274" r:id="rId18"/>
    <p:sldId id="289" r:id="rId19"/>
    <p:sldId id="270" r:id="rId20"/>
    <p:sldId id="271" r:id="rId21"/>
    <p:sldId id="287" r:id="rId22"/>
    <p:sldId id="272" r:id="rId23"/>
    <p:sldId id="273" r:id="rId24"/>
    <p:sldId id="267" r:id="rId25"/>
  </p:sldIdLst>
  <p:sldSz cx="12780963" cy="7126288"/>
  <p:notesSz cx="6858000" cy="9144000"/>
  <p:defaultTextStyle>
    <a:defPPr>
      <a:defRPr lang="ru-RU"/>
    </a:defPPr>
    <a:lvl1pPr marL="0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152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6301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4454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2605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0756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88906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37059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5209" algn="l" defTabSz="109630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>
        <p:scale>
          <a:sx n="64" d="100"/>
          <a:sy n="64" d="100"/>
        </p:scale>
        <p:origin x="-864" y="-186"/>
      </p:cViewPr>
      <p:guideLst>
        <p:guide orient="horz" pos="2245"/>
        <p:guide pos="4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03EAF-CA91-451E-AF24-DED0DF714AC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5600" y="685800"/>
            <a:ext cx="6146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B83A5-BD5C-4FB8-993C-81707C7C9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577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8573" y="2213780"/>
            <a:ext cx="10863818" cy="15275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7149" y="4038230"/>
            <a:ext cx="8946675" cy="18211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63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4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2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0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8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7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5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613" y="4579300"/>
            <a:ext cx="10863818" cy="141536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9613" y="3020429"/>
            <a:ext cx="10863818" cy="155887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15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630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44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26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0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889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3705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520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9048" y="1662803"/>
            <a:ext cx="5644925" cy="470302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96990" y="1662803"/>
            <a:ext cx="5644925" cy="470302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9053" y="1595167"/>
            <a:ext cx="5647145" cy="66479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152" indent="0">
              <a:buNone/>
              <a:defRPr sz="2400" b="1"/>
            </a:lvl2pPr>
            <a:lvl3pPr marL="1096301" indent="0">
              <a:buNone/>
              <a:defRPr sz="2200" b="1"/>
            </a:lvl3pPr>
            <a:lvl4pPr marL="1644454" indent="0">
              <a:buNone/>
              <a:defRPr sz="1900" b="1"/>
            </a:lvl4pPr>
            <a:lvl5pPr marL="2192605" indent="0">
              <a:buNone/>
              <a:defRPr sz="1900" b="1"/>
            </a:lvl5pPr>
            <a:lvl6pPr marL="2740756" indent="0">
              <a:buNone/>
              <a:defRPr sz="1900" b="1"/>
            </a:lvl6pPr>
            <a:lvl7pPr marL="3288906" indent="0">
              <a:buNone/>
              <a:defRPr sz="1900" b="1"/>
            </a:lvl7pPr>
            <a:lvl8pPr marL="3837059" indent="0">
              <a:buNone/>
              <a:defRPr sz="1900" b="1"/>
            </a:lvl8pPr>
            <a:lvl9pPr marL="4385209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9053" y="2259957"/>
            <a:ext cx="5647145" cy="4105864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92552" y="1595167"/>
            <a:ext cx="5649363" cy="66479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152" indent="0">
              <a:buNone/>
              <a:defRPr sz="2400" b="1"/>
            </a:lvl2pPr>
            <a:lvl3pPr marL="1096301" indent="0">
              <a:buNone/>
              <a:defRPr sz="2200" b="1"/>
            </a:lvl3pPr>
            <a:lvl4pPr marL="1644454" indent="0">
              <a:buNone/>
              <a:defRPr sz="1900" b="1"/>
            </a:lvl4pPr>
            <a:lvl5pPr marL="2192605" indent="0">
              <a:buNone/>
              <a:defRPr sz="1900" b="1"/>
            </a:lvl5pPr>
            <a:lvl6pPr marL="2740756" indent="0">
              <a:buNone/>
              <a:defRPr sz="1900" b="1"/>
            </a:lvl6pPr>
            <a:lvl7pPr marL="3288906" indent="0">
              <a:buNone/>
              <a:defRPr sz="1900" b="1"/>
            </a:lvl7pPr>
            <a:lvl8pPr marL="3837059" indent="0">
              <a:buNone/>
              <a:defRPr sz="1900" b="1"/>
            </a:lvl8pPr>
            <a:lvl9pPr marL="4385209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492552" y="2259957"/>
            <a:ext cx="5649363" cy="4105864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056" y="283732"/>
            <a:ext cx="4204848" cy="120751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97008" y="283744"/>
            <a:ext cx="7144913" cy="6082089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9056" y="1491247"/>
            <a:ext cx="4204848" cy="4874579"/>
          </a:xfrm>
        </p:spPr>
        <p:txBody>
          <a:bodyPr/>
          <a:lstStyle>
            <a:lvl1pPr marL="0" indent="0">
              <a:buNone/>
              <a:defRPr sz="1700"/>
            </a:lvl1pPr>
            <a:lvl2pPr marL="548152" indent="0">
              <a:buNone/>
              <a:defRPr sz="1400"/>
            </a:lvl2pPr>
            <a:lvl3pPr marL="1096301" indent="0">
              <a:buNone/>
              <a:defRPr sz="1200"/>
            </a:lvl3pPr>
            <a:lvl4pPr marL="1644454" indent="0">
              <a:buNone/>
              <a:defRPr sz="1100"/>
            </a:lvl4pPr>
            <a:lvl5pPr marL="2192605" indent="0">
              <a:buNone/>
              <a:defRPr sz="1100"/>
            </a:lvl5pPr>
            <a:lvl6pPr marL="2740756" indent="0">
              <a:buNone/>
              <a:defRPr sz="1100"/>
            </a:lvl6pPr>
            <a:lvl7pPr marL="3288906" indent="0">
              <a:buNone/>
              <a:defRPr sz="1100"/>
            </a:lvl7pPr>
            <a:lvl8pPr marL="3837059" indent="0">
              <a:buNone/>
              <a:defRPr sz="1100"/>
            </a:lvl8pPr>
            <a:lvl9pPr marL="438520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5163" y="4988413"/>
            <a:ext cx="7668578" cy="58890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5163" y="636758"/>
            <a:ext cx="7668578" cy="4275773"/>
          </a:xfrm>
        </p:spPr>
        <p:txBody>
          <a:bodyPr/>
          <a:lstStyle>
            <a:lvl1pPr marL="0" indent="0">
              <a:buNone/>
              <a:defRPr sz="3800"/>
            </a:lvl1pPr>
            <a:lvl2pPr marL="548152" indent="0">
              <a:buNone/>
              <a:defRPr sz="3400"/>
            </a:lvl2pPr>
            <a:lvl3pPr marL="1096301" indent="0">
              <a:buNone/>
              <a:defRPr sz="2900"/>
            </a:lvl3pPr>
            <a:lvl4pPr marL="1644454" indent="0">
              <a:buNone/>
              <a:defRPr sz="2400"/>
            </a:lvl4pPr>
            <a:lvl5pPr marL="2192605" indent="0">
              <a:buNone/>
              <a:defRPr sz="2400"/>
            </a:lvl5pPr>
            <a:lvl6pPr marL="2740756" indent="0">
              <a:buNone/>
              <a:defRPr sz="2400"/>
            </a:lvl6pPr>
            <a:lvl7pPr marL="3288906" indent="0">
              <a:buNone/>
              <a:defRPr sz="2400"/>
            </a:lvl7pPr>
            <a:lvl8pPr marL="3837059" indent="0">
              <a:buNone/>
              <a:defRPr sz="2400"/>
            </a:lvl8pPr>
            <a:lvl9pPr marL="4385209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5163" y="5577319"/>
            <a:ext cx="7668578" cy="836349"/>
          </a:xfrm>
        </p:spPr>
        <p:txBody>
          <a:bodyPr/>
          <a:lstStyle>
            <a:lvl1pPr marL="0" indent="0">
              <a:buNone/>
              <a:defRPr sz="1700"/>
            </a:lvl1pPr>
            <a:lvl2pPr marL="548152" indent="0">
              <a:buNone/>
              <a:defRPr sz="1400"/>
            </a:lvl2pPr>
            <a:lvl3pPr marL="1096301" indent="0">
              <a:buNone/>
              <a:defRPr sz="1200"/>
            </a:lvl3pPr>
            <a:lvl4pPr marL="1644454" indent="0">
              <a:buNone/>
              <a:defRPr sz="1100"/>
            </a:lvl4pPr>
            <a:lvl5pPr marL="2192605" indent="0">
              <a:buNone/>
              <a:defRPr sz="1100"/>
            </a:lvl5pPr>
            <a:lvl6pPr marL="2740756" indent="0">
              <a:buNone/>
              <a:defRPr sz="1100"/>
            </a:lvl6pPr>
            <a:lvl7pPr marL="3288906" indent="0">
              <a:buNone/>
              <a:defRPr sz="1100"/>
            </a:lvl7pPr>
            <a:lvl8pPr marL="3837059" indent="0">
              <a:buNone/>
              <a:defRPr sz="1100"/>
            </a:lvl8pPr>
            <a:lvl9pPr marL="438520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66203" y="285394"/>
            <a:ext cx="2875717" cy="60804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9053" y="285394"/>
            <a:ext cx="8414133" cy="60804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8574" y="2213795"/>
            <a:ext cx="10863818" cy="15275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7149" y="4038232"/>
            <a:ext cx="8946675" cy="18211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7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5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0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38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8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1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973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87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613" y="4579300"/>
            <a:ext cx="10863818" cy="141536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9613" y="3020442"/>
            <a:ext cx="10863818" cy="155887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764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529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295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059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382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8589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3353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119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50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9048" y="1662821"/>
            <a:ext cx="5644925" cy="470302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96990" y="1662821"/>
            <a:ext cx="5644925" cy="470302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698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9054" y="1595167"/>
            <a:ext cx="5647145" cy="66479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7648" indent="0">
              <a:buNone/>
              <a:defRPr sz="2400" b="1"/>
            </a:lvl2pPr>
            <a:lvl3pPr marL="1095292" indent="0">
              <a:buNone/>
              <a:defRPr sz="2200" b="1"/>
            </a:lvl3pPr>
            <a:lvl4pPr marL="1642950" indent="0">
              <a:buNone/>
              <a:defRPr sz="1900" b="1"/>
            </a:lvl4pPr>
            <a:lvl5pPr marL="2190595" indent="0">
              <a:buNone/>
              <a:defRPr sz="1900" b="1"/>
            </a:lvl5pPr>
            <a:lvl6pPr marL="2738246" indent="0">
              <a:buNone/>
              <a:defRPr sz="1900" b="1"/>
            </a:lvl6pPr>
            <a:lvl7pPr marL="3285891" indent="0">
              <a:buNone/>
              <a:defRPr sz="1900" b="1"/>
            </a:lvl7pPr>
            <a:lvl8pPr marL="3833537" indent="0">
              <a:buNone/>
              <a:defRPr sz="1900" b="1"/>
            </a:lvl8pPr>
            <a:lvl9pPr marL="438119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9054" y="2259959"/>
            <a:ext cx="5647145" cy="4105864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92552" y="1595167"/>
            <a:ext cx="5649363" cy="66479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7648" indent="0">
              <a:buNone/>
              <a:defRPr sz="2400" b="1"/>
            </a:lvl2pPr>
            <a:lvl3pPr marL="1095292" indent="0">
              <a:buNone/>
              <a:defRPr sz="2200" b="1"/>
            </a:lvl3pPr>
            <a:lvl4pPr marL="1642950" indent="0">
              <a:buNone/>
              <a:defRPr sz="1900" b="1"/>
            </a:lvl4pPr>
            <a:lvl5pPr marL="2190595" indent="0">
              <a:buNone/>
              <a:defRPr sz="1900" b="1"/>
            </a:lvl5pPr>
            <a:lvl6pPr marL="2738246" indent="0">
              <a:buNone/>
              <a:defRPr sz="1900" b="1"/>
            </a:lvl6pPr>
            <a:lvl7pPr marL="3285891" indent="0">
              <a:buNone/>
              <a:defRPr sz="1900" b="1"/>
            </a:lvl7pPr>
            <a:lvl8pPr marL="3833537" indent="0">
              <a:buNone/>
              <a:defRPr sz="1900" b="1"/>
            </a:lvl8pPr>
            <a:lvl9pPr marL="438119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492552" y="2259959"/>
            <a:ext cx="5649363" cy="4105864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69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3583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075" y="283732"/>
            <a:ext cx="4204848" cy="120751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97009" y="283757"/>
            <a:ext cx="7144913" cy="6082089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9075" y="1491265"/>
            <a:ext cx="4204848" cy="4874579"/>
          </a:xfrm>
        </p:spPr>
        <p:txBody>
          <a:bodyPr/>
          <a:lstStyle>
            <a:lvl1pPr marL="0" indent="0">
              <a:buNone/>
              <a:defRPr sz="1700"/>
            </a:lvl1pPr>
            <a:lvl2pPr marL="547648" indent="0">
              <a:buNone/>
              <a:defRPr sz="1400"/>
            </a:lvl2pPr>
            <a:lvl3pPr marL="1095292" indent="0">
              <a:buNone/>
              <a:defRPr sz="1200"/>
            </a:lvl3pPr>
            <a:lvl4pPr marL="1642950" indent="0">
              <a:buNone/>
              <a:defRPr sz="1100"/>
            </a:lvl4pPr>
            <a:lvl5pPr marL="2190595" indent="0">
              <a:buNone/>
              <a:defRPr sz="1100"/>
            </a:lvl5pPr>
            <a:lvl6pPr marL="2738246" indent="0">
              <a:buNone/>
              <a:defRPr sz="1100"/>
            </a:lvl6pPr>
            <a:lvl7pPr marL="3285891" indent="0">
              <a:buNone/>
              <a:defRPr sz="1100"/>
            </a:lvl7pPr>
            <a:lvl8pPr marL="3833537" indent="0">
              <a:buNone/>
              <a:defRPr sz="1100"/>
            </a:lvl8pPr>
            <a:lvl9pPr marL="438119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39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5167" y="4988421"/>
            <a:ext cx="7668578" cy="58890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5167" y="636758"/>
            <a:ext cx="7668578" cy="4275773"/>
          </a:xfrm>
        </p:spPr>
        <p:txBody>
          <a:bodyPr/>
          <a:lstStyle>
            <a:lvl1pPr marL="0" indent="0">
              <a:buNone/>
              <a:defRPr sz="3800"/>
            </a:lvl1pPr>
            <a:lvl2pPr marL="547648" indent="0">
              <a:buNone/>
              <a:defRPr sz="3400"/>
            </a:lvl2pPr>
            <a:lvl3pPr marL="1095292" indent="0">
              <a:buNone/>
              <a:defRPr sz="2900"/>
            </a:lvl3pPr>
            <a:lvl4pPr marL="1642950" indent="0">
              <a:buNone/>
              <a:defRPr sz="2400"/>
            </a:lvl4pPr>
            <a:lvl5pPr marL="2190595" indent="0">
              <a:buNone/>
              <a:defRPr sz="2400"/>
            </a:lvl5pPr>
            <a:lvl6pPr marL="2738246" indent="0">
              <a:buNone/>
              <a:defRPr sz="2400"/>
            </a:lvl6pPr>
            <a:lvl7pPr marL="3285891" indent="0">
              <a:buNone/>
              <a:defRPr sz="2400"/>
            </a:lvl7pPr>
            <a:lvl8pPr marL="3833537" indent="0">
              <a:buNone/>
              <a:defRPr sz="2400"/>
            </a:lvl8pPr>
            <a:lvl9pPr marL="4381192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5167" y="5577321"/>
            <a:ext cx="7668578" cy="836349"/>
          </a:xfrm>
        </p:spPr>
        <p:txBody>
          <a:bodyPr/>
          <a:lstStyle>
            <a:lvl1pPr marL="0" indent="0">
              <a:buNone/>
              <a:defRPr sz="1700"/>
            </a:lvl1pPr>
            <a:lvl2pPr marL="547648" indent="0">
              <a:buNone/>
              <a:defRPr sz="1400"/>
            </a:lvl2pPr>
            <a:lvl3pPr marL="1095292" indent="0">
              <a:buNone/>
              <a:defRPr sz="1200"/>
            </a:lvl3pPr>
            <a:lvl4pPr marL="1642950" indent="0">
              <a:buNone/>
              <a:defRPr sz="1100"/>
            </a:lvl4pPr>
            <a:lvl5pPr marL="2190595" indent="0">
              <a:buNone/>
              <a:defRPr sz="1100"/>
            </a:lvl5pPr>
            <a:lvl6pPr marL="2738246" indent="0">
              <a:buNone/>
              <a:defRPr sz="1100"/>
            </a:lvl6pPr>
            <a:lvl7pPr marL="3285891" indent="0">
              <a:buNone/>
              <a:defRPr sz="1100"/>
            </a:lvl7pPr>
            <a:lvl8pPr marL="3833537" indent="0">
              <a:buNone/>
              <a:defRPr sz="1100"/>
            </a:lvl8pPr>
            <a:lvl9pPr marL="438119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30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422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66207" y="285409"/>
            <a:ext cx="2875717" cy="60804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9057" y="285409"/>
            <a:ext cx="8414133" cy="60804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415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633" y="290944"/>
            <a:ext cx="10863820" cy="8495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58573" y="1451653"/>
            <a:ext cx="3489203" cy="35407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5885" y="1451653"/>
            <a:ext cx="3489203" cy="35407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333191" y="1451653"/>
            <a:ext cx="3489203" cy="35407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58573" y="5175427"/>
            <a:ext cx="3489203" cy="996362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7233" indent="-127233">
              <a:buFont typeface="Arial" panose="020B0604020202020204" pitchFamily="34" charset="0"/>
              <a:buChar char="•"/>
              <a:defRPr sz="1200"/>
            </a:lvl2pPr>
            <a:lvl3pPr marL="254466" indent="-127233">
              <a:defRPr sz="1200"/>
            </a:lvl3pPr>
            <a:lvl4pPr marL="445319" indent="-190849">
              <a:defRPr sz="1200"/>
            </a:lvl4pPr>
            <a:lvl5pPr marL="636165" indent="-190849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645885" y="5175427"/>
            <a:ext cx="3489203" cy="996362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7233" indent="-127233">
              <a:buFont typeface="Arial" panose="020B0604020202020204" pitchFamily="34" charset="0"/>
              <a:buChar char="•"/>
              <a:defRPr sz="1200"/>
            </a:lvl2pPr>
            <a:lvl3pPr marL="254466" indent="-127233">
              <a:defRPr sz="1200"/>
            </a:lvl3pPr>
            <a:lvl4pPr marL="445319" indent="-190849">
              <a:defRPr sz="1200"/>
            </a:lvl4pPr>
            <a:lvl5pPr marL="636165" indent="-190849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333191" y="5175427"/>
            <a:ext cx="3489203" cy="996362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7233" indent="-127233">
              <a:buFont typeface="Arial" panose="020B0604020202020204" pitchFamily="34" charset="0"/>
              <a:buChar char="•"/>
              <a:defRPr sz="1200"/>
            </a:lvl2pPr>
            <a:lvl3pPr marL="254466" indent="-127233">
              <a:defRPr sz="1200"/>
            </a:lvl3pPr>
            <a:lvl4pPr marL="445319" indent="-190849">
              <a:defRPr sz="1200"/>
            </a:lvl4pPr>
            <a:lvl5pPr marL="636165" indent="-190849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58633" y="969982"/>
            <a:ext cx="10863820" cy="422299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4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00267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8574" y="2209175"/>
            <a:ext cx="10863818" cy="3278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17149" y="3990721"/>
            <a:ext cx="8946675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45528" y="6627457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9048" y="6627457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2293" y="6627457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66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81" y="224945"/>
            <a:ext cx="11447615" cy="553998"/>
          </a:xfr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68392" y="1715496"/>
            <a:ext cx="10044182" cy="661720"/>
          </a:xfrm>
        </p:spPr>
        <p:txBody>
          <a:bodyPr lIns="0" tIns="0" rIns="0" bIns="0"/>
          <a:lstStyle>
            <a:lvl1pPr>
              <a:defRPr sz="43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45528" y="6627457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9048" y="6627457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2293" y="6627457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80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81" y="224945"/>
            <a:ext cx="11447615" cy="553998"/>
          </a:xfr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050" y="1639047"/>
            <a:ext cx="5559719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82197" y="1639047"/>
            <a:ext cx="5559719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345528" y="6627457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39048" y="6627457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9202293" y="6627457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991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81" y="224945"/>
            <a:ext cx="11447615" cy="553998"/>
          </a:xfr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345528" y="6627457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39048" y="6627457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9202293" y="6627457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9671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8185" y="156288"/>
            <a:ext cx="12526188" cy="942732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913292"/>
            <a:endParaRPr sz="180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1653509" y="350022"/>
            <a:ext cx="560221" cy="555039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913292"/>
            <a:endParaRPr sz="180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345528" y="6627457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39048" y="6627457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9202293" y="6627457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803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8574" y="2209169"/>
            <a:ext cx="10863818" cy="3278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17147" y="3990721"/>
            <a:ext cx="8946675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45528" y="6627451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9048" y="6627451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2293" y="6627451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64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79" y="224945"/>
            <a:ext cx="11447615" cy="553998"/>
          </a:xfr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68392" y="1715499"/>
            <a:ext cx="10044182" cy="661720"/>
          </a:xfrm>
        </p:spPr>
        <p:txBody>
          <a:bodyPr lIns="0" tIns="0" rIns="0" bIns="0"/>
          <a:lstStyle>
            <a:lvl1pPr>
              <a:defRPr sz="43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45528" y="6627451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9048" y="6627451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2293" y="6627451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64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79" y="224945"/>
            <a:ext cx="11447615" cy="553998"/>
          </a:xfr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050" y="1639047"/>
            <a:ext cx="5559719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82197" y="1639047"/>
            <a:ext cx="5559719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345528" y="6627451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39048" y="6627451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9202293" y="6627451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52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79" y="224945"/>
            <a:ext cx="11447615" cy="553998"/>
          </a:xfr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345528" y="6627451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39048" y="6627451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9202293" y="6627451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1547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8185" y="156288"/>
            <a:ext cx="12526188" cy="942732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913678"/>
            <a:endParaRPr sz="180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1653506" y="350011"/>
            <a:ext cx="560221" cy="555039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913678"/>
            <a:endParaRPr sz="180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345528" y="6627451"/>
            <a:ext cx="4089908" cy="33855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39048" y="6627451"/>
            <a:ext cx="2939622" cy="33855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D482E-E893-4824-BFFD-DB4EBF2D36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9202293" y="6627451"/>
            <a:ext cx="2939622" cy="33855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6917E-EB90-4619-B290-CF2D0F8DE7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37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053" y="285393"/>
            <a:ext cx="11502867" cy="1187715"/>
          </a:xfrm>
          <a:prstGeom prst="rect">
            <a:avLst/>
          </a:prstGeom>
        </p:spPr>
        <p:txBody>
          <a:bodyPr vert="horz" lIns="109631" tIns="54816" rIns="109631" bIns="5481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9053" y="1662803"/>
            <a:ext cx="11502867" cy="4703021"/>
          </a:xfrm>
          <a:prstGeom prst="rect">
            <a:avLst/>
          </a:prstGeom>
        </p:spPr>
        <p:txBody>
          <a:bodyPr vert="horz" lIns="109631" tIns="54816" rIns="109631" bIns="548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9051" y="6605025"/>
            <a:ext cx="2982225" cy="379409"/>
          </a:xfrm>
          <a:prstGeom prst="rect">
            <a:avLst/>
          </a:prstGeom>
        </p:spPr>
        <p:txBody>
          <a:bodyPr vert="horz" lIns="109631" tIns="54816" rIns="109631" bIns="54816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66834" y="6605025"/>
            <a:ext cx="4047305" cy="379409"/>
          </a:xfrm>
          <a:prstGeom prst="rect">
            <a:avLst/>
          </a:prstGeom>
        </p:spPr>
        <p:txBody>
          <a:bodyPr vert="horz" lIns="109631" tIns="54816" rIns="109631" bIns="54816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59690" y="6605025"/>
            <a:ext cx="2982225" cy="379409"/>
          </a:xfrm>
          <a:prstGeom prst="rect">
            <a:avLst/>
          </a:prstGeom>
        </p:spPr>
        <p:txBody>
          <a:bodyPr vert="horz" lIns="109631" tIns="54816" rIns="109631" bIns="54816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96301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111" indent="-411111" algn="l" defTabSz="1096301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0745" indent="-342595" algn="l" defTabSz="1096301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0377" indent="-274076" algn="l" defTabSz="1096301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18529" indent="-274076" algn="l" defTabSz="1096301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6681" indent="-274076" algn="l" defTabSz="1096301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4832" indent="-274076" algn="l" defTabSz="109630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2983" indent="-274076" algn="l" defTabSz="109630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1134" indent="-274076" algn="l" defTabSz="109630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59285" indent="-274076" algn="l" defTabSz="109630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152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301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454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2605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0756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88906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7059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5209" algn="l" defTabSz="109630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054" y="285396"/>
            <a:ext cx="11502867" cy="1187715"/>
          </a:xfrm>
          <a:prstGeom prst="rect">
            <a:avLst/>
          </a:prstGeom>
        </p:spPr>
        <p:txBody>
          <a:bodyPr vert="horz" lIns="109533" tIns="54764" rIns="109533" bIns="5476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9054" y="1662821"/>
            <a:ext cx="11502867" cy="4703021"/>
          </a:xfrm>
          <a:prstGeom prst="rect">
            <a:avLst/>
          </a:prstGeom>
        </p:spPr>
        <p:txBody>
          <a:bodyPr vert="horz" lIns="109533" tIns="54764" rIns="109533" bIns="5476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9051" y="6605040"/>
            <a:ext cx="2982225" cy="379409"/>
          </a:xfrm>
          <a:prstGeom prst="rect">
            <a:avLst/>
          </a:prstGeom>
        </p:spPr>
        <p:txBody>
          <a:bodyPr vert="horz" lIns="109533" tIns="54764" rIns="109533" bIns="5476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5292"/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95292"/>
              <a:t>15.09.2020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66834" y="6605040"/>
            <a:ext cx="4047305" cy="379409"/>
          </a:xfrm>
          <a:prstGeom prst="rect">
            <a:avLst/>
          </a:prstGeom>
        </p:spPr>
        <p:txBody>
          <a:bodyPr vert="horz" lIns="109533" tIns="54764" rIns="109533" bIns="5476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529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59690" y="6605040"/>
            <a:ext cx="2982225" cy="379409"/>
          </a:xfrm>
          <a:prstGeom prst="rect">
            <a:avLst/>
          </a:prstGeom>
        </p:spPr>
        <p:txBody>
          <a:bodyPr vert="horz" lIns="109533" tIns="54764" rIns="109533" bIns="5476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5292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9529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08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1095292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0733" indent="-410733" algn="l" defTabSz="109529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9928" indent="-342283" algn="l" defTabSz="1095292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69124" indent="-273826" algn="l" defTabSz="109529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16767" indent="-273826" algn="l" defTabSz="109529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4420" indent="-273826" algn="l" defTabSz="109529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2071" indent="-273826" algn="l" defTabSz="109529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59719" indent="-273826" algn="l" defTabSz="109529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07377" indent="-273826" algn="l" defTabSz="109529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55015" indent="-273826" algn="l" defTabSz="109529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48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5292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2950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0595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246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85891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3537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1192" algn="l" defTabSz="10952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8181" y="1177533"/>
            <a:ext cx="12526188" cy="581817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pPr defTabSz="913292"/>
            <a:endParaRPr sz="180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8185" y="156288"/>
            <a:ext cx="12526188" cy="942732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913292"/>
            <a:endParaRPr sz="180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81" y="224963"/>
            <a:ext cx="11447615" cy="3278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68392" y="1715502"/>
            <a:ext cx="10044182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45528" y="6627469"/>
            <a:ext cx="408990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92"/>
            <a:endParaRPr lang="ru-RU" sz="1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9048" y="6627469"/>
            <a:ext cx="29396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92"/>
            <a:fld id="{880D482E-E893-4824-BFFD-DB4EBF2D3699}" type="datetimeFigureOut">
              <a:rPr lang="ru-RU" sz="1800" smtClean="0">
                <a:solidFill>
                  <a:prstClr val="black">
                    <a:tint val="75000"/>
                  </a:prstClr>
                </a:solidFill>
              </a:rPr>
              <a:pPr defTabSz="913292"/>
              <a:t>15.09.2020</a:t>
            </a:fld>
            <a:endParaRPr lang="ru-RU" sz="1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2293" y="6627469"/>
            <a:ext cx="29396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92"/>
            <a:fld id="{5C96917E-EB90-4619-B290-CF2D0F8DE7B6}" type="slidenum">
              <a:rPr lang="ru-RU" sz="1800" smtClean="0">
                <a:solidFill>
                  <a:prstClr val="black">
                    <a:tint val="75000"/>
                  </a:prstClr>
                </a:solidFill>
              </a:rPr>
              <a:pPr defTabSz="913292"/>
              <a:t>‹#›</a:t>
            </a:fld>
            <a:endParaRPr lang="ru-RU" sz="18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33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iming>
    <p:tnLst>
      <p:par>
        <p:cTn id="1" dur="indefinite" restart="never" nodeType="tmRoot"/>
      </p:par>
    </p:tnLst>
  </p:timing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811095" eaLnBrk="1" hangingPunct="1">
        <a:defRPr>
          <a:latin typeface="+mn-lt"/>
          <a:ea typeface="+mn-ea"/>
          <a:cs typeface="+mn-cs"/>
        </a:defRPr>
      </a:lvl2pPr>
      <a:lvl3pPr marL="1622188" eaLnBrk="1" hangingPunct="1">
        <a:defRPr>
          <a:latin typeface="+mn-lt"/>
          <a:ea typeface="+mn-ea"/>
          <a:cs typeface="+mn-cs"/>
        </a:defRPr>
      </a:lvl3pPr>
      <a:lvl4pPr marL="2433284" eaLnBrk="1" hangingPunct="1">
        <a:defRPr>
          <a:latin typeface="+mn-lt"/>
          <a:ea typeface="+mn-ea"/>
          <a:cs typeface="+mn-cs"/>
        </a:defRPr>
      </a:lvl4pPr>
      <a:lvl5pPr marL="3244380" eaLnBrk="1" hangingPunct="1">
        <a:defRPr>
          <a:latin typeface="+mn-lt"/>
          <a:ea typeface="+mn-ea"/>
          <a:cs typeface="+mn-cs"/>
        </a:defRPr>
      </a:lvl5pPr>
      <a:lvl6pPr marL="4055475" eaLnBrk="1" hangingPunct="1">
        <a:defRPr>
          <a:latin typeface="+mn-lt"/>
          <a:ea typeface="+mn-ea"/>
          <a:cs typeface="+mn-cs"/>
        </a:defRPr>
      </a:lvl6pPr>
      <a:lvl7pPr marL="4866571" eaLnBrk="1" hangingPunct="1">
        <a:defRPr>
          <a:latin typeface="+mn-lt"/>
          <a:ea typeface="+mn-ea"/>
          <a:cs typeface="+mn-cs"/>
        </a:defRPr>
      </a:lvl7pPr>
      <a:lvl8pPr marL="5677665" eaLnBrk="1" hangingPunct="1">
        <a:defRPr>
          <a:latin typeface="+mn-lt"/>
          <a:ea typeface="+mn-ea"/>
          <a:cs typeface="+mn-cs"/>
        </a:defRPr>
      </a:lvl8pPr>
      <a:lvl9pPr marL="6488763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811095" eaLnBrk="1" hangingPunct="1">
        <a:defRPr>
          <a:latin typeface="+mn-lt"/>
          <a:ea typeface="+mn-ea"/>
          <a:cs typeface="+mn-cs"/>
        </a:defRPr>
      </a:lvl2pPr>
      <a:lvl3pPr marL="1622188" eaLnBrk="1" hangingPunct="1">
        <a:defRPr>
          <a:latin typeface="+mn-lt"/>
          <a:ea typeface="+mn-ea"/>
          <a:cs typeface="+mn-cs"/>
        </a:defRPr>
      </a:lvl3pPr>
      <a:lvl4pPr marL="2433284" eaLnBrk="1" hangingPunct="1">
        <a:defRPr>
          <a:latin typeface="+mn-lt"/>
          <a:ea typeface="+mn-ea"/>
          <a:cs typeface="+mn-cs"/>
        </a:defRPr>
      </a:lvl4pPr>
      <a:lvl5pPr marL="3244380" eaLnBrk="1" hangingPunct="1">
        <a:defRPr>
          <a:latin typeface="+mn-lt"/>
          <a:ea typeface="+mn-ea"/>
          <a:cs typeface="+mn-cs"/>
        </a:defRPr>
      </a:lvl5pPr>
      <a:lvl6pPr marL="4055475" eaLnBrk="1" hangingPunct="1">
        <a:defRPr>
          <a:latin typeface="+mn-lt"/>
          <a:ea typeface="+mn-ea"/>
          <a:cs typeface="+mn-cs"/>
        </a:defRPr>
      </a:lvl6pPr>
      <a:lvl7pPr marL="4866571" eaLnBrk="1" hangingPunct="1">
        <a:defRPr>
          <a:latin typeface="+mn-lt"/>
          <a:ea typeface="+mn-ea"/>
          <a:cs typeface="+mn-cs"/>
        </a:defRPr>
      </a:lvl7pPr>
      <a:lvl8pPr marL="5677665" eaLnBrk="1" hangingPunct="1">
        <a:defRPr>
          <a:latin typeface="+mn-lt"/>
          <a:ea typeface="+mn-ea"/>
          <a:cs typeface="+mn-cs"/>
        </a:defRPr>
      </a:lvl8pPr>
      <a:lvl9pPr marL="6488763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8179" y="1177528"/>
            <a:ext cx="12526188" cy="581817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pPr defTabSz="913678"/>
            <a:endParaRPr sz="180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8185" y="156288"/>
            <a:ext cx="12526188" cy="942732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913678"/>
            <a:endParaRPr sz="180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6679" y="224959"/>
            <a:ext cx="11447615" cy="3278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68392" y="1715502"/>
            <a:ext cx="10044182" cy="38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45528" y="6627465"/>
            <a:ext cx="408990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678"/>
            <a:endParaRPr lang="ru-RU" sz="1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39048" y="6627465"/>
            <a:ext cx="29396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678"/>
            <a:fld id="{880D482E-E893-4824-BFFD-DB4EBF2D3699}" type="datetimeFigureOut">
              <a:rPr lang="ru-RU" sz="1800" smtClean="0">
                <a:solidFill>
                  <a:prstClr val="black">
                    <a:tint val="75000"/>
                  </a:prstClr>
                </a:solidFill>
              </a:rPr>
              <a:pPr defTabSz="913678"/>
              <a:t>15.09.2020</a:t>
            </a:fld>
            <a:endParaRPr lang="ru-RU" sz="1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2293" y="6627465"/>
            <a:ext cx="29396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678"/>
            <a:fld id="{5C96917E-EB90-4619-B290-CF2D0F8DE7B6}" type="slidenum">
              <a:rPr lang="ru-RU" sz="1800" smtClean="0">
                <a:solidFill>
                  <a:prstClr val="black">
                    <a:tint val="75000"/>
                  </a:prstClr>
                </a:solidFill>
              </a:rPr>
              <a:pPr defTabSz="913678"/>
              <a:t>‹#›</a:t>
            </a:fld>
            <a:endParaRPr lang="ru-RU" sz="18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7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p:timing>
    <p:tnLst>
      <p:par>
        <p:cTn id="1" dur="indefinite" restart="never" nodeType="tmRoot"/>
      </p:par>
    </p:tnLst>
  </p:timing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811439" eaLnBrk="1" hangingPunct="1">
        <a:defRPr>
          <a:latin typeface="+mn-lt"/>
          <a:ea typeface="+mn-ea"/>
          <a:cs typeface="+mn-cs"/>
        </a:defRPr>
      </a:lvl2pPr>
      <a:lvl3pPr marL="1622876" eaLnBrk="1" hangingPunct="1">
        <a:defRPr>
          <a:latin typeface="+mn-lt"/>
          <a:ea typeface="+mn-ea"/>
          <a:cs typeface="+mn-cs"/>
        </a:defRPr>
      </a:lvl3pPr>
      <a:lvl4pPr marL="2434314" eaLnBrk="1" hangingPunct="1">
        <a:defRPr>
          <a:latin typeface="+mn-lt"/>
          <a:ea typeface="+mn-ea"/>
          <a:cs typeface="+mn-cs"/>
        </a:defRPr>
      </a:lvl4pPr>
      <a:lvl5pPr marL="3245753" eaLnBrk="1" hangingPunct="1">
        <a:defRPr>
          <a:latin typeface="+mn-lt"/>
          <a:ea typeface="+mn-ea"/>
          <a:cs typeface="+mn-cs"/>
        </a:defRPr>
      </a:lvl5pPr>
      <a:lvl6pPr marL="4057191" eaLnBrk="1" hangingPunct="1">
        <a:defRPr>
          <a:latin typeface="+mn-lt"/>
          <a:ea typeface="+mn-ea"/>
          <a:cs typeface="+mn-cs"/>
        </a:defRPr>
      </a:lvl6pPr>
      <a:lvl7pPr marL="4868630" eaLnBrk="1" hangingPunct="1">
        <a:defRPr>
          <a:latin typeface="+mn-lt"/>
          <a:ea typeface="+mn-ea"/>
          <a:cs typeface="+mn-cs"/>
        </a:defRPr>
      </a:lvl7pPr>
      <a:lvl8pPr marL="5680068" eaLnBrk="1" hangingPunct="1">
        <a:defRPr>
          <a:latin typeface="+mn-lt"/>
          <a:ea typeface="+mn-ea"/>
          <a:cs typeface="+mn-cs"/>
        </a:defRPr>
      </a:lvl8pPr>
      <a:lvl9pPr marL="6491508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811439" eaLnBrk="1" hangingPunct="1">
        <a:defRPr>
          <a:latin typeface="+mn-lt"/>
          <a:ea typeface="+mn-ea"/>
          <a:cs typeface="+mn-cs"/>
        </a:defRPr>
      </a:lvl2pPr>
      <a:lvl3pPr marL="1622876" eaLnBrk="1" hangingPunct="1">
        <a:defRPr>
          <a:latin typeface="+mn-lt"/>
          <a:ea typeface="+mn-ea"/>
          <a:cs typeface="+mn-cs"/>
        </a:defRPr>
      </a:lvl3pPr>
      <a:lvl4pPr marL="2434314" eaLnBrk="1" hangingPunct="1">
        <a:defRPr>
          <a:latin typeface="+mn-lt"/>
          <a:ea typeface="+mn-ea"/>
          <a:cs typeface="+mn-cs"/>
        </a:defRPr>
      </a:lvl4pPr>
      <a:lvl5pPr marL="3245753" eaLnBrk="1" hangingPunct="1">
        <a:defRPr>
          <a:latin typeface="+mn-lt"/>
          <a:ea typeface="+mn-ea"/>
          <a:cs typeface="+mn-cs"/>
        </a:defRPr>
      </a:lvl5pPr>
      <a:lvl6pPr marL="4057191" eaLnBrk="1" hangingPunct="1">
        <a:defRPr>
          <a:latin typeface="+mn-lt"/>
          <a:ea typeface="+mn-ea"/>
          <a:cs typeface="+mn-cs"/>
        </a:defRPr>
      </a:lvl6pPr>
      <a:lvl7pPr marL="4868630" eaLnBrk="1" hangingPunct="1">
        <a:defRPr>
          <a:latin typeface="+mn-lt"/>
          <a:ea typeface="+mn-ea"/>
          <a:cs typeface="+mn-cs"/>
        </a:defRPr>
      </a:lvl7pPr>
      <a:lvl8pPr marL="5680068" eaLnBrk="1" hangingPunct="1">
        <a:defRPr>
          <a:latin typeface="+mn-lt"/>
          <a:ea typeface="+mn-ea"/>
          <a:cs typeface="+mn-cs"/>
        </a:defRPr>
      </a:lvl8pPr>
      <a:lvl9pPr marL="6491508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347" y="3411"/>
            <a:ext cx="12763612" cy="224247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1016664"/>
            <a:endParaRPr sz="2000">
              <a:solidFill>
                <a:srgbClr val="57565A"/>
              </a:solidFill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=""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622807" y="2627053"/>
            <a:ext cx="10377999" cy="3169317"/>
          </a:xfrm>
          <a:prstGeom prst="rect">
            <a:avLst/>
          </a:prstGeom>
        </p:spPr>
        <p:txBody>
          <a:bodyPr vert="horz" wrap="square" lIns="0" tIns="24626" rIns="0" bIns="0" rtlCol="0">
            <a:spAutoFit/>
          </a:bodyPr>
          <a:lstStyle/>
          <a:p>
            <a:pPr marL="32456" defTabSz="1016664">
              <a:spcBef>
                <a:spcPts val="195"/>
              </a:spcBef>
            </a:pPr>
            <a:r>
              <a:rPr lang="ru-RU" sz="3600" b="1" dirty="0">
                <a:solidFill>
                  <a:srgbClr val="2365C7"/>
                </a:solidFill>
                <a:latin typeface="Arial"/>
                <a:cs typeface="Arial"/>
              </a:rPr>
              <a:t>  </a:t>
            </a:r>
            <a:r>
              <a:rPr lang="ru-RU" sz="5400" b="1" dirty="0">
                <a:solidFill>
                  <a:srgbClr val="2365C7"/>
                </a:solidFill>
                <a:latin typeface="Arial"/>
                <a:cs typeface="Arial"/>
              </a:rPr>
              <a:t>Тема</a:t>
            </a:r>
            <a:r>
              <a:rPr lang="en-US" sz="5400" dirty="0" smtClean="0">
                <a:solidFill>
                  <a:srgbClr val="2365C7"/>
                </a:solidFill>
                <a:latin typeface="Arial"/>
                <a:cs typeface="Arial"/>
              </a:rPr>
              <a:t>:</a:t>
            </a:r>
            <a:endParaRPr lang="ru-RU" sz="5400" dirty="0">
              <a:solidFill>
                <a:srgbClr val="2365C7"/>
              </a:solidFill>
              <a:latin typeface="Arial"/>
              <a:cs typeface="Arial"/>
            </a:endParaRPr>
          </a:p>
          <a:p>
            <a:pPr marL="57086" algn="ctr" defTabSz="1016664">
              <a:spcBef>
                <a:spcPts val="2175"/>
              </a:spcBef>
            </a:pPr>
            <a:r>
              <a:rPr lang="ru-RU" sz="6600" b="1" dirty="0" smtClean="0">
                <a:latin typeface="Arial" pitchFamily="34" charset="0"/>
                <a:cs typeface="Arial" pitchFamily="34" charset="0"/>
              </a:rPr>
              <a:t>Явление диффузии в различных средах</a:t>
            </a:r>
            <a:endParaRPr lang="ru-RU" sz="4000" dirty="0" smtClean="0">
              <a:solidFill>
                <a:srgbClr val="37343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=""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649644" y="2627053"/>
            <a:ext cx="762637" cy="1494987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1016664"/>
            <a:endParaRPr sz="2000">
              <a:solidFill>
                <a:srgbClr val="57565A"/>
              </a:solidFill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=""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10477228" y="466925"/>
            <a:ext cx="1338132" cy="132624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defTabSz="1016664"/>
            <a:endParaRPr sz="2000">
              <a:solidFill>
                <a:srgbClr val="57565A"/>
              </a:solidFill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=""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10488144" y="495454"/>
            <a:ext cx="1338132" cy="132624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pPr defTabSz="1016664"/>
            <a:endParaRPr sz="2000">
              <a:solidFill>
                <a:srgbClr val="57565A"/>
              </a:solidFill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=""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10892305" y="473255"/>
            <a:ext cx="807089" cy="1043919"/>
          </a:xfrm>
          <a:prstGeom prst="rect">
            <a:avLst/>
          </a:prstGeom>
        </p:spPr>
        <p:txBody>
          <a:bodyPr vert="horz" wrap="square" lIns="0" tIns="27983" rIns="0" bIns="0" rtlCol="0">
            <a:spAutoFit/>
          </a:bodyPr>
          <a:lstStyle/>
          <a:p>
            <a:pPr defTabSz="1016664">
              <a:spcBef>
                <a:spcPts val="221"/>
              </a:spcBef>
            </a:pPr>
            <a:r>
              <a:rPr lang="ru-RU" sz="6600" b="1" spc="18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endParaRPr sz="66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=""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739649" y="1386198"/>
            <a:ext cx="1610378" cy="375421"/>
          </a:xfrm>
          <a:prstGeom prst="rect">
            <a:avLst/>
          </a:prstGeom>
        </p:spPr>
        <p:txBody>
          <a:bodyPr vert="horz" wrap="square" lIns="0" tIns="21270" rIns="0" bIns="0" rtlCol="0">
            <a:spAutoFit/>
          </a:bodyPr>
          <a:lstStyle/>
          <a:p>
            <a:pPr defTabSz="1016664">
              <a:spcBef>
                <a:spcPts val="168"/>
              </a:spcBef>
            </a:pPr>
            <a:r>
              <a:rPr lang="ru-RU" sz="2300" spc="-8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3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="" xmlns:a16="http://schemas.microsoft.com/office/drawing/2014/main" id="{33B3743F-69E5-4A0A-9505-41E75798E9CF}"/>
              </a:ext>
            </a:extLst>
          </p:cNvPr>
          <p:cNvSpPr txBox="1">
            <a:spLocks/>
          </p:cNvSpPr>
          <p:nvPr/>
        </p:nvSpPr>
        <p:spPr>
          <a:xfrm>
            <a:off x="2159577" y="495445"/>
            <a:ext cx="3929029" cy="949360"/>
          </a:xfrm>
          <a:prstGeom prst="rect">
            <a:avLst/>
          </a:prstGeom>
        </p:spPr>
        <p:txBody>
          <a:bodyPr vert="horz" wrap="square" lIns="0" tIns="25779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2426" defTabSz="1614255">
              <a:spcBef>
                <a:spcPts val="203"/>
              </a:spcBef>
              <a:defRPr/>
            </a:pPr>
            <a:r>
              <a:rPr lang="ru-RU" sz="6000" kern="0" spc="8" dirty="0">
                <a:solidFill>
                  <a:sysClr val="window" lastClr="FFFFFF"/>
                </a:solidFill>
              </a:rPr>
              <a:t>Физика</a:t>
            </a:r>
            <a:endParaRPr lang="en-US" sz="6000" kern="0" spc="8" dirty="0">
              <a:solidFill>
                <a:sysClr val="window" lastClr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41" y="544613"/>
            <a:ext cx="955461" cy="99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03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Liza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" y="-20191"/>
            <a:ext cx="12770845" cy="714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1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81" y="106765"/>
            <a:ext cx="11447615" cy="830997"/>
          </a:xfrm>
        </p:spPr>
        <p:txBody>
          <a:bodyPr/>
          <a:lstStyle/>
          <a:p>
            <a:pPr algn="ctr"/>
            <a:r>
              <a:rPr lang="ru-RU" sz="5400" dirty="0" smtClean="0"/>
              <a:t>Силы взаимодействия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Liza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7" y="1114872"/>
            <a:ext cx="12593638" cy="596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57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81" y="224945"/>
            <a:ext cx="11447615" cy="677108"/>
          </a:xfrm>
        </p:spPr>
        <p:txBody>
          <a:bodyPr/>
          <a:lstStyle/>
          <a:p>
            <a:pPr algn="ctr"/>
            <a:r>
              <a:rPr lang="ru-RU" sz="4400" dirty="0" smtClean="0"/>
              <a:t>Агрегатные состояния вещества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 descr="C:\Users\Liza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84" y="1114872"/>
            <a:ext cx="12570878" cy="601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6" y="1125538"/>
            <a:ext cx="12563475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48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zxccc\Desktop\Рисунок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5888"/>
            <a:ext cx="12780962" cy="709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7241" y="5550766"/>
            <a:ext cx="123836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Вода, сахар, воздух, олово, спирт, лёд, кислород, алюминий, молоко, азот.</a:t>
            </a:r>
            <a:endParaRPr lang="ru-RU" sz="3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65621"/>
              </p:ext>
            </p:extLst>
          </p:nvPr>
        </p:nvGraphicFramePr>
        <p:xfrm>
          <a:off x="411969" y="250776"/>
          <a:ext cx="11934180" cy="518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8060"/>
                <a:gridCol w="3978060"/>
                <a:gridCol w="3978060"/>
              </a:tblGrid>
              <a:tr h="576064">
                <a:tc gridSpan="3"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" pitchFamily="34" charset="0"/>
                          <a:cs typeface="Arial" pitchFamily="34" charset="0"/>
                        </a:rPr>
                        <a:t>Состояние</a:t>
                      </a:r>
                      <a:endParaRPr lang="ru-RU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Твёрдое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Жидкое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Газообразное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04456"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8" name="TextBox 77"/>
          <p:cNvSpPr txBox="1"/>
          <p:nvPr/>
        </p:nvSpPr>
        <p:spPr>
          <a:xfrm>
            <a:off x="5814417" y="1330896"/>
            <a:ext cx="1026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Вода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591590" y="5867400"/>
            <a:ext cx="10463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781969" y="1330896"/>
            <a:ext cx="1225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Сахар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1709961" y="5867400"/>
            <a:ext cx="12632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9630841" y="1330896"/>
            <a:ext cx="1346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Воздух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3038983" y="5867400"/>
            <a:ext cx="1407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745054" y="1834952"/>
            <a:ext cx="1261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Олово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>
            <a:off x="4518273" y="5867400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742409" y="1887796"/>
            <a:ext cx="1196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Спирт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5886425" y="5867400"/>
            <a:ext cx="1052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1887396" y="2319844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Лёд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>
            <a:off x="7110561" y="5867400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9414817" y="1887796"/>
            <a:ext cx="1790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Кислород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8046665" y="5867400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1421929" y="2751892"/>
            <a:ext cx="1945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Алюминий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>
            <a:off x="9990881" y="5867400"/>
            <a:ext cx="20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598393" y="2391852"/>
            <a:ext cx="1456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Молоко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197793" y="6371456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9840788" y="2391852"/>
            <a:ext cx="942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Азот</a:t>
            </a:r>
            <a:endParaRPr lang="ru-R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1781969" y="6371456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44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780964" cy="7169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2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43" y="14237"/>
            <a:ext cx="12803606" cy="70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52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81" y="224945"/>
            <a:ext cx="11447615" cy="738664"/>
          </a:xfrm>
        </p:spPr>
        <p:txBody>
          <a:bodyPr/>
          <a:lstStyle/>
          <a:p>
            <a:pPr algn="ctr"/>
            <a:r>
              <a:rPr lang="ru-RU" sz="4800" dirty="0" smtClean="0"/>
              <a:t>Диффузия в газах</a:t>
            </a:r>
            <a:endParaRPr lang="ru-R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09" y="1921344"/>
            <a:ext cx="637312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тв\1я четверть\8урок\smeshivanie-molekul-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34" y="1921344"/>
            <a:ext cx="563118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19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81" y="224945"/>
            <a:ext cx="11447615" cy="738664"/>
          </a:xfrm>
        </p:spPr>
        <p:txBody>
          <a:bodyPr/>
          <a:lstStyle/>
          <a:p>
            <a:pPr algn="ctr"/>
            <a:r>
              <a:rPr lang="ru-RU" sz="4800" dirty="0" smtClean="0"/>
              <a:t>Диффузия в жидкостях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Liza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925" y="1474915"/>
            <a:ext cx="9793088" cy="522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09" y="1296746"/>
            <a:ext cx="9937104" cy="5585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29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31849"/>
            <a:ext cx="12780964" cy="715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2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81" y="224953"/>
            <a:ext cx="11447615" cy="830997"/>
          </a:xfrm>
        </p:spPr>
        <p:txBody>
          <a:bodyPr/>
          <a:lstStyle/>
          <a:p>
            <a:pPr algn="ctr"/>
            <a:r>
              <a:rPr lang="ru-RU" sz="5400" dirty="0" smtClean="0"/>
              <a:t>Вывод: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1850" y="1546920"/>
            <a:ext cx="11377264" cy="2646878"/>
          </a:xfrm>
        </p:spPr>
        <p:txBody>
          <a:bodyPr/>
          <a:lstStyle/>
          <a:p>
            <a:pPr algn="ctr"/>
            <a:r>
              <a:rPr lang="ru-RU" dirty="0" smtClean="0"/>
              <a:t>Диффузия проходит быстрее при повышении температуры вещества, потому что увеличивается скорость движения частиц.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73" y="4283224"/>
            <a:ext cx="3595431" cy="250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29" y="4368041"/>
            <a:ext cx="4347976" cy="233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06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81" y="224945"/>
            <a:ext cx="11447615" cy="553998"/>
          </a:xfrm>
        </p:spPr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" y="0"/>
            <a:ext cx="12780963" cy="711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7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12828803" cy="712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15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-7688"/>
            <a:ext cx="12768455" cy="713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298" y="0"/>
            <a:ext cx="7442666" cy="712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112" y="2741160"/>
            <a:ext cx="383943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8639"/>
            <a:ext cx="12768455" cy="713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04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zxccc\Desktop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780963" cy="712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75"/>
            <a:ext cx="12943210" cy="714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404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" y="1"/>
            <a:ext cx="12777948" cy="712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62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8" y="-25115"/>
            <a:ext cx="12765625" cy="712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95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7" y="-109264"/>
            <a:ext cx="12786225" cy="723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27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9" y="0"/>
            <a:ext cx="12783006" cy="7121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11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C:\Users\Liza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3963"/>
            <a:ext cx="12782551" cy="713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4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81" y="178776"/>
            <a:ext cx="11447615" cy="830997"/>
          </a:xfrm>
        </p:spPr>
        <p:txBody>
          <a:bodyPr/>
          <a:lstStyle/>
          <a:p>
            <a:pPr algn="ctr"/>
            <a:r>
              <a:rPr lang="ru-RU" sz="5400" dirty="0" smtClean="0"/>
              <a:t>Задание: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89885" y="3059095"/>
            <a:ext cx="10044182" cy="1323439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ru-RU" dirty="0" smtClean="0"/>
              <a:t>Прочитать тему 11</a:t>
            </a:r>
          </a:p>
          <a:p>
            <a:pPr marL="742950" indent="-742950">
              <a:buAutoNum type="arabicPeriod"/>
            </a:pPr>
            <a:r>
              <a:rPr lang="ru-RU" dirty="0" smtClean="0"/>
              <a:t>Ответить на вопросы (стр.25)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49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3358</TotalTime>
  <Words>87</Words>
  <Application>Microsoft Office PowerPoint</Application>
  <PresentationFormat>Произвольный</PresentationFormat>
  <Paragraphs>31</Paragraphs>
  <Slides>21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Тема Office</vt:lpstr>
      <vt:lpstr>1_Тема Office</vt:lpstr>
      <vt:lpstr>4_Тема Office</vt:lpstr>
      <vt:lpstr>3_Тема Office</vt:lpstr>
      <vt:lpstr>Презентация PowerPoint</vt:lpstr>
      <vt:lpstr>Презентация PowerPoint</vt:lpstr>
      <vt:lpstr>Силы взаимодействия</vt:lpstr>
      <vt:lpstr>Агрегатные состояния вещества</vt:lpstr>
      <vt:lpstr>Презентация PowerPoint</vt:lpstr>
      <vt:lpstr>Презентация PowerPoint</vt:lpstr>
      <vt:lpstr>Презентация PowerPoint</vt:lpstr>
      <vt:lpstr>Диффузия в газах</vt:lpstr>
      <vt:lpstr>Диффузия в жидкостях</vt:lpstr>
      <vt:lpstr>видео</vt:lpstr>
      <vt:lpstr>Вывод:</vt:lpstr>
      <vt:lpstr>Видео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Liza</dc:creator>
  <cp:lastModifiedBy>Liza</cp:lastModifiedBy>
  <cp:revision>33</cp:revision>
  <dcterms:created xsi:type="dcterms:W3CDTF">2020-08-02T08:10:29Z</dcterms:created>
  <dcterms:modified xsi:type="dcterms:W3CDTF">2020-09-14T19:18:36Z</dcterms:modified>
</cp:coreProperties>
</file>