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8"/>
  </p:notesMasterIdLst>
  <p:sldIdLst>
    <p:sldId id="256" r:id="rId4"/>
    <p:sldId id="269" r:id="rId5"/>
    <p:sldId id="257" r:id="rId6"/>
    <p:sldId id="259" r:id="rId7"/>
    <p:sldId id="258" r:id="rId8"/>
    <p:sldId id="268" r:id="rId9"/>
    <p:sldId id="260" r:id="rId10"/>
    <p:sldId id="262" r:id="rId11"/>
    <p:sldId id="261" r:id="rId12"/>
    <p:sldId id="263" r:id="rId13"/>
    <p:sldId id="264" r:id="rId14"/>
    <p:sldId id="265" r:id="rId15"/>
    <p:sldId id="270" r:id="rId16"/>
    <p:sldId id="267" r:id="rId17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14" y="-11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5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8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0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0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0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5" y="28374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0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3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40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40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4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4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8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6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3" y="1491246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5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1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20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3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32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3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12.09.2020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22803" y="2627045"/>
            <a:ext cx="10377999" cy="3584815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86" algn="ctr" defTabSz="1016664">
              <a:spcBef>
                <a:spcPts val="2175"/>
              </a:spcBef>
            </a:pPr>
            <a:r>
              <a:rPr lang="ru-RU" sz="5300" b="1" dirty="0" smtClean="0">
                <a:latin typeface="Arial" pitchFamily="34" charset="0"/>
                <a:cs typeface="Arial" pitchFamily="34" charset="0"/>
              </a:rPr>
              <a:t>Движение </a:t>
            </a:r>
            <a:r>
              <a:rPr lang="ru-RU" sz="5300" b="1" dirty="0">
                <a:latin typeface="Arial" pitchFamily="34" charset="0"/>
                <a:cs typeface="Arial" pitchFamily="34" charset="0"/>
              </a:rPr>
              <a:t>и взаимодействие молекул. Броуновское </a:t>
            </a:r>
            <a:r>
              <a:rPr lang="ru-RU" sz="5300" b="1" dirty="0" smtClean="0">
                <a:latin typeface="Arial" pitchFamily="34" charset="0"/>
                <a:cs typeface="Arial" pitchFamily="34" charset="0"/>
              </a:rPr>
              <a:t>движение</a:t>
            </a:r>
            <a:endParaRPr lang="ru-RU" sz="3000" dirty="0" smtClean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49642" y="262704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17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4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0" y="473251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49" y="1386190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3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37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106760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Силы взаимодействия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7" y="1114872"/>
            <a:ext cx="12593638" cy="596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0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Силы взаимодействия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" y="1114872"/>
            <a:ext cx="12647179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71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677108"/>
          </a:xfrm>
        </p:spPr>
        <p:txBody>
          <a:bodyPr/>
          <a:lstStyle/>
          <a:p>
            <a:pPr algn="ctr"/>
            <a:r>
              <a:rPr lang="ru-RU" sz="4400" dirty="0" smtClean="0"/>
              <a:t>Агрегатные состояния вещества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4" y="1114872"/>
            <a:ext cx="12570878" cy="601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2" y="1125538"/>
            <a:ext cx="12563475" cy="600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42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проект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1848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178768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3059088"/>
            <a:ext cx="1004418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тему 10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(стр.24)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Повторение: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474912"/>
            <a:ext cx="12241360" cy="4924425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sz="4000" dirty="0" smtClean="0"/>
              <a:t>Физическое тело - …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Вещество - …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Молекула - …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Атом - …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Сколько атомов содержит молекула воды? 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Атомы каких веществ образуют молекулу воды?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Молекулы одного и того же вещества 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790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Движение молекул газа и жидкости</a:t>
            </a:r>
            <a:endParaRPr lang="ru-RU" sz="4800" dirty="0"/>
          </a:p>
        </p:txBody>
      </p:sp>
      <p:pic>
        <p:nvPicPr>
          <p:cNvPr id="1026" name="Picture 2" descr="D:\тв\1я четверть\7урок\post-87873-121705983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73" y="1265230"/>
            <a:ext cx="3888432" cy="489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тв\1я четверть\7урок\unname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098" y="2411016"/>
            <a:ext cx="666571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7873" y="6130492"/>
            <a:ext cx="1087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Двигаются  ли частицы в твердых телах?</a:t>
            </a:r>
            <a:endParaRPr lang="ru-RU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81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780963" cy="737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0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79245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288"/>
            <a:ext cx="12780963" cy="714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6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проект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77" y="-37256"/>
            <a:ext cx="12724343" cy="712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7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1321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" y="0"/>
            <a:ext cx="1274595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D:\тв\1я четверть\7урок\pic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999" y="4525342"/>
            <a:ext cx="2670542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3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Броуновское движение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4" y="1186880"/>
            <a:ext cx="1254194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60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" y="-20191"/>
            <a:ext cx="12770845" cy="714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4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82</Words>
  <Application>Microsoft Office PowerPoint</Application>
  <PresentationFormat>Произвольный</PresentationFormat>
  <Paragraphs>24</Paragraphs>
  <Slides>14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1_Тема Office</vt:lpstr>
      <vt:lpstr>4_Тема Office</vt:lpstr>
      <vt:lpstr>Презентация PowerPoint</vt:lpstr>
      <vt:lpstr>Повторение:</vt:lpstr>
      <vt:lpstr>Движение молекул газа и жидкости</vt:lpstr>
      <vt:lpstr>Презентация PowerPoint</vt:lpstr>
      <vt:lpstr>Презентация PowerPoint</vt:lpstr>
      <vt:lpstr>видео</vt:lpstr>
      <vt:lpstr>Презентация PowerPoint</vt:lpstr>
      <vt:lpstr>Броуновское движение</vt:lpstr>
      <vt:lpstr>Презентация PowerPoint</vt:lpstr>
      <vt:lpstr>Силы взаимодействия</vt:lpstr>
      <vt:lpstr>Силы взаимодействия</vt:lpstr>
      <vt:lpstr>Агрегатные состояния вещества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16</cp:revision>
  <dcterms:created xsi:type="dcterms:W3CDTF">2020-08-02T08:10:29Z</dcterms:created>
  <dcterms:modified xsi:type="dcterms:W3CDTF">2020-09-12T03:59:49Z</dcterms:modified>
</cp:coreProperties>
</file>