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1"/>
  </p:notesMasterIdLst>
  <p:sldIdLst>
    <p:sldId id="256" r:id="rId4"/>
    <p:sldId id="257" r:id="rId5"/>
    <p:sldId id="269" r:id="rId6"/>
    <p:sldId id="270" r:id="rId7"/>
    <p:sldId id="259" r:id="rId8"/>
    <p:sldId id="260" r:id="rId9"/>
    <p:sldId id="271" r:id="rId10"/>
    <p:sldId id="262" r:id="rId11"/>
    <p:sldId id="263" r:id="rId12"/>
    <p:sldId id="261" r:id="rId13"/>
    <p:sldId id="264" r:id="rId14"/>
    <p:sldId id="266" r:id="rId15"/>
    <p:sldId id="267" r:id="rId16"/>
    <p:sldId id="272" r:id="rId17"/>
    <p:sldId id="265" r:id="rId18"/>
    <p:sldId id="268" r:id="rId19"/>
    <p:sldId id="258" r:id="rId20"/>
  </p:sldIdLst>
  <p:sldSz cx="12780963" cy="7126288"/>
  <p:notesSz cx="6858000" cy="9144000"/>
  <p:defaultTextStyle>
    <a:defPPr>
      <a:defRPr lang="ru-RU"/>
    </a:defPPr>
    <a:lvl1pPr marL="0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152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6301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4454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2605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0756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88906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37059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5209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714" y="-114"/>
      </p:cViewPr>
      <p:guideLst>
        <p:guide orient="horz" pos="2245"/>
        <p:guide pos="40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E34A2-F36E-45BD-960A-4225753F16EB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5600" y="685800"/>
            <a:ext cx="61468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DB636-43B4-4FD8-B0BC-492A53EDD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306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630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8152" algn="l" defTabSz="109630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6301" algn="l" defTabSz="109630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4454" algn="l" defTabSz="109630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92605" algn="l" defTabSz="109630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40756" algn="l" defTabSz="109630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88906" algn="l" defTabSz="109630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37059" algn="l" defTabSz="109630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5209" algn="l" defTabSz="109630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8573" y="2213772"/>
            <a:ext cx="10863818" cy="15275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7145" y="4038230"/>
            <a:ext cx="8946675" cy="18211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6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4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2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0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8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5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66199" y="285386"/>
            <a:ext cx="2875717" cy="60804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9049" y="285386"/>
            <a:ext cx="8414133" cy="60804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8574" y="2213775"/>
            <a:ext cx="10863818" cy="15275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7145" y="4038232"/>
            <a:ext cx="8946675" cy="18211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6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2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0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6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4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224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982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09" y="4579300"/>
            <a:ext cx="10863818" cy="141536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9609" y="3020429"/>
            <a:ext cx="10863818" cy="155887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11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62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43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24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056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8867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3678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4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325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39048" y="1662807"/>
            <a:ext cx="5644925" cy="470302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96990" y="1662807"/>
            <a:ext cx="5644925" cy="470302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781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050" y="1595167"/>
            <a:ext cx="5647145" cy="66479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113" indent="0">
              <a:buNone/>
              <a:defRPr sz="2400" b="1"/>
            </a:lvl2pPr>
            <a:lvl3pPr marL="1096223" indent="0">
              <a:buNone/>
              <a:defRPr sz="2200" b="1"/>
            </a:lvl3pPr>
            <a:lvl4pPr marL="1644338" indent="0">
              <a:buNone/>
              <a:defRPr sz="1900" b="1"/>
            </a:lvl4pPr>
            <a:lvl5pPr marL="2192450" indent="0">
              <a:buNone/>
              <a:defRPr sz="1900" b="1"/>
            </a:lvl5pPr>
            <a:lvl6pPr marL="2740562" indent="0">
              <a:buNone/>
              <a:defRPr sz="1900" b="1"/>
            </a:lvl6pPr>
            <a:lvl7pPr marL="3288674" indent="0">
              <a:buNone/>
              <a:defRPr sz="1900" b="1"/>
            </a:lvl7pPr>
            <a:lvl8pPr marL="3836789" indent="0">
              <a:buNone/>
              <a:defRPr sz="1900" b="1"/>
            </a:lvl8pPr>
            <a:lvl9pPr marL="438490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9050" y="2259959"/>
            <a:ext cx="5647145" cy="41058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92552" y="1595167"/>
            <a:ext cx="5649363" cy="66479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113" indent="0">
              <a:buNone/>
              <a:defRPr sz="2400" b="1"/>
            </a:lvl2pPr>
            <a:lvl3pPr marL="1096223" indent="0">
              <a:buNone/>
              <a:defRPr sz="2200" b="1"/>
            </a:lvl3pPr>
            <a:lvl4pPr marL="1644338" indent="0">
              <a:buNone/>
              <a:defRPr sz="1900" b="1"/>
            </a:lvl4pPr>
            <a:lvl5pPr marL="2192450" indent="0">
              <a:buNone/>
              <a:defRPr sz="1900" b="1"/>
            </a:lvl5pPr>
            <a:lvl6pPr marL="2740562" indent="0">
              <a:buNone/>
              <a:defRPr sz="1900" b="1"/>
            </a:lvl6pPr>
            <a:lvl7pPr marL="3288674" indent="0">
              <a:buNone/>
              <a:defRPr sz="1900" b="1"/>
            </a:lvl7pPr>
            <a:lvl8pPr marL="3836789" indent="0">
              <a:buNone/>
              <a:defRPr sz="1900" b="1"/>
            </a:lvl8pPr>
            <a:lvl9pPr marL="438490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492552" y="2259959"/>
            <a:ext cx="5649363" cy="41058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06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665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860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058" y="283732"/>
            <a:ext cx="4204848" cy="120751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97005" y="283737"/>
            <a:ext cx="7144913" cy="6082089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9058" y="1491247"/>
            <a:ext cx="4204848" cy="4874579"/>
          </a:xfrm>
        </p:spPr>
        <p:txBody>
          <a:bodyPr/>
          <a:lstStyle>
            <a:lvl1pPr marL="0" indent="0">
              <a:buNone/>
              <a:defRPr sz="1700"/>
            </a:lvl1pPr>
            <a:lvl2pPr marL="548113" indent="0">
              <a:buNone/>
              <a:defRPr sz="1400"/>
            </a:lvl2pPr>
            <a:lvl3pPr marL="1096223" indent="0">
              <a:buNone/>
              <a:defRPr sz="1200"/>
            </a:lvl3pPr>
            <a:lvl4pPr marL="1644338" indent="0">
              <a:buNone/>
              <a:defRPr sz="1100"/>
            </a:lvl4pPr>
            <a:lvl5pPr marL="2192450" indent="0">
              <a:buNone/>
              <a:defRPr sz="1100"/>
            </a:lvl5pPr>
            <a:lvl6pPr marL="2740562" indent="0">
              <a:buNone/>
              <a:defRPr sz="1100"/>
            </a:lvl6pPr>
            <a:lvl7pPr marL="3288674" indent="0">
              <a:buNone/>
              <a:defRPr sz="1100"/>
            </a:lvl7pPr>
            <a:lvl8pPr marL="3836789" indent="0">
              <a:buNone/>
              <a:defRPr sz="1100"/>
            </a:lvl8pPr>
            <a:lvl9pPr marL="438490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321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163" y="4988408"/>
            <a:ext cx="7668578" cy="58890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5163" y="636750"/>
            <a:ext cx="7668578" cy="4275773"/>
          </a:xfrm>
        </p:spPr>
        <p:txBody>
          <a:bodyPr/>
          <a:lstStyle>
            <a:lvl1pPr marL="0" indent="0">
              <a:buNone/>
              <a:defRPr sz="3800"/>
            </a:lvl1pPr>
            <a:lvl2pPr marL="548113" indent="0">
              <a:buNone/>
              <a:defRPr sz="3400"/>
            </a:lvl2pPr>
            <a:lvl3pPr marL="1096223" indent="0">
              <a:buNone/>
              <a:defRPr sz="2900"/>
            </a:lvl3pPr>
            <a:lvl4pPr marL="1644338" indent="0">
              <a:buNone/>
              <a:defRPr sz="2400"/>
            </a:lvl4pPr>
            <a:lvl5pPr marL="2192450" indent="0">
              <a:buNone/>
              <a:defRPr sz="2400"/>
            </a:lvl5pPr>
            <a:lvl6pPr marL="2740562" indent="0">
              <a:buNone/>
              <a:defRPr sz="2400"/>
            </a:lvl6pPr>
            <a:lvl7pPr marL="3288674" indent="0">
              <a:buNone/>
              <a:defRPr sz="2400"/>
            </a:lvl7pPr>
            <a:lvl8pPr marL="3836789" indent="0">
              <a:buNone/>
              <a:defRPr sz="2400"/>
            </a:lvl8pPr>
            <a:lvl9pPr marL="4384900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5163" y="5577313"/>
            <a:ext cx="7668578" cy="836349"/>
          </a:xfrm>
        </p:spPr>
        <p:txBody>
          <a:bodyPr/>
          <a:lstStyle>
            <a:lvl1pPr marL="0" indent="0">
              <a:buNone/>
              <a:defRPr sz="1700"/>
            </a:lvl1pPr>
            <a:lvl2pPr marL="548113" indent="0">
              <a:buNone/>
              <a:defRPr sz="1400"/>
            </a:lvl2pPr>
            <a:lvl3pPr marL="1096223" indent="0">
              <a:buNone/>
              <a:defRPr sz="1200"/>
            </a:lvl3pPr>
            <a:lvl4pPr marL="1644338" indent="0">
              <a:buNone/>
              <a:defRPr sz="1100"/>
            </a:lvl4pPr>
            <a:lvl5pPr marL="2192450" indent="0">
              <a:buNone/>
              <a:defRPr sz="1100"/>
            </a:lvl5pPr>
            <a:lvl6pPr marL="2740562" indent="0">
              <a:buNone/>
              <a:defRPr sz="1100"/>
            </a:lvl6pPr>
            <a:lvl7pPr marL="3288674" indent="0">
              <a:buNone/>
              <a:defRPr sz="1100"/>
            </a:lvl7pPr>
            <a:lvl8pPr marL="3836789" indent="0">
              <a:buNone/>
              <a:defRPr sz="1100"/>
            </a:lvl8pPr>
            <a:lvl9pPr marL="438490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4495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579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66203" y="285389"/>
            <a:ext cx="2875717" cy="60804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9053" y="285389"/>
            <a:ext cx="8414133" cy="60804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097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617" y="290944"/>
            <a:ext cx="10863820" cy="8495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58573" y="1451653"/>
            <a:ext cx="3489203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881" y="1451653"/>
            <a:ext cx="3489203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333187" y="1451653"/>
            <a:ext cx="3489203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58573" y="5175421"/>
            <a:ext cx="3489203" cy="99636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7341" indent="-127341">
              <a:buFont typeface="Arial" panose="020B0604020202020204" pitchFamily="34" charset="0"/>
              <a:buChar char="•"/>
              <a:defRPr sz="1200"/>
            </a:lvl2pPr>
            <a:lvl3pPr marL="254682" indent="-127341">
              <a:defRPr sz="1200"/>
            </a:lvl3pPr>
            <a:lvl4pPr marL="445695" indent="-191011">
              <a:defRPr sz="1200"/>
            </a:lvl4pPr>
            <a:lvl5pPr marL="636703" indent="-191011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5881" y="5175421"/>
            <a:ext cx="3489203" cy="99636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7341" indent="-127341">
              <a:buFont typeface="Arial" panose="020B0604020202020204" pitchFamily="34" charset="0"/>
              <a:buChar char="•"/>
              <a:defRPr sz="1200"/>
            </a:lvl2pPr>
            <a:lvl3pPr marL="254682" indent="-127341">
              <a:defRPr sz="1200"/>
            </a:lvl3pPr>
            <a:lvl4pPr marL="445695" indent="-191011">
              <a:defRPr sz="1200"/>
            </a:lvl4pPr>
            <a:lvl5pPr marL="636703" indent="-191011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333187" y="5175421"/>
            <a:ext cx="3489203" cy="99636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7341" indent="-127341">
              <a:buFont typeface="Arial" panose="020B0604020202020204" pitchFamily="34" charset="0"/>
              <a:buChar char="•"/>
              <a:defRPr sz="1200"/>
            </a:lvl2pPr>
            <a:lvl3pPr marL="254682" indent="-127341">
              <a:defRPr sz="1200"/>
            </a:lvl3pPr>
            <a:lvl4pPr marL="445695" indent="-191011">
              <a:defRPr sz="1200"/>
            </a:lvl4pPr>
            <a:lvl5pPr marL="636703" indent="-191011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58617" y="969974"/>
            <a:ext cx="10863820" cy="4222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713962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58574" y="2209169"/>
            <a:ext cx="10863818" cy="327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17145" y="3990721"/>
            <a:ext cx="8946675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51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51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51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59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8392" y="1715499"/>
            <a:ext cx="10044182" cy="661720"/>
          </a:xfrm>
        </p:spPr>
        <p:txBody>
          <a:bodyPr lIns="0" tIns="0" rIns="0" bIns="0"/>
          <a:lstStyle>
            <a:lvl1pPr>
              <a:defRPr sz="43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51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51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51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428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39050" y="1639047"/>
            <a:ext cx="5559719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82197" y="1639047"/>
            <a:ext cx="5559719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345528" y="6627451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39048" y="6627451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9202293" y="6627451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383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345528" y="6627451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39048" y="6627451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9202293" y="6627451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3201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185" y="156288"/>
            <a:ext cx="12526188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678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653504" y="350007"/>
            <a:ext cx="560221" cy="55503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3678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345528" y="6627451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39048" y="6627451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9202293" y="6627451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943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09" y="4579300"/>
            <a:ext cx="10863818" cy="141536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9609" y="3020428"/>
            <a:ext cx="10863818" cy="155887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15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630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44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26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0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889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3705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520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39048" y="1662803"/>
            <a:ext cx="5644925" cy="470302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96990" y="1662803"/>
            <a:ext cx="5644925" cy="470302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049" y="1595167"/>
            <a:ext cx="5647145" cy="66479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152" indent="0">
              <a:buNone/>
              <a:defRPr sz="2400" b="1"/>
            </a:lvl2pPr>
            <a:lvl3pPr marL="1096301" indent="0">
              <a:buNone/>
              <a:defRPr sz="2200" b="1"/>
            </a:lvl3pPr>
            <a:lvl4pPr marL="1644454" indent="0">
              <a:buNone/>
              <a:defRPr sz="1900" b="1"/>
            </a:lvl4pPr>
            <a:lvl5pPr marL="2192605" indent="0">
              <a:buNone/>
              <a:defRPr sz="1900" b="1"/>
            </a:lvl5pPr>
            <a:lvl6pPr marL="2740756" indent="0">
              <a:buNone/>
              <a:defRPr sz="1900" b="1"/>
            </a:lvl6pPr>
            <a:lvl7pPr marL="3288906" indent="0">
              <a:buNone/>
              <a:defRPr sz="1900" b="1"/>
            </a:lvl7pPr>
            <a:lvl8pPr marL="3837059" indent="0">
              <a:buNone/>
              <a:defRPr sz="1900" b="1"/>
            </a:lvl8pPr>
            <a:lvl9pPr marL="4385209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9049" y="2259957"/>
            <a:ext cx="5647145" cy="41058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92552" y="1595167"/>
            <a:ext cx="5649363" cy="66479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152" indent="0">
              <a:buNone/>
              <a:defRPr sz="2400" b="1"/>
            </a:lvl2pPr>
            <a:lvl3pPr marL="1096301" indent="0">
              <a:buNone/>
              <a:defRPr sz="2200" b="1"/>
            </a:lvl3pPr>
            <a:lvl4pPr marL="1644454" indent="0">
              <a:buNone/>
              <a:defRPr sz="1900" b="1"/>
            </a:lvl4pPr>
            <a:lvl5pPr marL="2192605" indent="0">
              <a:buNone/>
              <a:defRPr sz="1900" b="1"/>
            </a:lvl5pPr>
            <a:lvl6pPr marL="2740756" indent="0">
              <a:buNone/>
              <a:defRPr sz="1900" b="1"/>
            </a:lvl6pPr>
            <a:lvl7pPr marL="3288906" indent="0">
              <a:buNone/>
              <a:defRPr sz="1900" b="1"/>
            </a:lvl7pPr>
            <a:lvl8pPr marL="3837059" indent="0">
              <a:buNone/>
              <a:defRPr sz="1900" b="1"/>
            </a:lvl8pPr>
            <a:lvl9pPr marL="4385209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492552" y="2259957"/>
            <a:ext cx="5649363" cy="41058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053" y="283732"/>
            <a:ext cx="4204848" cy="120751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97004" y="283736"/>
            <a:ext cx="7144913" cy="6082089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9053" y="1491246"/>
            <a:ext cx="4204848" cy="4874579"/>
          </a:xfrm>
        </p:spPr>
        <p:txBody>
          <a:bodyPr/>
          <a:lstStyle>
            <a:lvl1pPr marL="0" indent="0">
              <a:buNone/>
              <a:defRPr sz="1700"/>
            </a:lvl1pPr>
            <a:lvl2pPr marL="548152" indent="0">
              <a:buNone/>
              <a:defRPr sz="1400"/>
            </a:lvl2pPr>
            <a:lvl3pPr marL="1096301" indent="0">
              <a:buNone/>
              <a:defRPr sz="1200"/>
            </a:lvl3pPr>
            <a:lvl4pPr marL="1644454" indent="0">
              <a:buNone/>
              <a:defRPr sz="1100"/>
            </a:lvl4pPr>
            <a:lvl5pPr marL="2192605" indent="0">
              <a:buNone/>
              <a:defRPr sz="1100"/>
            </a:lvl5pPr>
            <a:lvl6pPr marL="2740756" indent="0">
              <a:buNone/>
              <a:defRPr sz="1100"/>
            </a:lvl6pPr>
            <a:lvl7pPr marL="3288906" indent="0">
              <a:buNone/>
              <a:defRPr sz="1100"/>
            </a:lvl7pPr>
            <a:lvl8pPr marL="3837059" indent="0">
              <a:buNone/>
              <a:defRPr sz="1100"/>
            </a:lvl8pPr>
            <a:lvl9pPr marL="438520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159" y="4988405"/>
            <a:ext cx="7668578" cy="58890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5159" y="636750"/>
            <a:ext cx="7668578" cy="4275773"/>
          </a:xfrm>
        </p:spPr>
        <p:txBody>
          <a:bodyPr/>
          <a:lstStyle>
            <a:lvl1pPr marL="0" indent="0">
              <a:buNone/>
              <a:defRPr sz="3800"/>
            </a:lvl1pPr>
            <a:lvl2pPr marL="548152" indent="0">
              <a:buNone/>
              <a:defRPr sz="3400"/>
            </a:lvl2pPr>
            <a:lvl3pPr marL="1096301" indent="0">
              <a:buNone/>
              <a:defRPr sz="2900"/>
            </a:lvl3pPr>
            <a:lvl4pPr marL="1644454" indent="0">
              <a:buNone/>
              <a:defRPr sz="2400"/>
            </a:lvl4pPr>
            <a:lvl5pPr marL="2192605" indent="0">
              <a:buNone/>
              <a:defRPr sz="2400"/>
            </a:lvl5pPr>
            <a:lvl6pPr marL="2740756" indent="0">
              <a:buNone/>
              <a:defRPr sz="2400"/>
            </a:lvl6pPr>
            <a:lvl7pPr marL="3288906" indent="0">
              <a:buNone/>
              <a:defRPr sz="2400"/>
            </a:lvl7pPr>
            <a:lvl8pPr marL="3837059" indent="0">
              <a:buNone/>
              <a:defRPr sz="2400"/>
            </a:lvl8pPr>
            <a:lvl9pPr marL="4385209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5159" y="5577311"/>
            <a:ext cx="7668578" cy="836349"/>
          </a:xfrm>
        </p:spPr>
        <p:txBody>
          <a:bodyPr/>
          <a:lstStyle>
            <a:lvl1pPr marL="0" indent="0">
              <a:buNone/>
              <a:defRPr sz="1700"/>
            </a:lvl1pPr>
            <a:lvl2pPr marL="548152" indent="0">
              <a:buNone/>
              <a:defRPr sz="1400"/>
            </a:lvl2pPr>
            <a:lvl3pPr marL="1096301" indent="0">
              <a:buNone/>
              <a:defRPr sz="1200"/>
            </a:lvl3pPr>
            <a:lvl4pPr marL="1644454" indent="0">
              <a:buNone/>
              <a:defRPr sz="1100"/>
            </a:lvl4pPr>
            <a:lvl5pPr marL="2192605" indent="0">
              <a:buNone/>
              <a:defRPr sz="1100"/>
            </a:lvl5pPr>
            <a:lvl6pPr marL="2740756" indent="0">
              <a:buNone/>
              <a:defRPr sz="1100"/>
            </a:lvl6pPr>
            <a:lvl7pPr marL="3288906" indent="0">
              <a:buNone/>
              <a:defRPr sz="1100"/>
            </a:lvl7pPr>
            <a:lvl8pPr marL="3837059" indent="0">
              <a:buNone/>
              <a:defRPr sz="1100"/>
            </a:lvl8pPr>
            <a:lvl9pPr marL="438520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049" y="285385"/>
            <a:ext cx="11502867" cy="1187715"/>
          </a:xfrm>
          <a:prstGeom prst="rect">
            <a:avLst/>
          </a:prstGeom>
        </p:spPr>
        <p:txBody>
          <a:bodyPr vert="horz" lIns="109631" tIns="54816" rIns="109631" bIns="5481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049" y="1662803"/>
            <a:ext cx="11502867" cy="4703021"/>
          </a:xfrm>
          <a:prstGeom prst="rect">
            <a:avLst/>
          </a:prstGeom>
        </p:spPr>
        <p:txBody>
          <a:bodyPr vert="horz" lIns="109631" tIns="54816" rIns="109631" bIns="5481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39048" y="6605017"/>
            <a:ext cx="2982225" cy="379409"/>
          </a:xfrm>
          <a:prstGeom prst="rect">
            <a:avLst/>
          </a:prstGeom>
        </p:spPr>
        <p:txBody>
          <a:bodyPr vert="horz" lIns="109631" tIns="54816" rIns="109631" bIns="5481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66830" y="6605017"/>
            <a:ext cx="4047305" cy="379409"/>
          </a:xfrm>
          <a:prstGeom prst="rect">
            <a:avLst/>
          </a:prstGeom>
        </p:spPr>
        <p:txBody>
          <a:bodyPr vert="horz" lIns="109631" tIns="54816" rIns="109631" bIns="5481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59690" y="6605017"/>
            <a:ext cx="2982225" cy="379409"/>
          </a:xfrm>
          <a:prstGeom prst="rect">
            <a:avLst/>
          </a:prstGeom>
        </p:spPr>
        <p:txBody>
          <a:bodyPr vert="horz" lIns="109631" tIns="54816" rIns="109631" bIns="5481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96301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111" indent="-411111" algn="l" defTabSz="1096301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0745" indent="-342595" algn="l" defTabSz="1096301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377" indent="-274076" algn="l" defTabSz="1096301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529" indent="-274076" algn="l" defTabSz="1096301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6681" indent="-274076" algn="l" defTabSz="1096301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4832" indent="-274076" algn="l" defTabSz="109630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2983" indent="-274076" algn="l" defTabSz="109630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1134" indent="-274076" algn="l" defTabSz="109630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59285" indent="-274076" algn="l" defTabSz="109630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152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301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454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2605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0756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8906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7059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5209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050" y="285386"/>
            <a:ext cx="11502867" cy="1187715"/>
          </a:xfrm>
          <a:prstGeom prst="rect">
            <a:avLst/>
          </a:prstGeom>
        </p:spPr>
        <p:txBody>
          <a:bodyPr vert="horz" lIns="109623" tIns="54812" rIns="109623" bIns="5481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050" y="1662807"/>
            <a:ext cx="11502867" cy="4703021"/>
          </a:xfrm>
          <a:prstGeom prst="rect">
            <a:avLst/>
          </a:prstGeom>
        </p:spPr>
        <p:txBody>
          <a:bodyPr vert="horz" lIns="109623" tIns="54812" rIns="109623" bIns="5481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39048" y="6605020"/>
            <a:ext cx="2982225" cy="379409"/>
          </a:xfrm>
          <a:prstGeom prst="rect">
            <a:avLst/>
          </a:prstGeom>
        </p:spPr>
        <p:txBody>
          <a:bodyPr vert="horz" lIns="109623" tIns="54812" rIns="109623" bIns="54812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6223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96223"/>
              <a:t>01.09.2020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66830" y="6605020"/>
            <a:ext cx="4047305" cy="379409"/>
          </a:xfrm>
          <a:prstGeom prst="rect">
            <a:avLst/>
          </a:prstGeom>
        </p:spPr>
        <p:txBody>
          <a:bodyPr vert="horz" lIns="109623" tIns="54812" rIns="109623" bIns="54812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622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59690" y="6605020"/>
            <a:ext cx="2982225" cy="379409"/>
          </a:xfrm>
          <a:prstGeom prst="rect">
            <a:avLst/>
          </a:prstGeom>
        </p:spPr>
        <p:txBody>
          <a:bodyPr vert="horz" lIns="109623" tIns="54812" rIns="109623" bIns="54812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6223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9622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31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1096223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081" indent="-411081" algn="l" defTabSz="1096223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0682" indent="-342571" algn="l" defTabSz="1096223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280" indent="-274057" algn="l" defTabSz="1096223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393" indent="-274057" algn="l" defTabSz="1096223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6507" indent="-274057" algn="l" defTabSz="1096223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4619" indent="-274057" algn="l" defTabSz="109622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2732" indent="-274057" algn="l" defTabSz="109622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0845" indent="-274057" algn="l" defTabSz="109622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58957" indent="-274057" algn="l" defTabSz="109622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622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113" algn="l" defTabSz="109622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223" algn="l" defTabSz="109622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338" algn="l" defTabSz="109622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2450" algn="l" defTabSz="109622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0562" algn="l" defTabSz="109622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8674" algn="l" defTabSz="109622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6789" algn="l" defTabSz="109622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4900" algn="l" defTabSz="109622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177" y="1177527"/>
            <a:ext cx="12526188" cy="581817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913678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8185" y="156288"/>
            <a:ext cx="12526188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678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7" y="224959"/>
            <a:ext cx="11447615" cy="327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8392" y="1715502"/>
            <a:ext cx="10044182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61"/>
            <a:ext cx="408990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78"/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61"/>
            <a:ext cx="29396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78"/>
            <a:fld id="{880D482E-E893-4824-BFFD-DB4EBF2D3699}" type="datetimeFigureOut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3678"/>
              <a:t>01.09.2020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61"/>
            <a:ext cx="29396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78"/>
            <a:fld id="{5C96917E-EB90-4619-B290-CF2D0F8DE7B6}" type="slidenum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3678"/>
              <a:t>‹#›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055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iming>
    <p:tnLst>
      <p:par>
        <p:cTn id="1" dur="indefinite" restart="never" nodeType="tmRoot"/>
      </p:par>
    </p:tnLst>
  </p:timing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811439" eaLnBrk="1" hangingPunct="1">
        <a:defRPr>
          <a:latin typeface="+mn-lt"/>
          <a:ea typeface="+mn-ea"/>
          <a:cs typeface="+mn-cs"/>
        </a:defRPr>
      </a:lvl2pPr>
      <a:lvl3pPr marL="1622876" eaLnBrk="1" hangingPunct="1">
        <a:defRPr>
          <a:latin typeface="+mn-lt"/>
          <a:ea typeface="+mn-ea"/>
          <a:cs typeface="+mn-cs"/>
        </a:defRPr>
      </a:lvl3pPr>
      <a:lvl4pPr marL="2434314" eaLnBrk="1" hangingPunct="1">
        <a:defRPr>
          <a:latin typeface="+mn-lt"/>
          <a:ea typeface="+mn-ea"/>
          <a:cs typeface="+mn-cs"/>
        </a:defRPr>
      </a:lvl4pPr>
      <a:lvl5pPr marL="3245753" eaLnBrk="1" hangingPunct="1">
        <a:defRPr>
          <a:latin typeface="+mn-lt"/>
          <a:ea typeface="+mn-ea"/>
          <a:cs typeface="+mn-cs"/>
        </a:defRPr>
      </a:lvl5pPr>
      <a:lvl6pPr marL="4057191" eaLnBrk="1" hangingPunct="1">
        <a:defRPr>
          <a:latin typeface="+mn-lt"/>
          <a:ea typeface="+mn-ea"/>
          <a:cs typeface="+mn-cs"/>
        </a:defRPr>
      </a:lvl6pPr>
      <a:lvl7pPr marL="4868630" eaLnBrk="1" hangingPunct="1">
        <a:defRPr>
          <a:latin typeface="+mn-lt"/>
          <a:ea typeface="+mn-ea"/>
          <a:cs typeface="+mn-cs"/>
        </a:defRPr>
      </a:lvl7pPr>
      <a:lvl8pPr marL="5680068" eaLnBrk="1" hangingPunct="1">
        <a:defRPr>
          <a:latin typeface="+mn-lt"/>
          <a:ea typeface="+mn-ea"/>
          <a:cs typeface="+mn-cs"/>
        </a:defRPr>
      </a:lvl8pPr>
      <a:lvl9pPr marL="6491508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811439" eaLnBrk="1" hangingPunct="1">
        <a:defRPr>
          <a:latin typeface="+mn-lt"/>
          <a:ea typeface="+mn-ea"/>
          <a:cs typeface="+mn-cs"/>
        </a:defRPr>
      </a:lvl2pPr>
      <a:lvl3pPr marL="1622876" eaLnBrk="1" hangingPunct="1">
        <a:defRPr>
          <a:latin typeface="+mn-lt"/>
          <a:ea typeface="+mn-ea"/>
          <a:cs typeface="+mn-cs"/>
        </a:defRPr>
      </a:lvl3pPr>
      <a:lvl4pPr marL="2434314" eaLnBrk="1" hangingPunct="1">
        <a:defRPr>
          <a:latin typeface="+mn-lt"/>
          <a:ea typeface="+mn-ea"/>
          <a:cs typeface="+mn-cs"/>
        </a:defRPr>
      </a:lvl4pPr>
      <a:lvl5pPr marL="3245753" eaLnBrk="1" hangingPunct="1">
        <a:defRPr>
          <a:latin typeface="+mn-lt"/>
          <a:ea typeface="+mn-ea"/>
          <a:cs typeface="+mn-cs"/>
        </a:defRPr>
      </a:lvl5pPr>
      <a:lvl6pPr marL="4057191" eaLnBrk="1" hangingPunct="1">
        <a:defRPr>
          <a:latin typeface="+mn-lt"/>
          <a:ea typeface="+mn-ea"/>
          <a:cs typeface="+mn-cs"/>
        </a:defRPr>
      </a:lvl6pPr>
      <a:lvl7pPr marL="4868630" eaLnBrk="1" hangingPunct="1">
        <a:defRPr>
          <a:latin typeface="+mn-lt"/>
          <a:ea typeface="+mn-ea"/>
          <a:cs typeface="+mn-cs"/>
        </a:defRPr>
      </a:lvl7pPr>
      <a:lvl8pPr marL="5680068" eaLnBrk="1" hangingPunct="1">
        <a:defRPr>
          <a:latin typeface="+mn-lt"/>
          <a:ea typeface="+mn-ea"/>
          <a:cs typeface="+mn-cs"/>
        </a:defRPr>
      </a:lvl8pPr>
      <a:lvl9pPr marL="6491508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347" y="3386"/>
            <a:ext cx="12763612" cy="224247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17814"/>
            <a:endParaRPr sz="2000">
              <a:solidFill>
                <a:srgbClr val="57565A"/>
              </a:solidFill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583507" y="2627041"/>
            <a:ext cx="10377999" cy="4102931"/>
          </a:xfrm>
          <a:prstGeom prst="rect">
            <a:avLst/>
          </a:prstGeom>
        </p:spPr>
        <p:txBody>
          <a:bodyPr vert="horz" wrap="square" lIns="0" tIns="24651" rIns="0" bIns="0" rtlCol="0">
            <a:spAutoFit/>
          </a:bodyPr>
          <a:lstStyle/>
          <a:p>
            <a:pPr marL="32494" defTabSz="1017814">
              <a:spcBef>
                <a:spcPts val="195"/>
              </a:spcBef>
            </a:pPr>
            <a:r>
              <a:rPr lang="ru-RU" sz="3600" b="1" dirty="0">
                <a:solidFill>
                  <a:srgbClr val="2365C7"/>
                </a:solidFill>
                <a:latin typeface="Arial"/>
                <a:cs typeface="Arial"/>
              </a:rPr>
              <a:t>  </a:t>
            </a:r>
            <a:r>
              <a:rPr lang="ru-RU" sz="54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lang="en-US" sz="5400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ru-RU" sz="540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57149" algn="ctr" defTabSz="1017814">
              <a:spcBef>
                <a:spcPts val="2175"/>
              </a:spcBef>
            </a:pPr>
            <a:r>
              <a:rPr lang="ru-RU" sz="4800" b="1" dirty="0"/>
              <a:t>Некоторые термины, пользуемые в физике. Наблюдения и </a:t>
            </a:r>
            <a:r>
              <a:rPr lang="ru-RU" sz="4800" b="1" dirty="0" smtClean="0"/>
              <a:t>опыты</a:t>
            </a:r>
          </a:p>
          <a:p>
            <a:pPr marL="57149" algn="ctr" defTabSz="1017814">
              <a:lnSpc>
                <a:spcPts val="3591"/>
              </a:lnSpc>
              <a:spcBef>
                <a:spcPts val="2175"/>
              </a:spcBef>
            </a:pPr>
            <a:endParaRPr lang="ru-RU" sz="4800" b="1" dirty="0" smtClean="0"/>
          </a:p>
          <a:p>
            <a:pPr marL="57149" defTabSz="1017814">
              <a:lnSpc>
                <a:spcPts val="3591"/>
              </a:lnSpc>
              <a:spcBef>
                <a:spcPts val="2175"/>
              </a:spcBef>
            </a:pPr>
            <a:r>
              <a:rPr lang="ru-RU" sz="3000" dirty="0" smtClean="0">
                <a:solidFill>
                  <a:srgbClr val="373435"/>
                </a:solidFill>
                <a:latin typeface="Arial"/>
                <a:cs typeface="Arial"/>
              </a:rPr>
              <a:t>Учитель</a:t>
            </a:r>
            <a:r>
              <a:rPr lang="en-US" sz="3000" dirty="0">
                <a:solidFill>
                  <a:srgbClr val="373435"/>
                </a:solidFill>
                <a:latin typeface="Arial"/>
                <a:cs typeface="Arial"/>
              </a:rPr>
              <a:t>:</a:t>
            </a:r>
            <a:r>
              <a:rPr lang="ru-RU" sz="3000" dirty="0">
                <a:solidFill>
                  <a:srgbClr val="57565A"/>
                </a:solidFill>
                <a:latin typeface="Arial"/>
                <a:cs typeface="Arial"/>
              </a:rPr>
              <a:t> </a:t>
            </a:r>
            <a:r>
              <a:rPr lang="ru-RU" sz="3000" spc="8" dirty="0">
                <a:solidFill>
                  <a:srgbClr val="373435"/>
                </a:solidFill>
                <a:latin typeface="Arial"/>
                <a:cs typeface="Arial"/>
              </a:rPr>
              <a:t>Андреева Елизавета Александровна</a:t>
            </a:r>
            <a:endParaRPr sz="30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591114" y="2995590"/>
            <a:ext cx="762637" cy="149498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17814"/>
            <a:endParaRPr sz="2000">
              <a:solidFill>
                <a:srgbClr val="57565A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591114" y="5210807"/>
            <a:ext cx="762637" cy="149498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pPr defTabSz="1017814"/>
            <a:endParaRPr sz="2000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10477228" y="466900"/>
            <a:ext cx="1338132" cy="132624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1017814"/>
            <a:endParaRPr sz="2000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10488144" y="495429"/>
            <a:ext cx="1338132" cy="132624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1017814"/>
            <a:endParaRPr sz="2000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892278" y="473238"/>
            <a:ext cx="807089" cy="1043951"/>
          </a:xfrm>
          <a:prstGeom prst="rect">
            <a:avLst/>
          </a:prstGeom>
        </p:spPr>
        <p:txBody>
          <a:bodyPr vert="horz" wrap="square" lIns="0" tIns="28015" rIns="0" bIns="0" rtlCol="0">
            <a:spAutoFit/>
          </a:bodyPr>
          <a:lstStyle/>
          <a:p>
            <a:pPr defTabSz="1017814">
              <a:spcBef>
                <a:spcPts val="221"/>
              </a:spcBef>
            </a:pPr>
            <a:r>
              <a:rPr lang="ru-RU" sz="6600" b="1" spc="18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endParaRPr sz="66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0739649" y="1386181"/>
            <a:ext cx="1610378" cy="375445"/>
          </a:xfrm>
          <a:prstGeom prst="rect">
            <a:avLst/>
          </a:prstGeom>
        </p:spPr>
        <p:txBody>
          <a:bodyPr vert="horz" wrap="square" lIns="0" tIns="21294" rIns="0" bIns="0" rtlCol="0">
            <a:spAutoFit/>
          </a:bodyPr>
          <a:lstStyle/>
          <a:p>
            <a:pPr defTabSz="1017814">
              <a:spcBef>
                <a:spcPts val="168"/>
              </a:spcBef>
            </a:pPr>
            <a:r>
              <a:rPr lang="ru-RU" sz="2300" spc="-8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3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159551" y="495430"/>
            <a:ext cx="3929029" cy="949393"/>
          </a:xfrm>
          <a:prstGeom prst="rect">
            <a:avLst/>
          </a:prstGeom>
        </p:spPr>
        <p:txBody>
          <a:bodyPr vert="horz" wrap="square" lIns="0" tIns="258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2450" defTabSz="1616077">
              <a:spcBef>
                <a:spcPts val="203"/>
              </a:spcBef>
              <a:defRPr/>
            </a:pPr>
            <a:r>
              <a:rPr lang="ru-RU" sz="6000" kern="0" spc="8" dirty="0">
                <a:solidFill>
                  <a:sysClr val="window" lastClr="FFFFFF"/>
                </a:solidFill>
              </a:rPr>
              <a:t>Физика</a:t>
            </a:r>
            <a:endParaRPr lang="en-US" sz="6000" kern="0" spc="8" dirty="0">
              <a:solidFill>
                <a:sysClr val="window" lastClr="FFFF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37" y="544597"/>
            <a:ext cx="955461" cy="99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32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5" y="10690"/>
            <a:ext cx="12753208" cy="7115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85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Liz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0" y="0"/>
            <a:ext cx="12749843" cy="709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8988" y="5867400"/>
            <a:ext cx="120555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Книга, водопад, золото, масло, луна, таяние, эхо, подводная лодка, глина, капля воды, резина</a:t>
            </a:r>
            <a:r>
              <a:rPr lang="ru-RU" sz="3200" smtClean="0">
                <a:latin typeface="Arial" pitchFamily="34" charset="0"/>
                <a:cs typeface="Arial" pitchFamily="34" charset="0"/>
              </a:rPr>
              <a:t>, гроза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9808" y="2483023"/>
            <a:ext cx="1116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Книга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32120" y="2484587"/>
            <a:ext cx="1630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Водопад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46087" y="2456012"/>
            <a:ext cx="1361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Золото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5178" y="3130917"/>
            <a:ext cx="12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Масло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59808" y="3147884"/>
            <a:ext cx="1003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Луна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32120" y="3148708"/>
            <a:ext cx="1381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Таяние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80304" y="3765967"/>
            <a:ext cx="818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Эхо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59807" y="3774321"/>
            <a:ext cx="3108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Подводная лодка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74867" y="3765967"/>
            <a:ext cx="1168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Глина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59808" y="4298508"/>
            <a:ext cx="2138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Капля воды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61586" y="4343776"/>
            <a:ext cx="1364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Р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езина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80119" y="4343776"/>
            <a:ext cx="1120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Гроза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59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Liz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979"/>
            <a:ext cx="12780963" cy="711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42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Liz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" y="11260"/>
            <a:ext cx="12772001" cy="711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31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085" y="224945"/>
            <a:ext cx="12437094" cy="677108"/>
          </a:xfrm>
        </p:spPr>
        <p:txBody>
          <a:bodyPr/>
          <a:lstStyle/>
          <a:p>
            <a:pPr algn="ctr"/>
            <a:r>
              <a:rPr lang="ru-RU" sz="4400" dirty="0" smtClean="0"/>
              <a:t>Итальянский ученый Галилео Галилей</a:t>
            </a:r>
            <a:endParaRPr lang="ru-RU" sz="4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63" y="1334716"/>
            <a:ext cx="4790811" cy="5441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D:\тв\1я четверть\1урок\unname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612" y="1365424"/>
            <a:ext cx="3640804" cy="541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78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738664"/>
          </a:xfrm>
        </p:spPr>
        <p:txBody>
          <a:bodyPr/>
          <a:lstStyle/>
          <a:p>
            <a:pPr algn="ctr"/>
            <a:r>
              <a:rPr lang="ru-RU" sz="4800" dirty="0" smtClean="0"/>
              <a:t>Измерительные приборы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Liz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85" y="1114872"/>
            <a:ext cx="12360794" cy="582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95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738664"/>
          </a:xfrm>
        </p:spPr>
        <p:txBody>
          <a:bodyPr/>
          <a:lstStyle/>
          <a:p>
            <a:pPr algn="ctr"/>
            <a:r>
              <a:rPr lang="ru-RU" sz="4800" dirty="0" smtClean="0"/>
              <a:t>Задание: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6796" y="1715499"/>
            <a:ext cx="10911069" cy="3970318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ru-RU" dirty="0" smtClean="0"/>
              <a:t>Прочитать темы 4,5</a:t>
            </a:r>
          </a:p>
          <a:p>
            <a:r>
              <a:rPr lang="ru-RU" dirty="0" smtClean="0"/>
              <a:t>2. Записать определения:</a:t>
            </a:r>
          </a:p>
          <a:p>
            <a:r>
              <a:rPr lang="ru-RU" dirty="0"/>
              <a:t> </a:t>
            </a:r>
            <a:r>
              <a:rPr lang="ru-RU" dirty="0" smtClean="0"/>
              <a:t>   Физическое тело - …</a:t>
            </a:r>
          </a:p>
          <a:p>
            <a:r>
              <a:rPr lang="ru-RU" dirty="0" smtClean="0"/>
              <a:t>    Вещество - …</a:t>
            </a:r>
          </a:p>
          <a:p>
            <a:r>
              <a:rPr lang="ru-RU" dirty="0" smtClean="0"/>
              <a:t>    Материя - …</a:t>
            </a:r>
          </a:p>
          <a:p>
            <a:r>
              <a:rPr lang="ru-RU" dirty="0" smtClean="0"/>
              <a:t>3. Выполнить следующее задание: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156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7256"/>
            <a:ext cx="12780963" cy="7163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156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" y="-1"/>
            <a:ext cx="12780465" cy="7115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18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738664"/>
          </a:xfrm>
        </p:spPr>
        <p:txBody>
          <a:bodyPr/>
          <a:lstStyle/>
          <a:p>
            <a:pPr algn="ctr"/>
            <a:r>
              <a:rPr lang="ru-RU" sz="4800" dirty="0" smtClean="0"/>
              <a:t>Форма и объём</a:t>
            </a:r>
            <a:endParaRPr lang="ru-RU" sz="4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93" y="1651323"/>
            <a:ext cx="5163906" cy="471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288" y="1617806"/>
            <a:ext cx="4883276" cy="476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24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" y="-1"/>
            <a:ext cx="12780465" cy="7115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807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Liz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39" y="-32060"/>
            <a:ext cx="12780963" cy="715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8819" y="154644"/>
            <a:ext cx="12779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Чем отличаются физические тела друг от друга ?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37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713"/>
            <a:ext cx="12780963" cy="713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12410" y="34753"/>
            <a:ext cx="9690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Arial" pitchFamily="34" charset="0"/>
                <a:cs typeface="Arial" pitchFamily="34" charset="0"/>
              </a:rPr>
              <a:t>Чем отличаются два тела?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07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" y="-1"/>
            <a:ext cx="12780465" cy="7115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807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" y="6351"/>
            <a:ext cx="12759095" cy="711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73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Liz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6174"/>
            <a:ext cx="12780963" cy="714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65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112</Words>
  <Application>Microsoft Office PowerPoint</Application>
  <PresentationFormat>Произвольный</PresentationFormat>
  <Paragraphs>32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Тема Office</vt:lpstr>
      <vt:lpstr>1_Тема Office</vt:lpstr>
      <vt:lpstr>3_Тема Office</vt:lpstr>
      <vt:lpstr>Презентация PowerPoint</vt:lpstr>
      <vt:lpstr>Презентация PowerPoint</vt:lpstr>
      <vt:lpstr>Форма и объём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Итальянский ученый Галилео Галилей</vt:lpstr>
      <vt:lpstr>Измерительные приборы</vt:lpstr>
      <vt:lpstr>Задание: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Liza</dc:creator>
  <cp:lastModifiedBy>Liza</cp:lastModifiedBy>
  <cp:revision>13</cp:revision>
  <dcterms:created xsi:type="dcterms:W3CDTF">2020-07-24T14:48:35Z</dcterms:created>
  <dcterms:modified xsi:type="dcterms:W3CDTF">2020-09-01T17:58:11Z</dcterms:modified>
</cp:coreProperties>
</file>