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1"/>
  </p:notesMasterIdLst>
  <p:sldIdLst>
    <p:sldId id="256" r:id="rId4"/>
    <p:sldId id="257" r:id="rId5"/>
    <p:sldId id="269" r:id="rId6"/>
    <p:sldId id="270" r:id="rId7"/>
    <p:sldId id="259" r:id="rId8"/>
    <p:sldId id="260" r:id="rId9"/>
    <p:sldId id="271" r:id="rId10"/>
    <p:sldId id="262" r:id="rId11"/>
    <p:sldId id="263" r:id="rId12"/>
    <p:sldId id="261" r:id="rId13"/>
    <p:sldId id="264" r:id="rId14"/>
    <p:sldId id="266" r:id="rId15"/>
    <p:sldId id="267" r:id="rId16"/>
    <p:sldId id="272" r:id="rId17"/>
    <p:sldId id="265" r:id="rId18"/>
    <p:sldId id="268" r:id="rId19"/>
    <p:sldId id="258" r:id="rId20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714" y="-11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5E34A2-F36E-45BD-960A-4225753F16EB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DB636-43B4-4FD8-B0BC-492A53EDD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0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224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82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1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2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3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4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56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6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78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25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81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13" indent="0">
              <a:buNone/>
              <a:defRPr sz="2400" b="1"/>
            </a:lvl2pPr>
            <a:lvl3pPr marL="1096223" indent="0">
              <a:buNone/>
              <a:defRPr sz="2200" b="1"/>
            </a:lvl3pPr>
            <a:lvl4pPr marL="1644338" indent="0">
              <a:buNone/>
              <a:defRPr sz="1900" b="1"/>
            </a:lvl4pPr>
            <a:lvl5pPr marL="2192450" indent="0">
              <a:buNone/>
              <a:defRPr sz="1900" b="1"/>
            </a:lvl5pPr>
            <a:lvl6pPr marL="2740562" indent="0">
              <a:buNone/>
              <a:defRPr sz="1900" b="1"/>
            </a:lvl6pPr>
            <a:lvl7pPr marL="3288674" indent="0">
              <a:buNone/>
              <a:defRPr sz="1900" b="1"/>
            </a:lvl7pPr>
            <a:lvl8pPr marL="3836789" indent="0">
              <a:buNone/>
              <a:defRPr sz="1900" b="1"/>
            </a:lvl8pPr>
            <a:lvl9pPr marL="438490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0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13" indent="0">
              <a:buNone/>
              <a:defRPr sz="2400" b="1"/>
            </a:lvl2pPr>
            <a:lvl3pPr marL="1096223" indent="0">
              <a:buNone/>
              <a:defRPr sz="2200" b="1"/>
            </a:lvl3pPr>
            <a:lvl4pPr marL="1644338" indent="0">
              <a:buNone/>
              <a:defRPr sz="1900" b="1"/>
            </a:lvl4pPr>
            <a:lvl5pPr marL="2192450" indent="0">
              <a:buNone/>
              <a:defRPr sz="1900" b="1"/>
            </a:lvl5pPr>
            <a:lvl6pPr marL="2740562" indent="0">
              <a:buNone/>
              <a:defRPr sz="1900" b="1"/>
            </a:lvl6pPr>
            <a:lvl7pPr marL="3288674" indent="0">
              <a:buNone/>
              <a:defRPr sz="1900" b="1"/>
            </a:lvl7pPr>
            <a:lvl8pPr marL="3836789" indent="0">
              <a:buNone/>
              <a:defRPr sz="1900" b="1"/>
            </a:lvl8pPr>
            <a:lvl9pPr marL="438490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06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665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860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8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5" y="28373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8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13" indent="0">
              <a:buNone/>
              <a:defRPr sz="1400"/>
            </a:lvl2pPr>
            <a:lvl3pPr marL="1096223" indent="0">
              <a:buNone/>
              <a:defRPr sz="1200"/>
            </a:lvl3pPr>
            <a:lvl4pPr marL="1644338" indent="0">
              <a:buNone/>
              <a:defRPr sz="1100"/>
            </a:lvl4pPr>
            <a:lvl5pPr marL="2192450" indent="0">
              <a:buNone/>
              <a:defRPr sz="1100"/>
            </a:lvl5pPr>
            <a:lvl6pPr marL="2740562" indent="0">
              <a:buNone/>
              <a:defRPr sz="1100"/>
            </a:lvl6pPr>
            <a:lvl7pPr marL="3288674" indent="0">
              <a:buNone/>
              <a:defRPr sz="1100"/>
            </a:lvl7pPr>
            <a:lvl8pPr marL="3836789" indent="0">
              <a:buNone/>
              <a:defRPr sz="1100"/>
            </a:lvl8pPr>
            <a:lvl9pPr marL="438490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2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13" indent="0">
              <a:buNone/>
              <a:defRPr sz="3400"/>
            </a:lvl2pPr>
            <a:lvl3pPr marL="1096223" indent="0">
              <a:buNone/>
              <a:defRPr sz="2900"/>
            </a:lvl3pPr>
            <a:lvl4pPr marL="1644338" indent="0">
              <a:buNone/>
              <a:defRPr sz="2400"/>
            </a:lvl4pPr>
            <a:lvl5pPr marL="2192450" indent="0">
              <a:buNone/>
              <a:defRPr sz="2400"/>
            </a:lvl5pPr>
            <a:lvl6pPr marL="2740562" indent="0">
              <a:buNone/>
              <a:defRPr sz="2400"/>
            </a:lvl6pPr>
            <a:lvl7pPr marL="3288674" indent="0">
              <a:buNone/>
              <a:defRPr sz="2400"/>
            </a:lvl7pPr>
            <a:lvl8pPr marL="3836789" indent="0">
              <a:buNone/>
              <a:defRPr sz="2400"/>
            </a:lvl8pPr>
            <a:lvl9pPr marL="438490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3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13" indent="0">
              <a:buNone/>
              <a:defRPr sz="1400"/>
            </a:lvl2pPr>
            <a:lvl3pPr marL="1096223" indent="0">
              <a:buNone/>
              <a:defRPr sz="1200"/>
            </a:lvl3pPr>
            <a:lvl4pPr marL="1644338" indent="0">
              <a:buNone/>
              <a:defRPr sz="1100"/>
            </a:lvl4pPr>
            <a:lvl5pPr marL="2192450" indent="0">
              <a:buNone/>
              <a:defRPr sz="1100"/>
            </a:lvl5pPr>
            <a:lvl6pPr marL="2740562" indent="0">
              <a:buNone/>
              <a:defRPr sz="1100"/>
            </a:lvl6pPr>
            <a:lvl7pPr marL="3288674" indent="0">
              <a:buNone/>
              <a:defRPr sz="1100"/>
            </a:lvl7pPr>
            <a:lvl8pPr marL="3836789" indent="0">
              <a:buNone/>
              <a:defRPr sz="1100"/>
            </a:lvl8pPr>
            <a:lvl9pPr marL="438490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495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7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97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17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1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341" indent="-127341">
              <a:buFont typeface="Arial" panose="020B0604020202020204" pitchFamily="34" charset="0"/>
              <a:buChar char="•"/>
              <a:defRPr sz="1200"/>
            </a:lvl2pPr>
            <a:lvl3pPr marL="254682" indent="-127341">
              <a:defRPr sz="1200"/>
            </a:lvl3pPr>
            <a:lvl4pPr marL="445695" indent="-191011">
              <a:defRPr sz="1200"/>
            </a:lvl4pPr>
            <a:lvl5pPr marL="636703" indent="-191011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17" y="969974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1396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69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59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428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8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3201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0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1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1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1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4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28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6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3" y="1491246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5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1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1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6"/>
            <a:ext cx="11502867" cy="1187715"/>
          </a:xfrm>
          <a:prstGeom prst="rect">
            <a:avLst/>
          </a:prstGeom>
        </p:spPr>
        <p:txBody>
          <a:bodyPr vert="horz" lIns="109623" tIns="54812" rIns="109623" bIns="5481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07"/>
            <a:ext cx="11502867" cy="4703021"/>
          </a:xfrm>
          <a:prstGeom prst="rect">
            <a:avLst/>
          </a:prstGeom>
        </p:spPr>
        <p:txBody>
          <a:bodyPr vert="horz" lIns="109623" tIns="54812" rIns="109623" bIns="5481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223"/>
              <a:t>01.09.2020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23" tIns="54812" rIns="109623" bIns="5481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622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622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1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6223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81" indent="-411081" algn="l" defTabSz="1096223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682" indent="-342571" algn="l" defTabSz="1096223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280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393" indent="-274057" algn="l" defTabSz="109622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507" indent="-274057" algn="l" defTabSz="109622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619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732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845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957" indent="-274057" algn="l" defTabSz="10962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13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223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338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45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562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674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789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900" algn="l" defTabSz="1096223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27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8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9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01.09.2020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8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678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5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439" eaLnBrk="1" hangingPunct="1">
        <a:defRPr>
          <a:latin typeface="+mn-lt"/>
          <a:ea typeface="+mn-ea"/>
          <a:cs typeface="+mn-cs"/>
        </a:defRPr>
      </a:lvl2pPr>
      <a:lvl3pPr marL="1622876" eaLnBrk="1" hangingPunct="1">
        <a:defRPr>
          <a:latin typeface="+mn-lt"/>
          <a:ea typeface="+mn-ea"/>
          <a:cs typeface="+mn-cs"/>
        </a:defRPr>
      </a:lvl3pPr>
      <a:lvl4pPr marL="2434314" eaLnBrk="1" hangingPunct="1">
        <a:defRPr>
          <a:latin typeface="+mn-lt"/>
          <a:ea typeface="+mn-ea"/>
          <a:cs typeface="+mn-cs"/>
        </a:defRPr>
      </a:lvl4pPr>
      <a:lvl5pPr marL="3245753" eaLnBrk="1" hangingPunct="1">
        <a:defRPr>
          <a:latin typeface="+mn-lt"/>
          <a:ea typeface="+mn-ea"/>
          <a:cs typeface="+mn-cs"/>
        </a:defRPr>
      </a:lvl5pPr>
      <a:lvl6pPr marL="4057191" eaLnBrk="1" hangingPunct="1">
        <a:defRPr>
          <a:latin typeface="+mn-lt"/>
          <a:ea typeface="+mn-ea"/>
          <a:cs typeface="+mn-cs"/>
        </a:defRPr>
      </a:lvl6pPr>
      <a:lvl7pPr marL="4868630" eaLnBrk="1" hangingPunct="1">
        <a:defRPr>
          <a:latin typeface="+mn-lt"/>
          <a:ea typeface="+mn-ea"/>
          <a:cs typeface="+mn-cs"/>
        </a:defRPr>
      </a:lvl7pPr>
      <a:lvl8pPr marL="5680068" eaLnBrk="1" hangingPunct="1">
        <a:defRPr>
          <a:latin typeface="+mn-lt"/>
          <a:ea typeface="+mn-ea"/>
          <a:cs typeface="+mn-cs"/>
        </a:defRPr>
      </a:lvl8pPr>
      <a:lvl9pPr marL="6491508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38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83507" y="2627041"/>
            <a:ext cx="10377999" cy="4102931"/>
          </a:xfrm>
          <a:prstGeom prst="rect">
            <a:avLst/>
          </a:prstGeom>
        </p:spPr>
        <p:txBody>
          <a:bodyPr vert="horz" wrap="square" lIns="0" tIns="24651" rIns="0" bIns="0" rtlCol="0">
            <a:spAutoFit/>
          </a:bodyPr>
          <a:lstStyle/>
          <a:p>
            <a:pPr marL="32494" defTabSz="101781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149" algn="ctr" defTabSz="1017814">
              <a:spcBef>
                <a:spcPts val="2175"/>
              </a:spcBef>
            </a:pPr>
            <a:r>
              <a:rPr lang="ru-RU" sz="4800" b="1" dirty="0"/>
              <a:t>Некоторые термины, пользуемые в физике. Наблюдения и </a:t>
            </a:r>
            <a:r>
              <a:rPr lang="ru-RU" sz="4800" b="1" dirty="0" smtClean="0"/>
              <a:t>опыты</a:t>
            </a:r>
          </a:p>
          <a:p>
            <a:pPr marL="57149" algn="ctr" defTabSz="1017814">
              <a:lnSpc>
                <a:spcPts val="3591"/>
              </a:lnSpc>
              <a:spcBef>
                <a:spcPts val="2175"/>
              </a:spcBef>
            </a:pPr>
            <a:endParaRPr lang="ru-RU" sz="4800" b="1" dirty="0" smtClean="0"/>
          </a:p>
          <a:p>
            <a:pPr marL="57149" defTabSz="1017814">
              <a:lnSpc>
                <a:spcPts val="3591"/>
              </a:lnSpc>
              <a:spcBef>
                <a:spcPts val="2175"/>
              </a:spcBef>
            </a:pPr>
            <a:r>
              <a:rPr lang="ru-RU" sz="3000" dirty="0" smtClean="0">
                <a:solidFill>
                  <a:srgbClr val="373435"/>
                </a:solidFill>
                <a:latin typeface="Arial"/>
                <a:cs typeface="Arial"/>
              </a:rPr>
              <a:t>Учитель</a:t>
            </a:r>
            <a:r>
              <a:rPr lang="en-US" sz="3000" dirty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ru-RU" sz="3000" dirty="0">
                <a:solidFill>
                  <a:srgbClr val="57565A"/>
                </a:solidFill>
                <a:latin typeface="Arial"/>
                <a:cs typeface="Arial"/>
              </a:rPr>
              <a:t> </a:t>
            </a:r>
            <a:r>
              <a:rPr lang="ru-RU" sz="3000" spc="8" dirty="0">
                <a:solidFill>
                  <a:srgbClr val="373435"/>
                </a:solidFill>
                <a:latin typeface="Arial"/>
                <a:cs typeface="Arial"/>
              </a:rPr>
              <a:t>Андреева Елизавета Александровна</a:t>
            </a:r>
            <a:endParaRPr sz="3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114" y="2995590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91114" y="5210807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00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29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781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278" y="473238"/>
            <a:ext cx="807089" cy="1043951"/>
          </a:xfrm>
          <a:prstGeom prst="rect">
            <a:avLst/>
          </a:prstGeom>
        </p:spPr>
        <p:txBody>
          <a:bodyPr vert="horz" wrap="square" lIns="0" tIns="28015" rIns="0" bIns="0" rtlCol="0">
            <a:spAutoFit/>
          </a:bodyPr>
          <a:lstStyle/>
          <a:p>
            <a:pPr defTabSz="101781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81"/>
            <a:ext cx="1610378" cy="375445"/>
          </a:xfrm>
          <a:prstGeom prst="rect">
            <a:avLst/>
          </a:prstGeom>
        </p:spPr>
        <p:txBody>
          <a:bodyPr vert="horz" wrap="square" lIns="0" tIns="21294" rIns="0" bIns="0" rtlCol="0">
            <a:spAutoFit/>
          </a:bodyPr>
          <a:lstStyle/>
          <a:p>
            <a:pPr defTabSz="101781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51" y="495430"/>
            <a:ext cx="3929029" cy="949393"/>
          </a:xfrm>
          <a:prstGeom prst="rect">
            <a:avLst/>
          </a:prstGeom>
        </p:spPr>
        <p:txBody>
          <a:bodyPr vert="horz" wrap="square" lIns="0" tIns="258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50" defTabSz="161607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37" y="544597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332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" y="10690"/>
            <a:ext cx="12753208" cy="711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98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0" y="0"/>
            <a:ext cx="12749843" cy="709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8988" y="5867400"/>
            <a:ext cx="12055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Книга, водопад, золото, масло, луна, таяние, эхо, подводная лодка, глина, капля воды, резина</a:t>
            </a:r>
            <a:r>
              <a:rPr lang="ru-RU" sz="3200" smtClean="0">
                <a:latin typeface="Arial" pitchFamily="34" charset="0"/>
                <a:cs typeface="Arial" pitchFamily="34" charset="0"/>
              </a:rPr>
              <a:t>, гроза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9808" y="2483023"/>
            <a:ext cx="1116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Книга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32120" y="2484587"/>
            <a:ext cx="1630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Водопад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087" y="2456012"/>
            <a:ext cx="1361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Золото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5178" y="3130917"/>
            <a:ext cx="1282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Масло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9808" y="3147884"/>
            <a:ext cx="10030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Луна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32120" y="3148708"/>
            <a:ext cx="138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Таяние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0304" y="3765967"/>
            <a:ext cx="8186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Эхо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59807" y="3774321"/>
            <a:ext cx="3108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Подводная лодка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74867" y="3765967"/>
            <a:ext cx="1168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Глина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59808" y="4298508"/>
            <a:ext cx="2138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Капля воды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61586" y="4343776"/>
            <a:ext cx="13648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езина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880119" y="4343776"/>
            <a:ext cx="1120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Гроза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979"/>
            <a:ext cx="12780963" cy="711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42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" y="11260"/>
            <a:ext cx="12772001" cy="711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3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085" y="224945"/>
            <a:ext cx="12437094" cy="677108"/>
          </a:xfrm>
        </p:spPr>
        <p:txBody>
          <a:bodyPr/>
          <a:lstStyle/>
          <a:p>
            <a:pPr algn="ctr"/>
            <a:r>
              <a:rPr lang="ru-RU" sz="4400" dirty="0" smtClean="0"/>
              <a:t>Итальянский ученый Галилео Галилей</a:t>
            </a:r>
            <a:endParaRPr lang="ru-RU" sz="4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863" y="1334716"/>
            <a:ext cx="4790811" cy="5441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тв\1я четверть\1урок\unnam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12" y="1365424"/>
            <a:ext cx="3640804" cy="541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78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Измерительные приборы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85" y="1114872"/>
            <a:ext cx="12360794" cy="582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95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6796" y="1715499"/>
            <a:ext cx="10911069" cy="397031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темы 4,5</a:t>
            </a:r>
          </a:p>
          <a:p>
            <a:r>
              <a:rPr lang="ru-RU" dirty="0" smtClean="0"/>
              <a:t>2. Записать определения:</a:t>
            </a:r>
          </a:p>
          <a:p>
            <a:r>
              <a:rPr lang="ru-RU" dirty="0"/>
              <a:t> </a:t>
            </a:r>
            <a:r>
              <a:rPr lang="ru-RU" dirty="0" smtClean="0"/>
              <a:t>   Физическое тело - …</a:t>
            </a:r>
          </a:p>
          <a:p>
            <a:r>
              <a:rPr lang="ru-RU" dirty="0" smtClean="0"/>
              <a:t>    Вещество - …</a:t>
            </a:r>
          </a:p>
          <a:p>
            <a:r>
              <a:rPr lang="ru-RU" dirty="0" smtClean="0"/>
              <a:t>    Материя - …</a:t>
            </a:r>
          </a:p>
          <a:p>
            <a:r>
              <a:rPr lang="ru-RU" dirty="0" smtClean="0"/>
              <a:t>3. Выполнить следующее задание: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56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7256"/>
            <a:ext cx="12780963" cy="716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56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" y="-1"/>
            <a:ext cx="12780465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1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Форма и объём</a:t>
            </a:r>
            <a:endParaRPr lang="ru-RU" sz="4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3" y="1651323"/>
            <a:ext cx="5163906" cy="471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288" y="1617806"/>
            <a:ext cx="4883276" cy="476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24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" y="-1"/>
            <a:ext cx="12780465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0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39" y="-32060"/>
            <a:ext cx="12780963" cy="715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8819" y="154644"/>
            <a:ext cx="12779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Чем отличаются физические тела друг от друга 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713"/>
            <a:ext cx="12780963" cy="7131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12410" y="34753"/>
            <a:ext cx="9690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Чем отличаются два тела?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" y="-1"/>
            <a:ext cx="12780465" cy="7115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80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" y="6351"/>
            <a:ext cx="12759095" cy="711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7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6174"/>
            <a:ext cx="12780963" cy="714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65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112</Words>
  <Application>Microsoft Office PowerPoint</Application>
  <PresentationFormat>Произвольный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1_Тема Office</vt:lpstr>
      <vt:lpstr>3_Тема Office</vt:lpstr>
      <vt:lpstr>Презентация PowerPoint</vt:lpstr>
      <vt:lpstr>Презентация PowerPoint</vt:lpstr>
      <vt:lpstr>Форма и объём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Итальянский ученый Галилео Галилей</vt:lpstr>
      <vt:lpstr>Измерительные приборы</vt:lpstr>
      <vt:lpstr>Задание: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13</cp:revision>
  <dcterms:created xsi:type="dcterms:W3CDTF">2020-07-24T14:48:35Z</dcterms:created>
  <dcterms:modified xsi:type="dcterms:W3CDTF">2020-09-01T17:58:11Z</dcterms:modified>
</cp:coreProperties>
</file>