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07" r:id="rId3"/>
    <p:sldId id="308" r:id="rId4"/>
    <p:sldId id="309" r:id="rId5"/>
    <p:sldId id="310" r:id="rId6"/>
    <p:sldId id="311" r:id="rId7"/>
    <p:sldId id="313" r:id="rId8"/>
    <p:sldId id="312" r:id="rId9"/>
    <p:sldId id="314" r:id="rId10"/>
    <p:sldId id="315" r:id="rId11"/>
    <p:sldId id="316" r:id="rId12"/>
    <p:sldId id="317" r:id="rId13"/>
    <p:sldId id="318" r:id="rId14"/>
    <p:sldId id="29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20848-91CD-4FCA-A40E-F70C7B2D80C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2EB9D-194A-4633-8C9E-64BE9C0505B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9FA82-2BFB-41FE-BD8E-6408EAD0928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22E40-7DBE-4DC0-83EC-E78478EEA87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7DD28-95AD-4CA9-8732-E492A5457DD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EB469-DD87-4E71-B56A-55ACF4DABA2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2262164" y="2356205"/>
            <a:ext cx="5400600" cy="2132203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28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28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Qish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manzarasi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                      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Tartib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dona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sonlar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,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ularning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yasalishi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imlosi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)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78717" y="2310394"/>
            <a:ext cx="709093" cy="216024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050" name="Picture 2" descr="C:\Users\akosh\Desktop\онлайн дарс\qorboron\250px-Windbuchenco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5340" y="1916832"/>
            <a:ext cx="3744416" cy="3456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07368" y="274638"/>
            <a:ext cx="11125236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0932" y="1374209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83832" y="1340768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to‘rtta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760296" y="1340768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to‘rtinchi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1210" y="2636912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1210" y="4077072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7493" y="5589240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kki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83832" y="2646604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oltita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83832" y="4077072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07758" y="5589240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kki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760296" y="2646604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oltinchi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781862" y="4149080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750299" y="5622681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3719736" y="1487856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3720260" y="2737895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3720260" y="4149080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3765238" y="5748831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7968208" y="2744921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7968208" y="1432059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7968208" y="5680531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7968208" y="4240371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513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07368" y="274638"/>
            <a:ext cx="11125236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9-topshiriq.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4267" y="1268760"/>
            <a:ext cx="11665296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Dona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bog‘langanini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4267" y="2348880"/>
            <a:ext cx="11665296" cy="42484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sinfimizga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bog‘idan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alohida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joy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berishdi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kunlarida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biz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hasharga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chiqdik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Bog‘bon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amaki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tup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4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tup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shaftoli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tup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gilos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tup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O‘qituvchimiz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ta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taqsimlab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ko‘chatlarni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o‘tqazish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ko‘rsatdilar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Men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ko‘chatni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ushlab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turdim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Zafar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chuqur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kavladi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ko‘chatlardan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xabar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turibmiz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Ekilgan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ko‘chatlar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kurtak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20136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512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07368" y="274638"/>
            <a:ext cx="11125236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277798" y="1268760"/>
            <a:ext cx="3384376" cy="194421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tup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shaftoli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6662700" y="4587844"/>
            <a:ext cx="3384376" cy="194421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ta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07368" y="2524435"/>
            <a:ext cx="3384376" cy="194421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tup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279576" y="4576769"/>
            <a:ext cx="3384376" cy="194421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tup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gilos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8580004" y="2485348"/>
            <a:ext cx="3384376" cy="194421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tup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shaftoli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858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07368" y="274638"/>
            <a:ext cx="11125236" cy="215444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03712" y="2348880"/>
            <a:ext cx="5544616" cy="1800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tongda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qarasam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olcham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jajji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niholcham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Oppoq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kiribdi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7368" y="4653136"/>
            <a:ext cx="5544616" cy="1800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Chopib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chiqdim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bog‘imga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Rang-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deb.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gullarimni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Do‘stlarimga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76020" y="4653136"/>
            <a:ext cx="5517976" cy="1800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o‘ylaganlarim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Bilsam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oppoq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shunchalik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Hazillari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qorboron\images (1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3754" y="2017922"/>
            <a:ext cx="2624894" cy="22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2536922" y="1269722"/>
            <a:ext cx="6866127" cy="73315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hazili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4" descr="C:\Users\akosh\Desktop\онлайн дарс\qorboron\images (16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73" r="16376"/>
          <a:stretch/>
        </p:blipFill>
        <p:spPr bwMode="auto">
          <a:xfrm>
            <a:off x="407368" y="2116014"/>
            <a:ext cx="2592288" cy="20789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6881583" y="6453916"/>
            <a:ext cx="562312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573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436099" y="2476880"/>
            <a:ext cx="5616624" cy="205134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‘‘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hazili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’’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Picture 2" descr="C:\Users\akosh\Desktop\онлайн дарс\tabiat\images (1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772" y="3140968"/>
            <a:ext cx="1302805" cy="1302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Рисунок 25" descr="C:\Documents and Settings\User\Рабочий стол\tabiat\скачанные файлы (1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92" t="45737" r="35981" b="6977"/>
          <a:stretch/>
        </p:blipFill>
        <p:spPr bwMode="auto">
          <a:xfrm>
            <a:off x="9541338" y="3633707"/>
            <a:ext cx="1147109" cy="104049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7" name="Рисунок 26" descr="C:\Documents and Settings\User\Рабочий стол\tabiat\скачанные файлы (1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019" t="10853" r="2088" b="41085"/>
          <a:stretch/>
        </p:blipFill>
        <p:spPr bwMode="auto">
          <a:xfrm rot="20263919">
            <a:off x="4381137" y="1411211"/>
            <a:ext cx="1071795" cy="80994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8" name="Рисунок 27" descr="C:\Documents and Settings\User\Рабочий стол\tabiat\скачанные файлы (1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8" t="7752" r="71547" b="43411"/>
          <a:stretch/>
        </p:blipFill>
        <p:spPr bwMode="auto">
          <a:xfrm rot="18927733">
            <a:off x="9672653" y="1342419"/>
            <a:ext cx="657860" cy="7828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9" name="Рисунок 28" descr="C:\Documents and Settings\User\Рабочий стол\tabiat\скачанные файлы (1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92" t="45737" r="35981" b="6977"/>
          <a:stretch/>
        </p:blipFill>
        <p:spPr bwMode="auto">
          <a:xfrm rot="800882">
            <a:off x="7032104" y="5661247"/>
            <a:ext cx="933378" cy="64093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0" name="Рисунок 29" descr="C:\Documents and Settings\User\Рабочий стол\tabiat\скачанные файлы (1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019" t="10853" r="2088" b="41085"/>
          <a:stretch/>
        </p:blipFill>
        <p:spPr bwMode="auto">
          <a:xfrm rot="20263919">
            <a:off x="10713199" y="5168537"/>
            <a:ext cx="1112604" cy="7516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1" name="Рисунок 30" descr="C:\Documents and Settings\User\Рабочий стол\tabiat\images (18)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648"/>
          <a:stretch/>
        </p:blipFill>
        <p:spPr bwMode="auto">
          <a:xfrm>
            <a:off x="10745264" y="2924944"/>
            <a:ext cx="1048474" cy="98783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2" name="Picture 2" descr="C:\Users\akosh\Desktop\онлайн дарс\tabiat\images (1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540" y="4912274"/>
            <a:ext cx="1004123" cy="923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kosh\Desktop\онлайн дарс\tabiat\images (1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1359" y="1354524"/>
            <a:ext cx="1004123" cy="923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akosh\Desktop\онлайн дарс\tabiat\images (1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9655" y="5229201"/>
            <a:ext cx="1286825" cy="1173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Рисунок 13" descr="C:\Documents and Settings\User\Рабочий стол\tabiat\скачанные файлы (1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92" t="45737" r="35981" b="6977"/>
          <a:stretch/>
        </p:blipFill>
        <p:spPr bwMode="auto">
          <a:xfrm>
            <a:off x="1728175" y="1501978"/>
            <a:ext cx="1242806" cy="89204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Рисунок 14" descr="C:\Documents and Settings\User\Рабочий стол\tabiat\скачанные файлы (1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92" t="45737" r="35981" b="6977"/>
          <a:stretch/>
        </p:blipFill>
        <p:spPr bwMode="auto">
          <a:xfrm>
            <a:off x="839416" y="5350007"/>
            <a:ext cx="1242806" cy="89204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Рисунок 15" descr="C:\Documents and Settings\User\Рабочий стол\tabiat\images (18)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648"/>
          <a:stretch/>
        </p:blipFill>
        <p:spPr bwMode="auto">
          <a:xfrm>
            <a:off x="5550051" y="5131191"/>
            <a:ext cx="1048474" cy="98783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80536" y="6453916"/>
            <a:ext cx="4820120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79376" y="1340768"/>
            <a:ext cx="11168314" cy="7200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9376" y="4645318"/>
            <a:ext cx="5256584" cy="1800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mevasi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xazinasi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79376" y="2387798"/>
            <a:ext cx="5256584" cy="1800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yomg‘iri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yomg‘iri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84032" y="2387798"/>
            <a:ext cx="5263658" cy="1800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yomg‘iridan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qo‘rq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qirovidan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qo‘rq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384032" y="4623823"/>
            <a:ext cx="5263658" cy="1800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37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15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669589" y="3392996"/>
            <a:ext cx="3073593" cy="86409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Qishda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407368" y="274638"/>
            <a:ext cx="11125236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faslida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tabiatda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o‘zgarishlar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7368" y="1340768"/>
            <a:ext cx="3600400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bulut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67808" y="1340768"/>
            <a:ext cx="3600400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13558" y="1340768"/>
            <a:ext cx="3600400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muzlaydi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256240" y="5086649"/>
            <a:ext cx="3600400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yrim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muzlaydi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47540" y="5085184"/>
            <a:ext cx="3600400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yog‘adi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7368" y="5086649"/>
            <a:ext cx="3600400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izg‘irin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shamol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290563" y="3193255"/>
            <a:ext cx="3600400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isitmaydi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07368" y="3212976"/>
            <a:ext cx="3600400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sovuq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 стрелкой 12"/>
          <p:cNvCxnSpPr>
            <a:stCxn id="2" idx="0"/>
          </p:cNvCxnSpPr>
          <p:nvPr/>
        </p:nvCxnSpPr>
        <p:spPr>
          <a:xfrm flipH="1" flipV="1">
            <a:off x="6123004" y="2780928"/>
            <a:ext cx="83382" cy="612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2" idx="1"/>
          </p:cNvCxnSpPr>
          <p:nvPr/>
        </p:nvCxnSpPr>
        <p:spPr>
          <a:xfrm flipH="1" flipV="1">
            <a:off x="4151786" y="2780928"/>
            <a:ext cx="967920" cy="7386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2" idx="2"/>
          </p:cNvCxnSpPr>
          <p:nvPr/>
        </p:nvCxnSpPr>
        <p:spPr>
          <a:xfrm flipH="1">
            <a:off x="4151785" y="3825044"/>
            <a:ext cx="5178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2" idx="7"/>
          </p:cNvCxnSpPr>
          <p:nvPr/>
        </p:nvCxnSpPr>
        <p:spPr>
          <a:xfrm flipV="1">
            <a:off x="7293065" y="2924944"/>
            <a:ext cx="675143" cy="5945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2" idx="6"/>
          </p:cNvCxnSpPr>
          <p:nvPr/>
        </p:nvCxnSpPr>
        <p:spPr>
          <a:xfrm>
            <a:off x="7743182" y="3825044"/>
            <a:ext cx="29703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2" idx="5"/>
          </p:cNvCxnSpPr>
          <p:nvPr/>
        </p:nvCxnSpPr>
        <p:spPr>
          <a:xfrm>
            <a:off x="7293065" y="4130548"/>
            <a:ext cx="747151" cy="6666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2" idx="4"/>
          </p:cNvCxnSpPr>
          <p:nvPr/>
        </p:nvCxnSpPr>
        <p:spPr>
          <a:xfrm flipH="1">
            <a:off x="6123004" y="4257092"/>
            <a:ext cx="83382" cy="5400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2" idx="3"/>
          </p:cNvCxnSpPr>
          <p:nvPr/>
        </p:nvCxnSpPr>
        <p:spPr>
          <a:xfrm flipH="1">
            <a:off x="4151786" y="4130548"/>
            <a:ext cx="967920" cy="6666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Нижний колонтитул 11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785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07368" y="274638"/>
            <a:ext cx="11125236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1845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narsa-buyumlarning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so‘rog‘iga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–ta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nafar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tup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nafar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qorboron\images (1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52599">
            <a:off x="608848" y="4051108"/>
            <a:ext cx="3000375" cy="212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30932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289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07368" y="274638"/>
            <a:ext cx="11125236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7-mashq.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17658" y="2204864"/>
            <a:ext cx="6174686" cy="43204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qirqta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oltmish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yetmish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to‘qson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sakson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sakson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qorboron\Без названия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362" y="2348880"/>
            <a:ext cx="1214126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kosh\Desktop\онлайн дарс\qorboron\Без названия (9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765" y="5229200"/>
            <a:ext cx="1413843" cy="1140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kosh\Desktop\онлайн дарс\qorboron\Без названия (1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52" y="4564171"/>
            <a:ext cx="1078720" cy="881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kosh\Desktop\онлайн дарс\qorboron\Без названия (12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488" y="3212976"/>
            <a:ext cx="108012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akosh\Desktop\онлайн дарс\qorboron\Без названия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0376" y="2348880"/>
            <a:ext cx="1214126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5" descr="C:\Users\akosh\Desktop\онлайн дарс\qorboron\Без названия (12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1716" y="3032956"/>
            <a:ext cx="108012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C:\Users\akosh\Desktop\онлайн дарс\qorboron\Без названия (1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5782" y="4276044"/>
            <a:ext cx="1078720" cy="881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Users\akosh\Desktop\онлайн дарс\qorboron\Без названия (9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357" y="5229200"/>
            <a:ext cx="1905000" cy="1140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241623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061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07368" y="274638"/>
            <a:ext cx="11125236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43400" y="1281015"/>
            <a:ext cx="3888432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9738" y="2132856"/>
            <a:ext cx="3736032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459" y="3068960"/>
            <a:ext cx="3740311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3001" y="4005064"/>
            <a:ext cx="3742769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9738" y="4869160"/>
            <a:ext cx="3736032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3001" y="5805264"/>
            <a:ext cx="3742769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184232" y="2130486"/>
            <a:ext cx="3736032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19600" y="2130486"/>
            <a:ext cx="3736032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64473" y="4005064"/>
            <a:ext cx="3736032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264473" y="3068960"/>
            <a:ext cx="3736032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oltmish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195833" y="3069419"/>
            <a:ext cx="3736032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to‘qson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184232" y="4005064"/>
            <a:ext cx="3736032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261258" y="4869160"/>
            <a:ext cx="3736032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etmish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295800" y="5805264"/>
            <a:ext cx="3736032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195833" y="4869160"/>
            <a:ext cx="3736032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185423" y="5805264"/>
            <a:ext cx="3736032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sakson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20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07368" y="274638"/>
            <a:ext cx="11125236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43400" y="1281015"/>
            <a:ext cx="3888432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0275" y="2171983"/>
            <a:ext cx="3736032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o‘nta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459" y="3261559"/>
            <a:ext cx="3740311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beshta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3001" y="4365104"/>
            <a:ext cx="3742769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to‘qqizta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6256" y="5517232"/>
            <a:ext cx="3736032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qirqta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184232" y="2171983"/>
            <a:ext cx="3736032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51481" y="2171983"/>
            <a:ext cx="3736032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yigirmata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75394" y="4365104"/>
            <a:ext cx="3736032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yuzta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241602" y="3261559"/>
            <a:ext cx="3736032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to‘qson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184232" y="3252395"/>
            <a:ext cx="3736032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184232" y="4365104"/>
            <a:ext cx="3736032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mingta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295800" y="5517232"/>
            <a:ext cx="3736032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to‘rtta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195833" y="5517232"/>
            <a:ext cx="3736032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mingta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995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8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07368" y="274638"/>
            <a:ext cx="11125236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z-Cyrl-U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4267" y="1268760"/>
            <a:ext cx="11665296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038846" y="2276872"/>
            <a:ext cx="4464496" cy="424847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8, 9, 21, 31, 14, 56, 1, 2011.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 descr="C:\Users\akosh\Desktop\онлайн дарс\qorboron\images (10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03" r="80073"/>
          <a:stretch/>
        </p:blipFill>
        <p:spPr bwMode="auto">
          <a:xfrm rot="19763133">
            <a:off x="650440" y="2750725"/>
            <a:ext cx="954018" cy="7334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Рисунок 5" descr="C:\Users\akosh\Desktop\онлайн дарс\qorboron\images (10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68" r="80259" b="42197"/>
          <a:stretch/>
        </p:blipFill>
        <p:spPr bwMode="auto">
          <a:xfrm>
            <a:off x="3287688" y="2492896"/>
            <a:ext cx="648072" cy="80695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Рисунок 6" descr="C:\Users\akosh\Desktop\онлайн дарс\qorboron\images (10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27" t="15764" r="58997" b="42197"/>
          <a:stretch/>
        </p:blipFill>
        <p:spPr bwMode="auto">
          <a:xfrm>
            <a:off x="762443" y="5255678"/>
            <a:ext cx="730012" cy="101129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 descr="C:\Users\akosh\Desktop\онлайн дарс\qorboron\images (10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87" t="16348" r="40219" b="42197"/>
          <a:stretch/>
        </p:blipFill>
        <p:spPr bwMode="auto">
          <a:xfrm rot="787605">
            <a:off x="2567608" y="3933056"/>
            <a:ext cx="685051" cy="132262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Рисунок 8" descr="C:\Users\akosh\Desktop\онлайн дарс\qorboron\images (10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60" t="57803" r="58997"/>
          <a:stretch/>
        </p:blipFill>
        <p:spPr bwMode="auto">
          <a:xfrm rot="944413">
            <a:off x="10840663" y="2583282"/>
            <a:ext cx="572135" cy="96235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Рисунок 9" descr="C:\Users\akosh\Desktop\онлайн дарс\qorboron\images (10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37" t="57803" r="38686"/>
          <a:stretch/>
        </p:blipFill>
        <p:spPr bwMode="auto">
          <a:xfrm rot="20716017">
            <a:off x="9052967" y="3330717"/>
            <a:ext cx="1080120" cy="64111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Рисунок 10" descr="C:\Users\akosh\Desktop\онлайн дарс\qorboron\images (10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64" t="17920" r="19526" b="42196"/>
          <a:stretch/>
        </p:blipFill>
        <p:spPr bwMode="auto">
          <a:xfrm rot="20743257">
            <a:off x="10790796" y="4295446"/>
            <a:ext cx="671867" cy="112502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Рисунок 11" descr="C:\Users\akosh\Desktop\онлайн дарс\qorboron\images (10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780" t="57803" r="18760"/>
          <a:stretch/>
        </p:blipFill>
        <p:spPr bwMode="auto">
          <a:xfrm rot="1142892">
            <a:off x="9311722" y="5324873"/>
            <a:ext cx="562610" cy="82595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3" name="Нижний колонтитул 12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632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07368" y="274638"/>
            <a:ext cx="11125236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0932" y="1374209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sakkiz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83832" y="1340768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sakkizta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760296" y="1340768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sakkizinchi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1210" y="2636912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1210" y="4077072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igirma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7493" y="5589240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83832" y="2646604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to‘qqizta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83832" y="4077072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07758" y="5589240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760296" y="2646604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to‘qqizinchi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781862" y="4077072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750299" y="5622681"/>
            <a:ext cx="316835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3719736" y="1487856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3720260" y="2737895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3720260" y="4149080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3720260" y="5671188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7968208" y="2744921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7968208" y="1432059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7968208" y="5680531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7968208" y="4240371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5"/>
          </p:nvPr>
        </p:nvSpPr>
        <p:spPr>
          <a:xfrm>
            <a:off x="7241623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26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5803</TotalTime>
  <Words>601</Words>
  <Application>Microsoft Office PowerPoint</Application>
  <PresentationFormat>Произвольный</PresentationFormat>
  <Paragraphs>134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457</cp:revision>
  <dcterms:created xsi:type="dcterms:W3CDTF">2020-08-03T09:44:14Z</dcterms:created>
  <dcterms:modified xsi:type="dcterms:W3CDTF">2020-12-20T17:34:54Z</dcterms:modified>
</cp:coreProperties>
</file>