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7" r:id="rId3"/>
    <p:sldId id="309" r:id="rId4"/>
    <p:sldId id="310" r:id="rId5"/>
    <p:sldId id="308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795B-8804-4E02-BC6B-7D7A8EA8F6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6DFC-3549-4669-9895-9661B6303D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E7D2-AB7D-42F6-A0F5-E955981139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3B15E-7CDD-4DDF-9D66-2ED473E631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266C2-8908-4B83-B066-63834EE16D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6D7B-D1FD-4374-A0C0-4FCA77422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213220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Qish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manzarasi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Tartib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dona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Рисунок 12" descr="C:\Users\akosh\Desktop\онлайн дарс\qorboron\qq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21"/>
          <a:stretch/>
        </p:blipFill>
        <p:spPr bwMode="auto">
          <a:xfrm>
            <a:off x="7896200" y="1836737"/>
            <a:ext cx="3871863" cy="3184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25216"/>
            <a:ext cx="11737304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2564904"/>
            <a:ext cx="11737304" cy="4032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Прочитайте текст диалога и продолжите.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qandayligini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nishonlaymiz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8-dekabr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Konstitutsiyasi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10-dekabr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Madhiyasi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1-yanvar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14-yanvar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himoyachilari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6953591" y="6377943"/>
            <a:ext cx="526308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parchalari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qorlarning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o‘xshaydigan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parchasi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parchalarining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tezlikda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tushadilar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qalinligi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million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parchalari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953591" y="6377943"/>
            <a:ext cx="50470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3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arixda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rangdagi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holatlari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1955-yilda 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Kaliforniyada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yog‘di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Antarktida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sarg‘ish-jigarrang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28-yanvar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Fort-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(Montana,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da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yog‘gan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opilgan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parchasining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diametri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santimetr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parchalarining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qorboron\1513014522_alexey-kljatov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74" y="1337289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kosh\Desktop\онлайн дарс\qorboron\1513014526_alexey-kljatov-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74" y="4077072"/>
            <a:ext cx="265377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kosh\Desktop\онлайн дарс\qorboron\1513014529_alexey-kljatov-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009" y="4077073"/>
            <a:ext cx="291824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kosh\Desktop\онлайн дарс\qorboron\1513014531_alexey-kljatov-0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776" y="1337289"/>
            <a:ext cx="2897670" cy="254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kosh\Desktop\онлайн дарс\qorboron\1513014550_alexey-kljatov-0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094" y="4077072"/>
            <a:ext cx="289529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akosh\Desktop\онлайн дарс\qorboron\1513014568_alexey-kljatov-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913" y="1337289"/>
            <a:ext cx="291824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akosh\Desktop\онлайн дарс\qorboron\1513014591_alexey-kljatov-0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026" y="1347113"/>
            <a:ext cx="2869425" cy="254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akosh\Desktop\онлайн дарс\qorboron\1513014612_alexey-kljatov-1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118" y="4077073"/>
            <a:ext cx="295046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38977" y="6597932"/>
            <a:ext cx="500569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98670" y="1941348"/>
            <a:ext cx="5616624" cy="41026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1694147"/>
            <a:ext cx="1302805" cy="13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7164414" y="3392524"/>
            <a:ext cx="1147109" cy="10404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Рисунок 26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9" t="10853" r="2088" b="41085"/>
          <a:stretch/>
        </p:blipFill>
        <p:spPr bwMode="auto">
          <a:xfrm rot="20263919">
            <a:off x="9112826" y="3889902"/>
            <a:ext cx="1071795" cy="809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Рисунок 27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" t="7752" r="71547" b="43411"/>
          <a:stretch/>
        </p:blipFill>
        <p:spPr bwMode="auto">
          <a:xfrm rot="18927733">
            <a:off x="10690621" y="1549938"/>
            <a:ext cx="657860" cy="7828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8976320" y="5510746"/>
            <a:ext cx="1242806" cy="892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Рисунок 29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9" t="10853" r="2088" b="41085"/>
          <a:stretch/>
        </p:blipFill>
        <p:spPr bwMode="auto">
          <a:xfrm rot="20263919">
            <a:off x="10713199" y="5168537"/>
            <a:ext cx="1112604" cy="7516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 descr="C:\Documents and Settings\User\Рабочий стол\tabiat\images (18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10745264" y="2924944"/>
            <a:ext cx="1048474" cy="9878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906" y="5023784"/>
            <a:ext cx="1004123" cy="9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97607" y="645391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3352" y="1340768"/>
            <a:ext cx="11575286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8, 17,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qo‘shimchalaridan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2965051"/>
            <a:ext cx="331236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94811" y="3010272"/>
            <a:ext cx="331236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20087" y="3010272"/>
            <a:ext cx="331236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4005064"/>
            <a:ext cx="3312368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Navbatga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sakkizinchi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76020" y="4034618"/>
            <a:ext cx="3312368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Uyimizning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20087" y="4028047"/>
            <a:ext cx="3312368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e’zozlash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8" y="6525344"/>
            <a:ext cx="4687024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3" grpId="0" animBg="1"/>
      <p:bldP spid="14" grpId="0" animBg="1"/>
      <p:bldP spid="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75620" y="1268194"/>
            <a:ext cx="7416824" cy="10086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qorboron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6" y="2924944"/>
            <a:ext cx="4860540" cy="250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9396" y="5445224"/>
            <a:ext cx="4860540" cy="10324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8-dekabr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Konstitutsiyasi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16080" y="5426108"/>
            <a:ext cx="4860540" cy="10324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O‘bekiston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Madhiyasi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qorboron\Без названия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2924944"/>
            <a:ext cx="4860540" cy="250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>
            <a:stCxn id="3" idx="2"/>
          </p:cNvCxnSpPr>
          <p:nvPr/>
        </p:nvCxnSpPr>
        <p:spPr>
          <a:xfrm flipH="1">
            <a:off x="4511824" y="2276872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2"/>
          </p:cNvCxnSpPr>
          <p:nvPr/>
        </p:nvCxnSpPr>
        <p:spPr>
          <a:xfrm>
            <a:off x="6384032" y="2276872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453916"/>
            <a:ext cx="50470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9616" y="1232280"/>
            <a:ext cx="7344816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396" y="5589240"/>
            <a:ext cx="478853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1-yanvar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03431" y="5586714"/>
            <a:ext cx="4788532" cy="9386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14-yanvar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himoyachilari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 descr="C:\Users\akosh\Desktop\онлайн дарс\qorboron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431" y="3429000"/>
            <a:ext cx="4788532" cy="213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kosh\Desktop\онлайн дарс\qorboron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88" y="3429000"/>
            <a:ext cx="4785440" cy="213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 стрелкой 18"/>
          <p:cNvCxnSpPr/>
          <p:nvPr/>
        </p:nvCxnSpPr>
        <p:spPr>
          <a:xfrm flipH="1">
            <a:off x="4943872" y="2672440"/>
            <a:ext cx="1440160" cy="61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2"/>
          </p:cNvCxnSpPr>
          <p:nvPr/>
        </p:nvCxnSpPr>
        <p:spPr>
          <a:xfrm>
            <a:off x="6312024" y="2672440"/>
            <a:ext cx="1368152" cy="61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92144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737304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qorboron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6" y="3789040"/>
            <a:ext cx="298132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qorboron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852936"/>
            <a:ext cx="295232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qorboron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2852936"/>
            <a:ext cx="295232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647728" y="2924944"/>
            <a:ext cx="5184576" cy="353478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1,2,3,4,5,6,7,8,9,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10,20,30,40,50,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60,70,80,90,100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443175" y="3356992"/>
            <a:ext cx="3240360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556792"/>
            <a:ext cx="38164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5013176"/>
            <a:ext cx="38164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68208" y="1544929"/>
            <a:ext cx="38164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53935" y="5013176"/>
            <a:ext cx="38164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yigirmanchi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/>
          <p:cNvCxnSpPr>
            <a:stCxn id="3" idx="1"/>
          </p:cNvCxnSpPr>
          <p:nvPr/>
        </p:nvCxnSpPr>
        <p:spPr>
          <a:xfrm flipH="1" flipV="1">
            <a:off x="4079776" y="2996952"/>
            <a:ext cx="837939" cy="518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7"/>
          </p:cNvCxnSpPr>
          <p:nvPr/>
        </p:nvCxnSpPr>
        <p:spPr>
          <a:xfrm flipV="1">
            <a:off x="7208995" y="2996952"/>
            <a:ext cx="975237" cy="518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 flipH="1">
            <a:off x="4007768" y="4278932"/>
            <a:ext cx="909947" cy="590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5"/>
          </p:cNvCxnSpPr>
          <p:nvPr/>
        </p:nvCxnSpPr>
        <p:spPr>
          <a:xfrm>
            <a:off x="7208995" y="4278932"/>
            <a:ext cx="1119253" cy="590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5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443175" y="3356992"/>
            <a:ext cx="3240360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340768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5043" y="1340768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592" y="1348408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72777" y="1350577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0198" y="5593730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oltmishinchi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87688" y="5643348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yetmishinchi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35372" y="5632438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172777" y="5632438"/>
            <a:ext cx="280831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3352" y="2348880"/>
            <a:ext cx="280831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0198" y="3486844"/>
            <a:ext cx="280831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3352" y="4574046"/>
            <a:ext cx="280831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172777" y="2382571"/>
            <a:ext cx="280831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158744" y="3446213"/>
            <a:ext cx="280831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166353" y="4574046"/>
            <a:ext cx="280831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>
            <a:stCxn id="3" idx="1"/>
          </p:cNvCxnSpPr>
          <p:nvPr/>
        </p:nvCxnSpPr>
        <p:spPr>
          <a:xfrm flipH="1" flipV="1">
            <a:off x="3071664" y="2142665"/>
            <a:ext cx="1846051" cy="1372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" idx="1"/>
          </p:cNvCxnSpPr>
          <p:nvPr/>
        </p:nvCxnSpPr>
        <p:spPr>
          <a:xfrm flipV="1">
            <a:off x="4917715" y="2382571"/>
            <a:ext cx="0" cy="1132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3" idx="1"/>
          </p:cNvCxnSpPr>
          <p:nvPr/>
        </p:nvCxnSpPr>
        <p:spPr>
          <a:xfrm flipH="1" flipV="1">
            <a:off x="3431704" y="2948871"/>
            <a:ext cx="1486011" cy="566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" idx="2"/>
          </p:cNvCxnSpPr>
          <p:nvPr/>
        </p:nvCxnSpPr>
        <p:spPr>
          <a:xfrm flipH="1" flipV="1">
            <a:off x="3255043" y="3882888"/>
            <a:ext cx="1188132" cy="1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3" idx="3"/>
          </p:cNvCxnSpPr>
          <p:nvPr/>
        </p:nvCxnSpPr>
        <p:spPr>
          <a:xfrm flipH="1">
            <a:off x="3255043" y="4278932"/>
            <a:ext cx="1662672" cy="518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" idx="3"/>
          </p:cNvCxnSpPr>
          <p:nvPr/>
        </p:nvCxnSpPr>
        <p:spPr>
          <a:xfrm flipH="1">
            <a:off x="3071664" y="4278932"/>
            <a:ext cx="1846051" cy="1353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" idx="3"/>
          </p:cNvCxnSpPr>
          <p:nvPr/>
        </p:nvCxnSpPr>
        <p:spPr>
          <a:xfrm>
            <a:off x="4917715" y="4278932"/>
            <a:ext cx="0" cy="1166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" idx="7"/>
          </p:cNvCxnSpPr>
          <p:nvPr/>
        </p:nvCxnSpPr>
        <p:spPr>
          <a:xfrm flipV="1">
            <a:off x="7208995" y="2348880"/>
            <a:ext cx="39133" cy="1166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" idx="7"/>
          </p:cNvCxnSpPr>
          <p:nvPr/>
        </p:nvCxnSpPr>
        <p:spPr>
          <a:xfrm flipV="1">
            <a:off x="7208995" y="2276872"/>
            <a:ext cx="1949749" cy="12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" idx="7"/>
          </p:cNvCxnSpPr>
          <p:nvPr/>
        </p:nvCxnSpPr>
        <p:spPr>
          <a:xfrm flipV="1">
            <a:off x="7208995" y="2948871"/>
            <a:ext cx="1827909" cy="566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" idx="6"/>
          </p:cNvCxnSpPr>
          <p:nvPr/>
        </p:nvCxnSpPr>
        <p:spPr>
          <a:xfrm>
            <a:off x="7683535" y="3897052"/>
            <a:ext cx="12207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" idx="5"/>
          </p:cNvCxnSpPr>
          <p:nvPr/>
        </p:nvCxnSpPr>
        <p:spPr>
          <a:xfrm>
            <a:off x="7208995" y="4278932"/>
            <a:ext cx="1827909" cy="583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" idx="5"/>
          </p:cNvCxnSpPr>
          <p:nvPr/>
        </p:nvCxnSpPr>
        <p:spPr>
          <a:xfrm>
            <a:off x="7208995" y="4278932"/>
            <a:ext cx="1949749" cy="1166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" idx="5"/>
          </p:cNvCxnSpPr>
          <p:nvPr/>
        </p:nvCxnSpPr>
        <p:spPr>
          <a:xfrm>
            <a:off x="7208995" y="4278932"/>
            <a:ext cx="39133" cy="1166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45391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9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76872"/>
            <a:ext cx="117373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311593"/>
            <a:ext cx="117373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1         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      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o‘tiraman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4509120"/>
            <a:ext cx="117373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           34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6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5733256"/>
            <a:ext cx="117373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3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7728" y="2492896"/>
            <a:ext cx="129614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56877" y="3527617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26391" y="3527617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56877" y="4772090"/>
            <a:ext cx="288032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12024" y="4725144"/>
            <a:ext cx="199547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05861" y="5949280"/>
            <a:ext cx="129614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529655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8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5429</TotalTime>
  <Words>532</Words>
  <Application>Microsoft Office PowerPoint</Application>
  <PresentationFormat>Произвольный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440</cp:revision>
  <dcterms:created xsi:type="dcterms:W3CDTF">2020-08-03T09:44:14Z</dcterms:created>
  <dcterms:modified xsi:type="dcterms:W3CDTF">2020-12-19T13:55:13Z</dcterms:modified>
</cp:coreProperties>
</file>