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07" r:id="rId3"/>
    <p:sldId id="309" r:id="rId4"/>
    <p:sldId id="310" r:id="rId5"/>
    <p:sldId id="308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29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20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0795B-8804-4E02-BC6B-7D7A8EA8F60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46DFC-3549-4669-9895-9661B6303D3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1E7D2-AB7D-42F6-A0F5-E9559811395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3B15E-7CDD-4DDF-9D66-2ED473E631C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266C2-8908-4B83-B066-63834EE16D9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46D7B-D1FD-4374-A0C0-4FCA7742238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2262164" y="2356205"/>
            <a:ext cx="5400600" cy="2132203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28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28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Qish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manzarasi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                      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(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Tartib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dona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sonlar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,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ularning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yasalishi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imlosi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)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343472" y="2573019"/>
            <a:ext cx="709093" cy="216024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3" name="Рисунок 12" descr="C:\Users\akosh\Desktop\онлайн дарс\qorboron\qq (1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921"/>
          <a:stretch/>
        </p:blipFill>
        <p:spPr bwMode="auto">
          <a:xfrm>
            <a:off x="7896200" y="1836737"/>
            <a:ext cx="3871863" cy="31845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2-topshiriq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ettiring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925216"/>
            <a:ext cx="11737304" cy="5040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2564904"/>
            <a:ext cx="11737304" cy="40324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Прочитайте текст диалога и продолжите.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- 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haftada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 kun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qandayligini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-chi?</a:t>
            </a:r>
          </a:p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-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 –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dushanba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seshanba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uchinchi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chorshanba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to‘rtinchi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payshanba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beshinchi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juma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oltinchi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shanba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yettinchi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yakshanba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-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bayramlarni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nishonlaymiz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-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8-dekabr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Konstitutsiyasi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10-dekabr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bekiston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Madhiyasi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1-yanvar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14-yanvar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himoyachilari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nishonlanadi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6953591" y="6377943"/>
            <a:ext cx="526308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33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parchalari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bo‘ylab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tushgan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qorlarning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bir-biriga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o‘xshaydigan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parchasi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en-US" sz="3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30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parchalarining</a:t>
            </a:r>
            <a:r>
              <a:rPr lang="en-US" sz="30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95% </a:t>
            </a:r>
            <a:r>
              <a:rPr lang="en-US" sz="30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</a:t>
            </a:r>
            <a:r>
              <a:rPr lang="en-US" sz="3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Shuning</a:t>
            </a:r>
            <a:r>
              <a:rPr lang="en-US" sz="3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</a:t>
            </a:r>
            <a:r>
              <a:rPr lang="en-US" sz="3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tezlikda</a:t>
            </a:r>
            <a:r>
              <a:rPr lang="en-US" sz="3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tushadilar</a:t>
            </a:r>
            <a:r>
              <a:rPr lang="en-US" sz="30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qalinligi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50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kvadratda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million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parchalari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6953591" y="6377943"/>
            <a:ext cx="504706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335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arixda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rangdagi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tushishi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holatlari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1955-yilda 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Kaliforniyada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yashil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yog‘di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Antarktida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pushti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binafsha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sarg‘ish-jigarrang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uchraydi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28-yanvar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Fort-</a:t>
            </a:r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Koy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(Montana, </a:t>
            </a:r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AQSh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da </a:t>
            </a:r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yog‘gan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opilgan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parchasining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diametri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 </a:t>
            </a:r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santimetr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 algn="just"/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19-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yanvar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Xalqaro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20136" y="6377943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226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parchalarining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ko‘rinishi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akosh\Desktop\онлайн дарс\qorboron\1513014522_alexey-kljatov-0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874" y="1337289"/>
            <a:ext cx="2664296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akosh\Desktop\онлайн дарс\qorboron\1513014526_alexey-kljatov-0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874" y="4077072"/>
            <a:ext cx="2653774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akosh\Desktop\онлайн дарс\qorboron\1513014529_alexey-kljatov-0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7009" y="4077073"/>
            <a:ext cx="2918241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akosh\Desktop\онлайн дарс\qorboron\1513014531_alexey-kljatov-06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6776" y="1337289"/>
            <a:ext cx="2897670" cy="2547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C:\Users\akosh\Desktop\онлайн дарс\qorboron\1513014550_alexey-kljatov-07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094" y="4077072"/>
            <a:ext cx="289529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 descr="C:\Users\akosh\Desktop\онлайн дарс\qorboron\1513014568_alexey-kljatov-10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913" y="1337289"/>
            <a:ext cx="2918242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9" name="Picture 9" descr="C:\Users\akosh\Desktop\онлайн дарс\qorboron\1513014591_alexey-kljatov-04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1026" y="1347113"/>
            <a:ext cx="2869425" cy="2547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1" name="Picture 11" descr="C:\Users\akosh\Desktop\онлайн дарс\qorboron\1513014612_alexey-kljatov-11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9118" y="4077073"/>
            <a:ext cx="2950468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138977" y="6597932"/>
            <a:ext cx="500569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867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98670" y="1941348"/>
            <a:ext cx="5616624" cy="410269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Picture 2" descr="C:\Users\akosh\Desktop\онлайн дарс\tabiat\images (1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224" y="1694147"/>
            <a:ext cx="1302805" cy="1302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Рисунок 25" descr="C:\Documents and Settings\User\Рабочий стол\tabiat\скачанные файлы (1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92" t="45737" r="35981" b="6977"/>
          <a:stretch/>
        </p:blipFill>
        <p:spPr bwMode="auto">
          <a:xfrm>
            <a:off x="7164414" y="3392524"/>
            <a:ext cx="1147109" cy="104049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7" name="Рисунок 26" descr="C:\Documents and Settings\User\Рабочий стол\tabiat\скачанные файлы (1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019" t="10853" r="2088" b="41085"/>
          <a:stretch/>
        </p:blipFill>
        <p:spPr bwMode="auto">
          <a:xfrm rot="20263919">
            <a:off x="9112826" y="3889902"/>
            <a:ext cx="1071795" cy="80994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8" name="Рисунок 27" descr="C:\Documents and Settings\User\Рабочий стол\tabiat\скачанные файлы (1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8" t="7752" r="71547" b="43411"/>
          <a:stretch/>
        </p:blipFill>
        <p:spPr bwMode="auto">
          <a:xfrm rot="18927733">
            <a:off x="10690621" y="1549938"/>
            <a:ext cx="657860" cy="7828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9" name="Рисунок 28" descr="C:\Documents and Settings\User\Рабочий стол\tabiat\скачанные файлы (1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92" t="45737" r="35981" b="6977"/>
          <a:stretch/>
        </p:blipFill>
        <p:spPr bwMode="auto">
          <a:xfrm>
            <a:off x="8976320" y="5510746"/>
            <a:ext cx="1242806" cy="89204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0" name="Рисунок 29" descr="C:\Documents and Settings\User\Рабочий стол\tabiat\скачанные файлы (1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019" t="10853" r="2088" b="41085"/>
          <a:stretch/>
        </p:blipFill>
        <p:spPr bwMode="auto">
          <a:xfrm rot="20263919">
            <a:off x="10713199" y="5168537"/>
            <a:ext cx="1112604" cy="75164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1" name="Рисунок 30" descr="C:\Documents and Settings\User\Рабочий стол\tabiat\images (18)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648"/>
          <a:stretch/>
        </p:blipFill>
        <p:spPr bwMode="auto">
          <a:xfrm>
            <a:off x="10745264" y="2924944"/>
            <a:ext cx="1048474" cy="98783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2" name="Picture 2" descr="C:\Users\akosh\Desktop\онлайн дарс\tabiat\images (1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906" y="5023784"/>
            <a:ext cx="1004123" cy="923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097607" y="6453916"/>
            <a:ext cx="497505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63352" y="1340768"/>
            <a:ext cx="11575286" cy="144016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8, 17, 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sonlarini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ularga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nichi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qo‘shimchalaridan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2965051"/>
            <a:ext cx="3312368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sakkiz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394811" y="3010272"/>
            <a:ext cx="3312368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nchi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520087" y="3010272"/>
            <a:ext cx="3312368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endParaRPr lang="ru-RU" sz="2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4005064"/>
            <a:ext cx="3312368" cy="25202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Navbatga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sakkizinchi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turdim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376020" y="4034618"/>
            <a:ext cx="3312368" cy="25202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Uyimizning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yettinchi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520087" y="4028047"/>
            <a:ext cx="3312368" cy="25202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beshinchi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yurtimizda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Keksalarni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e’zozlash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deb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457648" y="6525344"/>
            <a:ext cx="4687024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37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  <p:bldP spid="13" grpId="0" animBg="1"/>
      <p:bldP spid="14" grpId="0" animBg="1"/>
      <p:bldP spid="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675620" y="1268194"/>
            <a:ext cx="7416824" cy="100867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nishonlanadi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akosh\Desktop\онлайн дарс\qorboron\images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396" y="2924944"/>
            <a:ext cx="4860540" cy="2501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59396" y="5445224"/>
            <a:ext cx="4860540" cy="103247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8-dekabr </a:t>
            </a:r>
            <a:r>
              <a:rPr lang="en-US" sz="2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en-US" sz="2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Konstitutsiyasi</a:t>
            </a:r>
            <a:r>
              <a:rPr lang="en-US" sz="2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endParaRPr lang="ru-RU" sz="2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16080" y="5426108"/>
            <a:ext cx="4860540" cy="103247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–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dekabr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O‘bekiston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avlat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Madhiyasi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qorboron\Без названия (5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080" y="2924944"/>
            <a:ext cx="4860540" cy="2501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" name="Прямая со стрелкой 23"/>
          <p:cNvCxnSpPr>
            <a:stCxn id="3" idx="2"/>
          </p:cNvCxnSpPr>
          <p:nvPr/>
        </p:nvCxnSpPr>
        <p:spPr>
          <a:xfrm flipH="1">
            <a:off x="4511824" y="2276872"/>
            <a:ext cx="187220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3" idx="2"/>
          </p:cNvCxnSpPr>
          <p:nvPr/>
        </p:nvCxnSpPr>
        <p:spPr>
          <a:xfrm>
            <a:off x="6384032" y="2276872"/>
            <a:ext cx="194421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169615" y="6453916"/>
            <a:ext cx="504706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414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639616" y="1232280"/>
            <a:ext cx="7344816" cy="144016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nishonlanadi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9396" y="5589240"/>
            <a:ext cx="4788532" cy="9361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1-yanvar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903431" y="5586714"/>
            <a:ext cx="4788532" cy="9386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14-yanvar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himoyachilari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5" descr="C:\Users\akosh\Desktop\онлайн дарс\qorboron\Без названия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431" y="3429000"/>
            <a:ext cx="4788532" cy="2136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akosh\Desktop\онлайн дарс\qorboron\images (7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488" y="3429000"/>
            <a:ext cx="4785440" cy="2134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Прямая со стрелкой 18"/>
          <p:cNvCxnSpPr/>
          <p:nvPr/>
        </p:nvCxnSpPr>
        <p:spPr>
          <a:xfrm flipH="1">
            <a:off x="4943872" y="2672440"/>
            <a:ext cx="1440160" cy="6125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3" idx="2"/>
          </p:cNvCxnSpPr>
          <p:nvPr/>
        </p:nvCxnSpPr>
        <p:spPr>
          <a:xfrm>
            <a:off x="6312024" y="2672440"/>
            <a:ext cx="1368152" cy="6125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92144" y="652592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626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737304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tugagan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undosh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tugagan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nchi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algn="ctr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qorboron\images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396" y="3789040"/>
            <a:ext cx="2981325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69615" y="6377943"/>
            <a:ext cx="49030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7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5-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14401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nchi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guruhga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akosh\Desktop\онлайн дарс\qorboron\images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76" y="2852936"/>
            <a:ext cx="2952328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kosh\Desktop\онлайн дарс\qorboron\images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328" y="2852936"/>
            <a:ext cx="2952328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с двумя вырезанными противолежащими углами 3"/>
          <p:cNvSpPr/>
          <p:nvPr/>
        </p:nvSpPr>
        <p:spPr>
          <a:xfrm>
            <a:off x="3647728" y="2924944"/>
            <a:ext cx="5184576" cy="3534785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1,2,3,4,5,6,7,8,9,</a:t>
            </a:r>
          </a:p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10,20,30,40,50,</a:t>
            </a:r>
          </a:p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60,70,80,90,100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72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4443175" y="3356992"/>
            <a:ext cx="3240360" cy="108012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nchi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7368" y="1556792"/>
            <a:ext cx="3816424" cy="12961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7368" y="5013176"/>
            <a:ext cx="3816424" cy="12961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oltinchi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968208" y="1544929"/>
            <a:ext cx="3816424" cy="12961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yettinchi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953935" y="5013176"/>
            <a:ext cx="3816424" cy="12961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yigirmanchi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 стрелкой 8"/>
          <p:cNvCxnSpPr>
            <a:stCxn id="3" idx="1"/>
          </p:cNvCxnSpPr>
          <p:nvPr/>
        </p:nvCxnSpPr>
        <p:spPr>
          <a:xfrm flipH="1" flipV="1">
            <a:off x="4079776" y="2996952"/>
            <a:ext cx="837939" cy="5182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3" idx="7"/>
          </p:cNvCxnSpPr>
          <p:nvPr/>
        </p:nvCxnSpPr>
        <p:spPr>
          <a:xfrm flipV="1">
            <a:off x="7208995" y="2996952"/>
            <a:ext cx="975237" cy="5182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3" idx="3"/>
          </p:cNvCxnSpPr>
          <p:nvPr/>
        </p:nvCxnSpPr>
        <p:spPr>
          <a:xfrm flipH="1">
            <a:off x="4007768" y="4278932"/>
            <a:ext cx="909947" cy="5902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3" idx="5"/>
          </p:cNvCxnSpPr>
          <p:nvPr/>
        </p:nvCxnSpPr>
        <p:spPr>
          <a:xfrm>
            <a:off x="7208995" y="4278932"/>
            <a:ext cx="1119253" cy="5902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Нижний колонтитул 7"/>
          <p:cNvSpPr>
            <a:spLocks noGrp="1"/>
          </p:cNvSpPr>
          <p:nvPr>
            <p:ph type="ftr" sz="quarter" idx="5"/>
          </p:nvPr>
        </p:nvSpPr>
        <p:spPr>
          <a:xfrm>
            <a:off x="7241623" y="6453916"/>
            <a:ext cx="49030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259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4443175" y="3356992"/>
            <a:ext cx="3240360" cy="108012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340768"/>
            <a:ext cx="2808312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55043" y="1340768"/>
            <a:ext cx="2808312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uchinchi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228592" y="1348408"/>
            <a:ext cx="2808312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to‘rtinchi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172777" y="1350577"/>
            <a:ext cx="2808312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beshinchi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60198" y="5593730"/>
            <a:ext cx="2808312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oltmishinchi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287688" y="5643348"/>
            <a:ext cx="2808312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yetmishinchi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235372" y="5632438"/>
            <a:ext cx="2808312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to‘qqizinchi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9172777" y="5632438"/>
            <a:ext cx="2808312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yuzinchi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63352" y="2348880"/>
            <a:ext cx="2808312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sakkizinchi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60198" y="3486844"/>
            <a:ext cx="2808312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to‘qqizinchi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63352" y="4574046"/>
            <a:ext cx="2808312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o‘ninchi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9172777" y="2382571"/>
            <a:ext cx="2808312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o‘ttizinchi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9158744" y="3446213"/>
            <a:ext cx="2808312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qirqinchi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9166353" y="4574046"/>
            <a:ext cx="2808312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ellikinchi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 стрелкой 9"/>
          <p:cNvCxnSpPr>
            <a:stCxn id="3" idx="1"/>
          </p:cNvCxnSpPr>
          <p:nvPr/>
        </p:nvCxnSpPr>
        <p:spPr>
          <a:xfrm flipH="1" flipV="1">
            <a:off x="3071664" y="2142665"/>
            <a:ext cx="1846051" cy="13725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3" idx="1"/>
          </p:cNvCxnSpPr>
          <p:nvPr/>
        </p:nvCxnSpPr>
        <p:spPr>
          <a:xfrm flipV="1">
            <a:off x="4917715" y="2382571"/>
            <a:ext cx="0" cy="11326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3" idx="1"/>
          </p:cNvCxnSpPr>
          <p:nvPr/>
        </p:nvCxnSpPr>
        <p:spPr>
          <a:xfrm flipH="1" flipV="1">
            <a:off x="3431704" y="2948871"/>
            <a:ext cx="1486011" cy="5663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3" idx="2"/>
          </p:cNvCxnSpPr>
          <p:nvPr/>
        </p:nvCxnSpPr>
        <p:spPr>
          <a:xfrm flipH="1" flipV="1">
            <a:off x="3255043" y="3882888"/>
            <a:ext cx="1188132" cy="141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3" idx="3"/>
          </p:cNvCxnSpPr>
          <p:nvPr/>
        </p:nvCxnSpPr>
        <p:spPr>
          <a:xfrm flipH="1">
            <a:off x="3255043" y="4278932"/>
            <a:ext cx="1662672" cy="5182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3" idx="3"/>
          </p:cNvCxnSpPr>
          <p:nvPr/>
        </p:nvCxnSpPr>
        <p:spPr>
          <a:xfrm flipH="1">
            <a:off x="3071664" y="4278932"/>
            <a:ext cx="1846051" cy="1353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3" idx="3"/>
          </p:cNvCxnSpPr>
          <p:nvPr/>
        </p:nvCxnSpPr>
        <p:spPr>
          <a:xfrm>
            <a:off x="4917715" y="4278932"/>
            <a:ext cx="0" cy="11662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3" idx="7"/>
          </p:cNvCxnSpPr>
          <p:nvPr/>
        </p:nvCxnSpPr>
        <p:spPr>
          <a:xfrm flipV="1">
            <a:off x="7208995" y="2348880"/>
            <a:ext cx="39133" cy="11662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3" idx="7"/>
          </p:cNvCxnSpPr>
          <p:nvPr/>
        </p:nvCxnSpPr>
        <p:spPr>
          <a:xfrm flipV="1">
            <a:off x="7208995" y="2276872"/>
            <a:ext cx="1949749" cy="1238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3" idx="7"/>
          </p:cNvCxnSpPr>
          <p:nvPr/>
        </p:nvCxnSpPr>
        <p:spPr>
          <a:xfrm flipV="1">
            <a:off x="7208995" y="2948871"/>
            <a:ext cx="1827909" cy="5663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stCxn id="3" idx="6"/>
          </p:cNvCxnSpPr>
          <p:nvPr/>
        </p:nvCxnSpPr>
        <p:spPr>
          <a:xfrm>
            <a:off x="7683535" y="3897052"/>
            <a:ext cx="122077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>
            <a:stCxn id="3" idx="5"/>
          </p:cNvCxnSpPr>
          <p:nvPr/>
        </p:nvCxnSpPr>
        <p:spPr>
          <a:xfrm>
            <a:off x="7208995" y="4278932"/>
            <a:ext cx="1827909" cy="5831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stCxn id="3" idx="5"/>
          </p:cNvCxnSpPr>
          <p:nvPr/>
        </p:nvCxnSpPr>
        <p:spPr>
          <a:xfrm>
            <a:off x="7208995" y="4278932"/>
            <a:ext cx="1949749" cy="11662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>
            <a:stCxn id="3" idx="5"/>
          </p:cNvCxnSpPr>
          <p:nvPr/>
        </p:nvCxnSpPr>
        <p:spPr>
          <a:xfrm>
            <a:off x="7208995" y="4278932"/>
            <a:ext cx="39133" cy="11662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169615" y="6453916"/>
            <a:ext cx="497505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198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2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5-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harflar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276872"/>
            <a:ext cx="11737304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Sinfimizda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3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3311593"/>
            <a:ext cx="11737304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1          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qatordagi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2       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partaning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o‘tiraman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3352" y="4509120"/>
            <a:ext cx="11737304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           34   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6  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o‘qiyman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3352" y="5733256"/>
            <a:ext cx="11737304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“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filmini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3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ko‘rganman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47728" y="2492896"/>
            <a:ext cx="1296144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56877" y="3527617"/>
            <a:ext cx="1656184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26391" y="3527617"/>
            <a:ext cx="1656184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56877" y="4772090"/>
            <a:ext cx="2880320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to‘rtinchi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312024" y="4725144"/>
            <a:ext cx="1995474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oltinchi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805861" y="5949280"/>
            <a:ext cx="1296144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5"/>
          </p:nvPr>
        </p:nvSpPr>
        <p:spPr>
          <a:xfrm>
            <a:off x="7529655" y="6525924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686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5429</TotalTime>
  <Words>532</Words>
  <Application>Microsoft Office PowerPoint</Application>
  <PresentationFormat>Произвольный</PresentationFormat>
  <Paragraphs>111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440</cp:revision>
  <dcterms:created xsi:type="dcterms:W3CDTF">2020-08-03T09:44:14Z</dcterms:created>
  <dcterms:modified xsi:type="dcterms:W3CDTF">2020-12-19T13:55:13Z</dcterms:modified>
</cp:coreProperties>
</file>