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7" r:id="rId3"/>
    <p:sldId id="308" r:id="rId4"/>
    <p:sldId id="309" r:id="rId5"/>
    <p:sldId id="310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C6A21-B709-4353-9969-09739FF70B2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55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6FA53-06BE-4151-B3B4-850D583E6C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2CB40-5647-4F89-9330-43767B0AC76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2308-82F0-49C0-8C33-A7A4C207EE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4158F-649B-43EE-87EB-5AF81457C9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10FB4-3C64-4DAC-897A-61BCB299D1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99AFE-511C-4FDF-806D-6A33D82D6D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2132203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Qish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manzarasi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Tartib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dona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sonlar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1694147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3941171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5580" y="2630218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097607" y="645391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821" y="2378402"/>
            <a:ext cx="5328592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4491194"/>
            <a:ext cx="5328592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 -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bahorning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2821" y="5279446"/>
            <a:ext cx="5328592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Aprel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bahorning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2921" y="6046204"/>
            <a:ext cx="5328592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–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bahorning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3252" y="3789040"/>
            <a:ext cx="5328592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Fevral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3252" y="3068960"/>
            <a:ext cx="5328592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Yanvar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72064" y="2378402"/>
            <a:ext cx="5328592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72064" y="3069673"/>
            <a:ext cx="5328592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72064" y="3789040"/>
            <a:ext cx="5328592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72064" y="4491194"/>
            <a:ext cx="5328592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Sentabr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672064" y="5279446"/>
            <a:ext cx="5328592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Oktabr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64927" y="6046204"/>
            <a:ext cx="5328592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Noyabr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52592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33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8009" y="1484784"/>
            <a:ext cx="5775983" cy="86918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40015" y="1484783"/>
            <a:ext cx="5716187" cy="8691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Seshanba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009" y="2780928"/>
            <a:ext cx="5775983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40015" y="2780928"/>
            <a:ext cx="5701445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7242" y="4073923"/>
            <a:ext cx="5726750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0015" y="4073923"/>
            <a:ext cx="568863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21402" y="5390403"/>
            <a:ext cx="5549196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30576" y="6453916"/>
            <a:ext cx="4886104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27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rilaridan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tutunlar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buralib-buralib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zumda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tarovatidan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zavqlanib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yayov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g‘ichir-g‘ichiri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kuyday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tuyulardi.To‘satdan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qiy-chuv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yurdim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o‘yingohi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beg‘ubor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quvnab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o‘ynayotgan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zavqlanib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qorbobo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chelak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kiydirishardi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Yana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tepalikdan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chanada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qorbo‘ron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o‘ynashar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qip-qizil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olmadek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quvnoq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juda-juda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havasim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504706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23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03512" y="1484784"/>
            <a:ext cx="9289032" cy="2448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8, 17</a:t>
            </a:r>
            <a:r>
              <a:rPr lang="en-US" sz="36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2015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qorboron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4509120"/>
            <a:ext cx="3024336" cy="21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kosh\Desktop\онлайн дарс\qorboron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328" y="4509120"/>
            <a:ext cx="2952328" cy="2143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kosh\Desktop\онлайн дарс\qorboron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144" y="4509120"/>
            <a:ext cx="2646294" cy="2143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kosh\Desktop\онлайн дарс\qorboron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4509120"/>
            <a:ext cx="3185463" cy="21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953591" y="6377943"/>
            <a:ext cx="511907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3352" y="1340768"/>
            <a:ext cx="11575286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7368" y="2420888"/>
            <a:ext cx="53285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Allaqayerdan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3220" y="4365104"/>
            <a:ext cx="5184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Ichkarida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8528" y="4365104"/>
            <a:ext cx="51665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jonivorlar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uyquga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4072" y="2492896"/>
            <a:ext cx="50610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darvozadan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381328"/>
            <a:ext cx="4687025" cy="288032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7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kosh\Desktop\qish\1569870044_qish-fasli-qish-qor-winter-ish-ish-fasli-zima-sezon-zima-2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37" y="1268760"/>
            <a:ext cx="3756931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akosh\Desktop\qish\qq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 bwMode="auto">
          <a:xfrm>
            <a:off x="4367808" y="1268760"/>
            <a:ext cx="3672408" cy="2448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C:\Users\akosh\Desktop\qish\unnamed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50"/>
          <a:stretch/>
        </p:blipFill>
        <p:spPr bwMode="auto">
          <a:xfrm>
            <a:off x="8256240" y="1277147"/>
            <a:ext cx="3669759" cy="24398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qish\Winter09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92" y="4005064"/>
            <a:ext cx="3760976" cy="2557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C:\Users\akosh\Desktop\qish\Winter1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07" y="4019841"/>
            <a:ext cx="3668363" cy="258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C:\Users\akosh\Desktop\qish\Winter20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4019841"/>
            <a:ext cx="3669759" cy="254287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57647" y="6670521"/>
            <a:ext cx="4543009" cy="286871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67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47728" y="1268760"/>
            <a:ext cx="4536504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ob-havo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qorboron\havo sovuq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2780928"/>
            <a:ext cx="3384376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07368" y="4524003"/>
            <a:ext cx="3384376" cy="6331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23792" y="5933749"/>
            <a:ext cx="3384376" cy="6331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yog‘adi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 descr="C:\Users\akosh\Desktop\онлайн дарс\qorboron\muzlagan suv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866" y="2798366"/>
            <a:ext cx="3403167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401867" y="4524002"/>
            <a:ext cx="3384376" cy="6331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muzlaydi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 стрелкой 6"/>
          <p:cNvCxnSpPr>
            <a:stCxn id="4" idx="1"/>
          </p:cNvCxnSpPr>
          <p:nvPr/>
        </p:nvCxnSpPr>
        <p:spPr>
          <a:xfrm flipH="1">
            <a:off x="2423592" y="1880828"/>
            <a:ext cx="1224136" cy="756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3"/>
          </p:cNvCxnSpPr>
          <p:nvPr/>
        </p:nvCxnSpPr>
        <p:spPr>
          <a:xfrm>
            <a:off x="8184232" y="1880828"/>
            <a:ext cx="1728192" cy="756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</p:cNvCxnSpPr>
          <p:nvPr/>
        </p:nvCxnSpPr>
        <p:spPr>
          <a:xfrm>
            <a:off x="5915980" y="2492896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 descr="C:\Users\akosh\Desktop\онлайн дарс\qorboron\qor yogishi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053"/>
          <a:stretch/>
        </p:blipFill>
        <p:spPr bwMode="auto">
          <a:xfrm>
            <a:off x="4223792" y="4148304"/>
            <a:ext cx="3384376" cy="17405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434505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99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47728" y="1268760"/>
            <a:ext cx="4536504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o‘ynaydilar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qorboron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328" y="2513500"/>
            <a:ext cx="2937341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qorboron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62" y="2594308"/>
            <a:ext cx="280831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kosh\Desktop\онлайн дарс\qorboron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401" y="4334643"/>
            <a:ext cx="2736304" cy="163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онлайн дарс\qorboron\Без названия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072" y="4340369"/>
            <a:ext cx="2808312" cy="160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64140" y="5989837"/>
            <a:ext cx="2808312" cy="5287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uchadilar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81401" y="6022216"/>
            <a:ext cx="2736304" cy="5287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chang‘i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uchadilar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7894" y="4350667"/>
            <a:ext cx="2808312" cy="6625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qorbobo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yasaydilar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120336" y="4142275"/>
            <a:ext cx="2865333" cy="6491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qorbo‘ron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o‘ynaydilar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 стрелкой 5"/>
          <p:cNvCxnSpPr>
            <a:stCxn id="3" idx="1"/>
          </p:cNvCxnSpPr>
          <p:nvPr/>
        </p:nvCxnSpPr>
        <p:spPr>
          <a:xfrm flipH="1">
            <a:off x="1991544" y="1880828"/>
            <a:ext cx="1656184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3" idx="3"/>
          </p:cNvCxnSpPr>
          <p:nvPr/>
        </p:nvCxnSpPr>
        <p:spPr>
          <a:xfrm>
            <a:off x="8184232" y="1880828"/>
            <a:ext cx="2016224" cy="468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</p:cNvCxnSpPr>
          <p:nvPr/>
        </p:nvCxnSpPr>
        <p:spPr>
          <a:xfrm flipH="1">
            <a:off x="4668296" y="2492896"/>
            <a:ext cx="1247684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2"/>
          </p:cNvCxnSpPr>
          <p:nvPr/>
        </p:nvCxnSpPr>
        <p:spPr>
          <a:xfrm>
            <a:off x="5915980" y="2492896"/>
            <a:ext cx="1548172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089569" y="6443284"/>
            <a:ext cx="490584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20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18457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tartibni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5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5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nechanchi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yozilganda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chiziqcha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- )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21-mart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6-sinf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qorboron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450912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2907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46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737304" cy="46085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qoplagan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sirpanchiq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uchishyapti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uchishdi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qorbobo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Qorboboning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38190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57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uz-Cyrl-UZ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qorboron\Без названия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04" y="3212976"/>
            <a:ext cx="357524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qorboron\Без названия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3212976"/>
            <a:ext cx="357524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4007768" y="3212976"/>
            <a:ext cx="4104456" cy="331236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2"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318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5614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5928" y="2215061"/>
            <a:ext cx="11712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Данные предложения пишите буквами. Образуйте от них порядковые числите</a:t>
            </a:r>
            <a:r>
              <a:rPr lang="uz-Cyrl-U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ьные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6928439" y="6525344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672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Topshiqirni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73" t="8731" r="23266" b="55552"/>
          <a:stretch/>
        </p:blipFill>
        <p:spPr bwMode="auto">
          <a:xfrm>
            <a:off x="450773" y="1403856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Рисунок 3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7" t="53179" r="70612" b="9516"/>
          <a:stretch/>
        </p:blipFill>
        <p:spPr bwMode="auto">
          <a:xfrm>
            <a:off x="279523" y="2670819"/>
            <a:ext cx="952694" cy="864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t="4763" r="64490" b="55552"/>
          <a:stretch/>
        </p:blipFill>
        <p:spPr bwMode="auto">
          <a:xfrm>
            <a:off x="279523" y="4199683"/>
            <a:ext cx="736670" cy="9361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5" t="51592" r="15102" b="9516"/>
          <a:stretch/>
        </p:blipFill>
        <p:spPr bwMode="auto">
          <a:xfrm>
            <a:off x="1027731" y="4253854"/>
            <a:ext cx="583818" cy="9361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4" t="5556" r="52245" b="54758"/>
          <a:stretch/>
        </p:blipFill>
        <p:spPr bwMode="auto">
          <a:xfrm>
            <a:off x="6096958" y="1381052"/>
            <a:ext cx="667433" cy="88193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5" t="51592" r="15102" b="9516"/>
          <a:stretch/>
        </p:blipFill>
        <p:spPr bwMode="auto">
          <a:xfrm>
            <a:off x="6860392" y="1357712"/>
            <a:ext cx="583818" cy="9361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5" t="51592" r="15102" b="9516"/>
          <a:stretch/>
        </p:blipFill>
        <p:spPr bwMode="auto">
          <a:xfrm>
            <a:off x="7444210" y="1357712"/>
            <a:ext cx="583818" cy="9361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3" t="6350" r="80000" b="53965"/>
          <a:stretch/>
        </p:blipFill>
        <p:spPr bwMode="auto">
          <a:xfrm>
            <a:off x="944052" y="5715402"/>
            <a:ext cx="583818" cy="8737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4" t="5556" r="52245" b="54758"/>
          <a:stretch/>
        </p:blipFill>
        <p:spPr bwMode="auto">
          <a:xfrm>
            <a:off x="6054192" y="2681016"/>
            <a:ext cx="667433" cy="8538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3" t="6350" r="80000" b="53965"/>
          <a:stretch/>
        </p:blipFill>
        <p:spPr bwMode="auto">
          <a:xfrm>
            <a:off x="6721625" y="2712917"/>
            <a:ext cx="583818" cy="8219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88" t="50798" r="57551" b="11897"/>
          <a:stretch/>
        </p:blipFill>
        <p:spPr bwMode="auto">
          <a:xfrm>
            <a:off x="7305443" y="2669371"/>
            <a:ext cx="583818" cy="8506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3" t="6350" r="80000" b="53965"/>
          <a:stretch/>
        </p:blipFill>
        <p:spPr bwMode="auto">
          <a:xfrm>
            <a:off x="6096000" y="4213259"/>
            <a:ext cx="504056" cy="8737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Рисунок 15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5" t="51592" r="15102" b="9516"/>
          <a:stretch/>
        </p:blipFill>
        <p:spPr bwMode="auto">
          <a:xfrm>
            <a:off x="7495085" y="4171891"/>
            <a:ext cx="370775" cy="9361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5" t="51592" r="15102" b="9516"/>
          <a:stretch/>
        </p:blipFill>
        <p:spPr bwMode="auto">
          <a:xfrm>
            <a:off x="7062330" y="4144182"/>
            <a:ext cx="359086" cy="9361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Рисунок 17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5" t="51592" r="15102" b="9516"/>
          <a:stretch/>
        </p:blipFill>
        <p:spPr bwMode="auto">
          <a:xfrm>
            <a:off x="6613879" y="4158036"/>
            <a:ext cx="444353" cy="9361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Рисунок 18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73" t="8731" r="23266" b="55552"/>
          <a:stretch/>
        </p:blipFill>
        <p:spPr bwMode="auto">
          <a:xfrm>
            <a:off x="6100331" y="5715402"/>
            <a:ext cx="513548" cy="8141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51" t="9524" r="7755" b="54758"/>
          <a:stretch/>
        </p:blipFill>
        <p:spPr bwMode="auto">
          <a:xfrm>
            <a:off x="6565529" y="5730612"/>
            <a:ext cx="541052" cy="8100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Рисунок 20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3" t="6350" r="80000" b="53965"/>
          <a:stretch/>
        </p:blipFill>
        <p:spPr bwMode="auto">
          <a:xfrm>
            <a:off x="7058233" y="5691964"/>
            <a:ext cx="363184" cy="8737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1746917" y="1381052"/>
            <a:ext cx="3701011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746917" y="2640205"/>
            <a:ext cx="3701011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2784" y="4253854"/>
            <a:ext cx="3735144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12784" y="5733256"/>
            <a:ext cx="3735144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044093" y="1331848"/>
            <a:ext cx="3960440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Рисунок 26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63" t="5556" r="36735" b="54758"/>
          <a:stretch/>
        </p:blipFill>
        <p:spPr bwMode="auto">
          <a:xfrm>
            <a:off x="7400264" y="5655823"/>
            <a:ext cx="394176" cy="8737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7960851" y="2662625"/>
            <a:ext cx="3960440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960210" y="4194039"/>
            <a:ext cx="3960440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889261" y="5629664"/>
            <a:ext cx="4031389" cy="9676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3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3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Рисунок 31" descr="C:\Users\akosh\Desktop\онлайн дарс\qorboron\images (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48" t="50797" r="44082" b="10310"/>
          <a:stretch/>
        </p:blipFill>
        <p:spPr bwMode="auto">
          <a:xfrm>
            <a:off x="374739" y="5750485"/>
            <a:ext cx="569313" cy="8296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169615" y="6669940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74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4970</TotalTime>
  <Words>471</Words>
  <Application>Microsoft Office PowerPoint</Application>
  <PresentationFormat>Произвольный</PresentationFormat>
  <Paragraphs>96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417</cp:revision>
  <dcterms:created xsi:type="dcterms:W3CDTF">2020-08-03T09:44:14Z</dcterms:created>
  <dcterms:modified xsi:type="dcterms:W3CDTF">2020-12-19T13:37:40Z</dcterms:modified>
</cp:coreProperties>
</file>