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07" r:id="rId3"/>
    <p:sldId id="308" r:id="rId4"/>
    <p:sldId id="309" r:id="rId5"/>
    <p:sldId id="312" r:id="rId6"/>
    <p:sldId id="311" r:id="rId7"/>
    <p:sldId id="310" r:id="rId8"/>
    <p:sldId id="316" r:id="rId9"/>
    <p:sldId id="317" r:id="rId10"/>
    <p:sldId id="318" r:id="rId11"/>
    <p:sldId id="319" r:id="rId12"/>
    <p:sldId id="320" r:id="rId13"/>
    <p:sldId id="321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15F7C-A02F-4F1B-97D4-41D903E792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7A5D9-E5E2-4E87-BBFC-CA6D66D5B7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CD3E6-3FB2-4244-AE26-1AFB6E2A95A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7D60A-988B-4DA5-8F0F-E0CF17E42A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C5AB9-D29C-4F9A-8B73-455C7DDEB2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A8712-98F8-443D-8A5F-89B2374EBA9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62164" y="2356205"/>
            <a:ext cx="5400600" cy="3158125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Tabiatni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asrang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Gumon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olmoshlari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egalik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kelishik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qo‘shimchalari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bilan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573019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C:\Users\akosh\Desktop\онлайн дарс\tabiat\Без названия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2356205"/>
            <a:ext cx="3240360" cy="2377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asrang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 descr="C:\Users\akosh\Desktop\онлайн дарс\toglar\Без названия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1547501"/>
            <a:ext cx="3456384" cy="477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8256240" y="1340768"/>
            <a:ext cx="3672408" cy="51845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7368" y="1340768"/>
            <a:ext cx="3672408" cy="51845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55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kelishiklar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allakim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akosh\Desktop\онлайн дарс\odamchalar\FB_IMG_16021352377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9" y="3933056"/>
            <a:ext cx="2811587" cy="220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7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3377" y="1298728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076" y="2240868"/>
            <a:ext cx="11665296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076" y="2897324"/>
            <a:ext cx="11665296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076" y="3645024"/>
            <a:ext cx="11665296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3377" y="4365104"/>
            <a:ext cx="11665296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Ularnikiga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chiqsam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yayrab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076" y="5229200"/>
            <a:ext cx="11665296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olaytirasan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3377" y="6021288"/>
            <a:ext cx="11665296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uyg‘onganida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tong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56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1055440" y="1484784"/>
            <a:ext cx="3096344" cy="1872208"/>
          </a:xfrm>
          <a:prstGeom prst="flowChartDocumen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документ 3"/>
          <p:cNvSpPr/>
          <p:nvPr/>
        </p:nvSpPr>
        <p:spPr>
          <a:xfrm>
            <a:off x="4871864" y="1536545"/>
            <a:ext cx="3096344" cy="1872208"/>
          </a:xfrm>
          <a:prstGeom prst="flowChartDocumen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8544272" y="1484784"/>
            <a:ext cx="3096344" cy="1872208"/>
          </a:xfrm>
          <a:prstGeom prst="flowChartDocumen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документ 5"/>
          <p:cNvSpPr/>
          <p:nvPr/>
        </p:nvSpPr>
        <p:spPr>
          <a:xfrm>
            <a:off x="1026688" y="4005064"/>
            <a:ext cx="3096344" cy="1872208"/>
          </a:xfrm>
          <a:prstGeom prst="flowChartDocumen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4871864" y="3978990"/>
            <a:ext cx="3096344" cy="1872208"/>
          </a:xfrm>
          <a:prstGeom prst="flowChartDocumen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8570939" y="3978990"/>
            <a:ext cx="3096344" cy="1872208"/>
          </a:xfrm>
          <a:prstGeom prst="flowChartDocumen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allaqachon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40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15680" y="1484784"/>
            <a:ext cx="5148572" cy="2304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7" name="Picture 3" descr="C:\Users\akosh\Desktop\онлайн дарс\odamchalar\FB_IMG_1602135255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24" y="4365104"/>
            <a:ext cx="2781556" cy="211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kosh\Desktop\онлайн дарс\odamchalar\FB_IMG_1602135255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564" y="4345985"/>
            <a:ext cx="2736304" cy="211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kosh\Desktop\онлайн дарс\odamchalar\FB_IMG_1602135255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365104"/>
            <a:ext cx="2953371" cy="211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akosh\Desktop\онлайн дарс\odamchalar\FB_IMG_1602135255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728" y="4345986"/>
            <a:ext cx="2877673" cy="211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2276873"/>
            <a:ext cx="5454606" cy="20407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Qushchalarni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qiynamaymiz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yulmaymiz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56728" y="4497107"/>
            <a:ext cx="5454607" cy="20796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giyoh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jonivorlar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dilbar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84032" y="2250798"/>
            <a:ext cx="5454606" cy="20668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Teraverib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Ranjitmaymiz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Sindirmaymiz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75620" y="1340768"/>
            <a:ext cx="6228692" cy="792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avaylaymiz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C:\Users\akosh\Desktop\онлайн дарс\odamchalar\FB_IMG_160217707962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7" b="52222"/>
          <a:stretch/>
        </p:blipFill>
        <p:spPr bwMode="auto">
          <a:xfrm>
            <a:off x="505852" y="4619387"/>
            <a:ext cx="2556812" cy="1889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kosh\Desktop\онлайн дарс\odamchalar\FB_IMG_160217707962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7" b="52222"/>
          <a:stretch/>
        </p:blipFill>
        <p:spPr bwMode="auto">
          <a:xfrm>
            <a:off x="9281826" y="4592244"/>
            <a:ext cx="2556812" cy="1889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7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asrang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akosh\Desktop\угам чоткол\табиатни асрангs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25"/>
          <a:stretch/>
        </p:blipFill>
        <p:spPr bwMode="auto">
          <a:xfrm>
            <a:off x="459632" y="1717932"/>
            <a:ext cx="3096344" cy="4536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akosh\Desktop\угам чоткол\табиатни асрангs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0"/>
          <a:stretch/>
        </p:blipFill>
        <p:spPr bwMode="auto">
          <a:xfrm>
            <a:off x="8400256" y="1797684"/>
            <a:ext cx="3384376" cy="4376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Овал 5"/>
          <p:cNvSpPr/>
          <p:nvPr/>
        </p:nvSpPr>
        <p:spPr>
          <a:xfrm>
            <a:off x="3863752" y="1988840"/>
            <a:ext cx="3960440" cy="410445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keltiruvchi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94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63666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ifloslantirish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akosh\Desktop\IMG_20201010_174452_77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2"/>
          <a:stretch/>
        </p:blipFill>
        <p:spPr bwMode="auto">
          <a:xfrm>
            <a:off x="4383119" y="1592796"/>
            <a:ext cx="3425761" cy="4680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998830" y="1340768"/>
            <a:ext cx="3929817" cy="5184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o‘tinlardan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tutunlar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ham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3352" y="1340768"/>
            <a:ext cx="3888432" cy="5184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elektrostansiyalar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avtomobillardan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025599" y="6525924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21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noqonuniy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IMG_20201010_175058_8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4" y="1772816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8040216" y="1340768"/>
            <a:ext cx="3888432" cy="518457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noqonuniy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uchramoqda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yong‘inlari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1340768"/>
            <a:ext cx="3888432" cy="518457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in’om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69615" y="645391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33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71364" y="274638"/>
            <a:ext cx="1155728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chiqindilar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ifloslantirish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1364" y="1309401"/>
            <a:ext cx="3744416" cy="51845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yanglishmagan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 descr="C:\Users\akosh\Desktop\IMG_20201010_174444_9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1340768"/>
            <a:ext cx="367240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8184232" y="1340768"/>
            <a:ext cx="3744416" cy="51845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yo‘laklarga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yetkazmoqdalar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06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Qurg‘oqchilik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akosh\Desktop\IMG_20201010_175102_9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1486775"/>
            <a:ext cx="3456384" cy="496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968208" y="1340768"/>
            <a:ext cx="3960440" cy="518457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Oqibatda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keskinlashib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yog‘ingarchiliklar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qurg‘oqchilik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avj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olmoqda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Ajablanarlisi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tanqisligi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iqtisodiyotning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sohalariga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sayyoramizning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hududlarini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olyapti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3352" y="1261833"/>
            <a:ext cx="3816424" cy="518457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hamjamiyatini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kurrasi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haroratining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talofatlarga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kelishidan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ogohlantirishmoqda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afsuski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olimlarning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ogohlantirishlariga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yetarlicha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qaratilayotgani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69615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4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boyliklaridan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noo‘rin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akosh\Desktop\IMG_20201010_175547_8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28" y="1440113"/>
            <a:ext cx="3204356" cy="480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7896200" y="1247978"/>
            <a:ext cx="4032448" cy="52565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MDHda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5360" y="1247978"/>
            <a:ext cx="4014548" cy="52565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ashyolarni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oltmish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fosforitlar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kaolin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03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5939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Xazonlarni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akosh\Desktop\IMG_20201010_175550_2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1460538"/>
            <a:ext cx="3240360" cy="494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896200" y="1470735"/>
            <a:ext cx="4032448" cy="50781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tarqatadi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salomatligimizga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yaproqlarda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yoqib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yuborish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ustki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qatlamini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buzmoqdamiz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Xiyobon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bog‘lardagi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xazonni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yig‘ib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uchirib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ketmasligi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043" y="1393992"/>
            <a:ext cx="4032448" cy="50781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kuzda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xazonga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to‘ladi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yig‘ib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yoqishadi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Afsuski</a:t>
            </a:r>
            <a:r>
              <a:rPr lang="ru-RU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foydasidan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ko‘proqdir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o‘zlariga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yo‘ldagi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metal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avtoulov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gazlarini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yig‘ib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havosini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tozalab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filtr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2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Yoqilgan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xazondan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ko‘tarilayotgan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tutun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havoga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ko‘taradi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53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4431</TotalTime>
  <Words>659</Words>
  <Application>Microsoft Office PowerPoint</Application>
  <PresentationFormat>Произвольный</PresentationFormat>
  <Paragraphs>118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385</cp:revision>
  <dcterms:created xsi:type="dcterms:W3CDTF">2020-08-03T09:44:14Z</dcterms:created>
  <dcterms:modified xsi:type="dcterms:W3CDTF">2020-12-19T05:31:31Z</dcterms:modified>
</cp:coreProperties>
</file>