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7" r:id="rId3"/>
    <p:sldId id="308" r:id="rId4"/>
    <p:sldId id="309" r:id="rId5"/>
    <p:sldId id="312" r:id="rId6"/>
    <p:sldId id="311" r:id="rId7"/>
    <p:sldId id="310" r:id="rId8"/>
    <p:sldId id="316" r:id="rId9"/>
    <p:sldId id="317" r:id="rId10"/>
    <p:sldId id="318" r:id="rId11"/>
    <p:sldId id="319" r:id="rId12"/>
    <p:sldId id="320" r:id="rId13"/>
    <p:sldId id="321" r:id="rId14"/>
    <p:sldId id="2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01F3-2D5F-4077-A0E1-17995990B27E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C6A21-B709-4353-9969-09739FF7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5F7C-A02F-4F1B-97D4-41D903E79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A5D9-E5E2-4E87-BBFC-CA6D66D5B7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D3E6-3FB2-4244-AE26-1AFB6E2A95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D60A-988B-4DA5-8F0F-E0CF17E42A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5AB9-D29C-4F9A-8B73-455C7DDEB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8712-98F8-443D-8A5F-89B2374EBA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O‘zbek</a:t>
            </a:r>
            <a:r>
              <a:rPr lang="en-US" sz="4000" dirty="0" smtClean="0"/>
              <a:t> </a:t>
            </a:r>
            <a:r>
              <a:rPr lang="en-US" sz="4000" dirty="0" err="1" smtClean="0"/>
              <a:t>tili</a:t>
            </a:r>
            <a:endParaRPr lang="ru-RU"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262164" y="2356205"/>
            <a:ext cx="5400600" cy="3158125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Arial"/>
                <a:cs typeface="Arial"/>
              </a:rPr>
              <a:t>Tabiatni</a:t>
            </a: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Arial"/>
                <a:cs typeface="Arial"/>
              </a:rPr>
              <a:t>asrang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                       </a:t>
            </a: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lang="en-US" sz="2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Gumon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olmoshlari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,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ularning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egalik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kelishik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qo‘shimchalari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bilan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qo‘llanishi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573019"/>
            <a:ext cx="709093" cy="216024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344472" y="188640"/>
            <a:ext cx="1368152" cy="792087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sinf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akosh\Desktop\онлайн дарс\tabiat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356205"/>
            <a:ext cx="3240360" cy="237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13631" y="645391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asrang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akosh\Desktop\онлайн дарс\toglar\Без названия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547501"/>
            <a:ext cx="3456384" cy="47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256240" y="1340768"/>
            <a:ext cx="3672408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368" y="1340768"/>
            <a:ext cx="3672408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5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3285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kelishiklar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turlanadi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allakim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endParaRPr 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akosh\Desktop\онлайн дарс\odamchalar\FB_IMG_1602135237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3933056"/>
            <a:ext cx="2811587" cy="22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20136" y="6377943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77" y="1298728"/>
            <a:ext cx="1166529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gaplardan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076" y="2240868"/>
            <a:ext cx="11665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eshitildi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076" y="2897324"/>
            <a:ext cx="11665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076" y="3645024"/>
            <a:ext cx="11665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377" y="4365104"/>
            <a:ext cx="11665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Ularnikiga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chiqsam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yayrab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ketaman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076" y="5229200"/>
            <a:ext cx="11665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olaytirasan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77" y="6021288"/>
            <a:ext cx="1166529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uyg‘onganida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allaqachon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tong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5"/>
          </p:nvPr>
        </p:nvSpPr>
        <p:spPr>
          <a:xfrm>
            <a:off x="7385639" y="6453916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055440" y="1484784"/>
            <a:ext cx="3096344" cy="187220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4871864" y="1536545"/>
            <a:ext cx="3096344" cy="187220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8544272" y="1484784"/>
            <a:ext cx="3096344" cy="187220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nimadir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026688" y="4005064"/>
            <a:ext cx="3096344" cy="187220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negadir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4871864" y="3978990"/>
            <a:ext cx="3096344" cy="187220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570939" y="3978990"/>
            <a:ext cx="3096344" cy="187220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allaqachon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5400" y="260648"/>
            <a:ext cx="11017224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5680" y="1484784"/>
            <a:ext cx="5148572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 descr="C:\Users\akosh\Desktop\онлайн дарс\odamchalar\FB_IMG_1602135255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4" y="4365104"/>
            <a:ext cx="2781556" cy="21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kosh\Desktop\онлайн дарс\odamchalar\FB_IMG_1602135255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4" y="4345985"/>
            <a:ext cx="2736304" cy="21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kosh\Desktop\онлайн дарс\odamchalar\FB_IMG_1602135255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365104"/>
            <a:ext cx="2953371" cy="21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kosh\Desktop\онлайн дарс\odamchalar\FB_IMG_1602135255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28" y="4345986"/>
            <a:ext cx="2877673" cy="21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13631" y="645391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2276873"/>
            <a:ext cx="5454606" cy="2040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Qushchalarni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qiynamaymiz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Qanotlarini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yulmaymiz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payhon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avaylaymiz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6728" y="4497107"/>
            <a:ext cx="5454607" cy="20796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jonivorlar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dilbar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avaylaymiz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4032" y="2250798"/>
            <a:ext cx="5454606" cy="2066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Teraverib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Ranjitmaymiz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Sindirmaymiz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bodomlarni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avaylaymiz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5620" y="1340768"/>
            <a:ext cx="6228692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avaylaymiz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C:\Users\akosh\Desktop\онлайн дарс\odamchalar\FB_IMG_16021770796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7" b="52222"/>
          <a:stretch/>
        </p:blipFill>
        <p:spPr bwMode="auto">
          <a:xfrm>
            <a:off x="505852" y="4619387"/>
            <a:ext cx="2556812" cy="1889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kosh\Desktop\онлайн дарс\odamchalar\FB_IMG_16021770796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7" b="52222"/>
          <a:stretch/>
        </p:blipFill>
        <p:spPr bwMode="auto">
          <a:xfrm>
            <a:off x="9281826" y="4592244"/>
            <a:ext cx="2556812" cy="1889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457647" y="6453916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Tabiatni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asrang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akosh\Desktop\угам чоткол\табиатни асранг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5"/>
          <a:stretch/>
        </p:blipFill>
        <p:spPr bwMode="auto">
          <a:xfrm>
            <a:off x="459632" y="1717932"/>
            <a:ext cx="3096344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kosh\Desktop\угам чоткол\табиатни асранг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0"/>
          <a:stretch/>
        </p:blipFill>
        <p:spPr bwMode="auto">
          <a:xfrm>
            <a:off x="8400256" y="1797684"/>
            <a:ext cx="3384376" cy="4376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863752" y="1988840"/>
            <a:ext cx="3960440" cy="41044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keltiruvchi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63666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ifloslantirish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kosh\Desktop\IMG_20201010_174452_77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4383119" y="1592796"/>
            <a:ext cx="3425761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998830" y="1340768"/>
            <a:ext cx="3929817" cy="51845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o‘tinlardan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tutunlar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ham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1340768"/>
            <a:ext cx="3888432" cy="51845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ifloslanishining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elektrostansiyalar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025599" y="6525924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noqonuniy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kosh\Desktop\IMG_20201010_175058_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7281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040216" y="1340768"/>
            <a:ext cx="3888432" cy="5184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noqonuniy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holatlari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uchramoqda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yong‘inlari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1340768"/>
            <a:ext cx="3888432" cy="5184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in’om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69615" y="6453916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71364" y="274638"/>
            <a:ext cx="11557284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chiqindilar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ifloslantirish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364" y="1309401"/>
            <a:ext cx="3744416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masalalardan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yanglishmagan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kosh\Desktop\IMG_20201010_174444_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340768"/>
            <a:ext cx="36724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184232" y="1340768"/>
            <a:ext cx="3744416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holatlarda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ariqlarga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yo‘laklarga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yetkazmoqdalar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13631" y="6453916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Qurg‘oqchilik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akosh\Desktop\IMG_20201010_175102_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486775"/>
            <a:ext cx="3456384" cy="49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968208" y="1340768"/>
            <a:ext cx="3960440" cy="5184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keskinlashib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yog‘ingarchiliklar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qurg‘oqchilik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avj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Ajablanarlisi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tanqisligi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olyapti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3352" y="1261833"/>
            <a:ext cx="3816424" cy="5184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hamjamiyatini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kurrasi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haroratining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talofatlarga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kelishidan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ogohlantirishmoqda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ogohlantirishlariga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yetarlicha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qaratilayotgani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69615" y="645391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boyliklaridan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noo‘rin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akosh\Desktop\IMG_20201010_175547_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28" y="1440113"/>
            <a:ext cx="3204356" cy="48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896200" y="1247978"/>
            <a:ext cx="4032448" cy="5256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MDHda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360" y="1247978"/>
            <a:ext cx="4014548" cy="5256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ashyolarni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oltmish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fosforitlar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kaolin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85639" y="645391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9396" y="274638"/>
            <a:ext cx="10873208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Xazonlarni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akosh\Desktop\IMG_20201010_175550_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460538"/>
            <a:ext cx="3240360" cy="49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96200" y="1470735"/>
            <a:ext cx="4032448" cy="5078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tarqatadi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salomatligimizga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yaproqlarda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bor.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yuborish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tuproqning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ustki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qatlamini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buzmoqdamiz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Xiyobon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bog‘lardagi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xazonni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uchirib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ketmasligi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043" y="1393992"/>
            <a:ext cx="4032448" cy="5078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kuzda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ko‘chalari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xazonga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to‘ladi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yoqishadi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foydasidan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ko‘proqdir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yo‘ldagi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metal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avtoulov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gazlarini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havosini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tozalab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Yoqilgan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xazondan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ko‘tarilayotgan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tutun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ko‘taradi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659</Words>
  <Application>Microsoft Office PowerPoint</Application>
  <PresentationFormat>Произвольный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O‘zbek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385</cp:revision>
  <dcterms:created xsi:type="dcterms:W3CDTF">2020-08-03T09:44:14Z</dcterms:created>
  <dcterms:modified xsi:type="dcterms:W3CDTF">2020-12-19T05:31:31Z</dcterms:modified>
</cp:coreProperties>
</file>