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96" r:id="rId4"/>
    <p:sldId id="297" r:id="rId5"/>
    <p:sldId id="298" r:id="rId6"/>
    <p:sldId id="299" r:id="rId7"/>
    <p:sldId id="301" r:id="rId8"/>
    <p:sldId id="302" r:id="rId9"/>
    <p:sldId id="300" r:id="rId10"/>
    <p:sldId id="304" r:id="rId11"/>
    <p:sldId id="305" r:id="rId12"/>
    <p:sldId id="306" r:id="rId13"/>
    <p:sldId id="307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C6A21-B709-4353-9969-09739FF70B2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0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Yashnonod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9D11B-E40A-47D2-B7F2-B7CF54D938B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Yashnonod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B05F4-B73D-4C86-ACB1-E43552DA3D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Yashnonod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24BDC-73DC-40A7-9A4B-BFB509D974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Yashnonod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C107-C179-4452-82EC-7B92C5079AD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Yashnonod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5331C-9D8B-4E88-BC5B-B5489A1CD6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Yashnonod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A97EA-CEC2-427F-BBAB-DEF26CA5FF5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3158125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Tabiatni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asrang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Gumon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Рисунок 10" descr="C:\Users\akosh\Desktop\онлайн дарс\tabiat\Без названия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1"/>
          <a:stretch/>
        </p:blipFill>
        <p:spPr bwMode="auto">
          <a:xfrm>
            <a:off x="8184232" y="2243154"/>
            <a:ext cx="3312368" cy="30580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1916832"/>
            <a:ext cx="117373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Allaqayerdan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681300"/>
            <a:ext cx="117373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ota-og‘il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3501008"/>
            <a:ext cx="117373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allakimni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sharpasi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4293096"/>
            <a:ext cx="117373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esimda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5085184"/>
            <a:ext cx="117373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Bu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nimasidir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5949280"/>
            <a:ext cx="1173730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aybingni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aytsa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jahling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chiqmasin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14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сохраненные данные 3"/>
          <p:cNvSpPr/>
          <p:nvPr/>
        </p:nvSpPr>
        <p:spPr>
          <a:xfrm>
            <a:off x="623392" y="1910261"/>
            <a:ext cx="3456384" cy="1224136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allaqayer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4583832" y="1910261"/>
            <a:ext cx="3456384" cy="1224136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сохраненные данные 5"/>
          <p:cNvSpPr/>
          <p:nvPr/>
        </p:nvSpPr>
        <p:spPr>
          <a:xfrm>
            <a:off x="8400256" y="1910261"/>
            <a:ext cx="3456384" cy="1224136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allakim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сохраненные данные 6"/>
          <p:cNvSpPr/>
          <p:nvPr/>
        </p:nvSpPr>
        <p:spPr>
          <a:xfrm>
            <a:off x="633380" y="4437112"/>
            <a:ext cx="3456384" cy="1224136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qaysidir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сохраненные данные 7"/>
          <p:cNvSpPr/>
          <p:nvPr/>
        </p:nvSpPr>
        <p:spPr>
          <a:xfrm>
            <a:off x="4727848" y="4470947"/>
            <a:ext cx="3456384" cy="1224136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nimasidir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сохраненные данные 8"/>
          <p:cNvSpPr/>
          <p:nvPr/>
        </p:nvSpPr>
        <p:spPr>
          <a:xfrm>
            <a:off x="8401744" y="4437112"/>
            <a:ext cx="3456384" cy="1224136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88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665296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712" y="1868876"/>
            <a:ext cx="5112568" cy="19201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621" y="4437112"/>
            <a:ext cx="5112568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salomatligiga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564012" y="4697065"/>
            <a:ext cx="1052500" cy="117618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705338" y="2240868"/>
            <a:ext cx="1060706" cy="117618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71587" y="1868876"/>
            <a:ext cx="5112568" cy="19201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atrof-muhitga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32581" y="4437112"/>
            <a:ext cx="5112568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 Ali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Sinoning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fikricha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salomatlikni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saqlashda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atrof-muhitning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tozaligiga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69615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8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2276873"/>
            <a:ext cx="5454606" cy="20407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Qushchalarni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qiynamaymiz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Qanotlarini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yulmaymiz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56728" y="4497107"/>
            <a:ext cx="5454607" cy="20796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giyoh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jonivorlar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dilbar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84032" y="2250798"/>
            <a:ext cx="5454606" cy="20668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Teraverib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Ranjitmaymiz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Sindirmaymiz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bodomlarni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75620" y="1340768"/>
            <a:ext cx="6228692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avaylaymiz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C:\Users\akosh\Desktop\онлайн дарс\odamchalar\FB_IMG_160217707962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7" b="52222"/>
          <a:stretch/>
        </p:blipFill>
        <p:spPr bwMode="auto">
          <a:xfrm>
            <a:off x="505852" y="4619387"/>
            <a:ext cx="2556812" cy="1889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odamchalar\FB_IMG_160217707962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7" b="52222"/>
          <a:stretch/>
        </p:blipFill>
        <p:spPr bwMode="auto">
          <a:xfrm>
            <a:off x="9281826" y="4592244"/>
            <a:ext cx="2556812" cy="18893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232623" y="6525924"/>
            <a:ext cx="4984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7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C:\Users\akosh\Desktop\онлайн дарс\odamchalar\FB_IMG_160217708237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3" t="3693" r="54260" b="50568"/>
          <a:stretch/>
        </p:blipFill>
        <p:spPr bwMode="auto">
          <a:xfrm>
            <a:off x="335360" y="4486591"/>
            <a:ext cx="1718945" cy="19627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odamchalar\FB_IMG_160217708237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0" t="53977" r="55113" b="1988"/>
          <a:stretch/>
        </p:blipFill>
        <p:spPr bwMode="auto">
          <a:xfrm>
            <a:off x="2279576" y="4610517"/>
            <a:ext cx="1718945" cy="1889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odamchalar\FB_IMG_160217708237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5" t="3692" r="5682" b="50569"/>
          <a:stretch/>
        </p:blipFill>
        <p:spPr bwMode="auto">
          <a:xfrm>
            <a:off x="4295800" y="4506481"/>
            <a:ext cx="1706880" cy="19627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Users\akosh\Desktop\онлайн дарс\odamchalar\FB_IMG_160217708237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3" t="3693" r="54260" b="50568"/>
          <a:stretch/>
        </p:blipFill>
        <p:spPr bwMode="auto">
          <a:xfrm>
            <a:off x="6384032" y="4506482"/>
            <a:ext cx="1718945" cy="19627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C:\Users\akosh\Desktop\онлайн дарс\odamchalar\FB_IMG_160217708237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0" t="53977" r="55113" b="1988"/>
          <a:stretch/>
        </p:blipFill>
        <p:spPr bwMode="auto">
          <a:xfrm>
            <a:off x="8256240" y="4559616"/>
            <a:ext cx="1718945" cy="1889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C:\Users\akosh\Desktop\онлайн дарс\odamchalar\FB_IMG_160217708237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5" t="3692" r="5682" b="50569"/>
          <a:stretch/>
        </p:blipFill>
        <p:spPr bwMode="auto">
          <a:xfrm>
            <a:off x="10200456" y="4486591"/>
            <a:ext cx="1706880" cy="19627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055440" y="1772816"/>
            <a:ext cx="9998456" cy="129614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avaylaymiz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09007" y="6453916"/>
            <a:ext cx="490767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toglar\Без названия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2060848"/>
            <a:ext cx="4612023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3352" y="2060848"/>
            <a:ext cx="6912768" cy="4464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borliq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asrab-avaylash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burchlarimizdan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ifloslantirmaslik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yetkazmaslik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in’om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etayotgan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go‘zalliklaridan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bahramand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295800" y="3356992"/>
            <a:ext cx="3600400" cy="7920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73728" y="2536273"/>
            <a:ext cx="2736304" cy="43204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98088" y="2536273"/>
            <a:ext cx="2861651" cy="43204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zilol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1344" y="4422431"/>
            <a:ext cx="2736304" cy="5040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ayvonot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72064" y="6165304"/>
            <a:ext cx="2736304" cy="39897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7648" y="6165303"/>
            <a:ext cx="2736304" cy="42657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og‘lar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192344" y="4438034"/>
            <a:ext cx="2736304" cy="33804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>
            <a:stCxn id="3" idx="1"/>
          </p:cNvCxnSpPr>
          <p:nvPr/>
        </p:nvCxnSpPr>
        <p:spPr>
          <a:xfrm flipH="1" flipV="1">
            <a:off x="4487425" y="2996952"/>
            <a:ext cx="335641" cy="4760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7"/>
          </p:cNvCxnSpPr>
          <p:nvPr/>
        </p:nvCxnSpPr>
        <p:spPr>
          <a:xfrm flipV="1">
            <a:off x="7368934" y="2996952"/>
            <a:ext cx="191625" cy="4760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6"/>
          </p:cNvCxnSpPr>
          <p:nvPr/>
        </p:nvCxnSpPr>
        <p:spPr>
          <a:xfrm>
            <a:off x="7896200" y="375303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5"/>
          </p:cNvCxnSpPr>
          <p:nvPr/>
        </p:nvCxnSpPr>
        <p:spPr>
          <a:xfrm>
            <a:off x="7368934" y="4033081"/>
            <a:ext cx="335641" cy="7429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3"/>
          </p:cNvCxnSpPr>
          <p:nvPr/>
        </p:nvCxnSpPr>
        <p:spPr>
          <a:xfrm flipH="1">
            <a:off x="4295800" y="4033081"/>
            <a:ext cx="527266" cy="7429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3" idx="2"/>
          </p:cNvCxnSpPr>
          <p:nvPr/>
        </p:nvCxnSpPr>
        <p:spPr>
          <a:xfrm flipH="1">
            <a:off x="3143672" y="3753036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akosh\Desktop\угам чоткол\зилол сув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765" y="1232562"/>
            <a:ext cx="2847975" cy="130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угам чоткол\тоза хав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728" y="1293953"/>
            <a:ext cx="2707147" cy="126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угам чоткол\хайвонгот олами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49" y="3119760"/>
            <a:ext cx="2690999" cy="126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угам чоткол\усмиликлары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437" y="3100025"/>
            <a:ext cx="2785211" cy="1322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kosh\Desktop\Screenshot_20201013-204533-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088" y="4898752"/>
            <a:ext cx="2710280" cy="126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akosh\Desktop\онлайн дарс\toglar\Без названия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873" y="4913885"/>
            <a:ext cx="2697245" cy="1286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8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780" y="1268760"/>
            <a:ext cx="11737304" cy="53285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allakim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allanima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allanarsa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6240016" y="3953214"/>
            <a:ext cx="720080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06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737304" cy="46085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Atrof-muhitni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muhofaza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atrof-muhitdir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atrof-muhitni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muhofaza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me’yorlariga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zahiralaridan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oqilona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anhorlar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chiqindilarni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tashlamaslik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kurashishimiz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81328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70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807" y="1259898"/>
            <a:ext cx="11737304" cy="65693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so‘zlaridan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925" y="2025080"/>
            <a:ext cx="11737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……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807" y="2825316"/>
            <a:ext cx="11737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ifloslantirmaslik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……    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6634" y="3560262"/>
            <a:ext cx="11737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…….   :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07" y="4365104"/>
            <a:ext cx="11737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sanitariya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gigiyena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……..     ;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07" y="5157192"/>
            <a:ext cx="11737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shug‘ullanish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……..      ;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07" y="5949280"/>
            <a:ext cx="1173730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…….   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11641" y="2205100"/>
            <a:ext cx="148050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552384" y="3005336"/>
            <a:ext cx="148050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068963" y="3740282"/>
            <a:ext cx="148050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71881" y="4545124"/>
            <a:ext cx="148050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43872" y="5337212"/>
            <a:ext cx="148050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91972" y="6129300"/>
            <a:ext cx="1480503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5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9376" y="1412776"/>
            <a:ext cx="114492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jonzot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quruqlikda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tuproqda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uchratish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tanasini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moslashgan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oziqlanishiga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o‘txo‘rlar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yirtqichlarga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ahamiyatga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Hayvonot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olami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akosh\Desktop\угам чоткол\хайвонлар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640" y="3832920"/>
            <a:ext cx="3770580" cy="239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угам чоткол\хайвон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3809937"/>
            <a:ext cx="3744416" cy="2413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угам чоткол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3821429"/>
            <a:ext cx="3744416" cy="2429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31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8097" y="1340768"/>
            <a:ext cx="1166529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yaxlit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oziqlanadi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harakatlanadi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xilma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tiriklikning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mikroskopda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ko‘rinadigan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shox-shabbalari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olami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угам чоткол\усмиликлар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57" y="4409611"/>
            <a:ext cx="3453827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C:\Users\akosh\Desktop\угам чоткол\табиат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990"/>
          <a:stretch/>
        </p:blipFill>
        <p:spPr bwMode="auto">
          <a:xfrm>
            <a:off x="4520208" y="4437112"/>
            <a:ext cx="3530949" cy="2143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3" descr="C:\Users\akosh\Desktop\угам чоткол\усим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5" r="35814"/>
          <a:stretch/>
        </p:blipFill>
        <p:spPr bwMode="auto">
          <a:xfrm>
            <a:off x="8544272" y="4437111"/>
            <a:ext cx="3273420" cy="2143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176120" y="6525924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3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348880"/>
            <a:ext cx="11737304" cy="42484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……….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yetishmasa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……..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horg‘in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Atrofimizdagi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o‘pka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Agar ……………..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changitib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darrov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kamaytirish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2852936"/>
            <a:ext cx="2016224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368" y="3293368"/>
            <a:ext cx="1800200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08168" y="3645024"/>
            <a:ext cx="1872208" cy="360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29076" y="4941168"/>
            <a:ext cx="1944216" cy="360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Yashnonod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08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4103</TotalTime>
  <Words>546</Words>
  <Application>Microsoft Office PowerPoint</Application>
  <PresentationFormat>Произвольный</PresentationFormat>
  <Paragraphs>104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363</cp:revision>
  <dcterms:created xsi:type="dcterms:W3CDTF">2020-08-03T09:44:14Z</dcterms:created>
  <dcterms:modified xsi:type="dcterms:W3CDTF">2020-12-19T05:23:31Z</dcterms:modified>
</cp:coreProperties>
</file>