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96" r:id="rId4"/>
    <p:sldId id="307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6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9D8CA-0058-44AB-B1FA-7EE9ED15B351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CE79C-124C-4D1D-9D6F-48B410918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74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2E5CB-E1F5-441C-8A51-90E52256EE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ADB8-3226-41C2-A800-5503D85749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BFDDA-8F51-4CBB-8763-2A777404FC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32EF9-39E9-4204-8B18-6BE70972F9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6368-7121-448B-A86E-1B37F32236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0209-2575-424D-A2E9-E934CCB229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n.yandex.ru/count/WfeejI_zO6a2XHG0L24dOFZi8Dfdj0K0QGCn-gA0Nm00000uhAT2whMemUWGW06ysTcBvS6ldgu1Y06G_FRwJv01hFs7ayY0W802c06i_OUJIA01gAW1gBW1YCJkt1_00GBO0Tp0ZY7W0Ox0jY3e0OQAcQWOkGBImIJm5yODHl02lQM0cWZ0DC048kW4ymJu1AMr3eW5WjyCa0MbjGwW1PBL0wW5ajK3i0MIrGEu1PBLrBi1f9gjyGE2Zoi5yUX7ST46WYDXVF7eHt5vNwBmUeftvbAu1xG6W0W2miMCb0p92byta81XcEo82mAO2qog2n0nYT3_Nw8001WZsfP0iUWBWjyCy0i6Y0pexjw-0QaCdFvhtEXHrR_e39i2c0sqbD-0wZ2O3eAVhgcGdlgZSQ0EpLlVnBBcfV6TyrBP3xmQseiwAF4_u0y1W13ZoSqPa12lxvtLc_2TyCa1Z82O4P_r1g7axf2U5E0Hcvhf0UWHo8-2pSl_b_9fbxX0KAMbWJT6jp_m4WY84m7W4vBL0uWKiS-1kDlNo9Ode1IIrGEe5AMr3iWK0OJY-Fa5u1G1w1GCq1MCgARx1TWLmOhsxAEFlFnZy9WMqFlz-mMWi1Qz0yaMq1Rexjw-0O4Nc1V0ulmfg1S9k1S1m1Srs1V0X3te5m6P6A0O4x0Oywc2_0Mu607G627u69QqpRFnajBIO80PyDpmZydRa8zHYHdC0f0P0IGWOOIACaQWh8Ach0UgUfI84an4v8KHA1bHk-NclvoRM7R5-PCXKtDJmWt0sOjo2DI1KM-vO2YS5Nbc4kMGi6alU-FEYjCNXvml0sGCfRf9xpE7kypxpuELSJP_4P895xNEZrhbykBLF5futEoMuw678pZNH4Tj-_00~1?stat-id=1&amp;test-tag=230897446027265&amp;format-type=0&amp;actual-format=74&amp;banner-test-tags=eyI3MjA1NzYwMzcyMTU5MjY2MiI6IjMyNzY5In0%3D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356205"/>
            <a:ext cx="5400600" cy="3158125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Tabiatni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asrang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Gumon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olmoshlari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egalik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kelishik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qo‘shimchalari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bilan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573019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122" name="Picture 2" descr="C:\Users\akosh\Desktop\онлайн дарс\toglar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2132856"/>
            <a:ext cx="3456384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07023"/>
            <a:ext cx="11665296" cy="3937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655" y="2313584"/>
            <a:ext cx="11665296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Qorong‘uda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…..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yaltirab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3378" y="2996952"/>
            <a:ext cx="11665296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…..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1724" y="3717032"/>
            <a:ext cx="11665296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…….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1724" y="4437112"/>
            <a:ext cx="11665296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….            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o‘tirardi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0655" y="5229200"/>
            <a:ext cx="11665296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do‘konidan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……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0655" y="5977020"/>
            <a:ext cx="11665296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Azizaning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qulog‘iga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…..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shivirladi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67608" y="2420888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91544" y="3104964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3163" y="3825044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allaqachon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59868" y="4545124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63946" y="5337212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40288" y="6085032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7170" y="1853208"/>
            <a:ext cx="11665296" cy="3937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Вместо точек вставьте подходящие по смыслу неопределенные местоимения. 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14858" y="6445362"/>
            <a:ext cx="479503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3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yengil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 Balsa.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m.kub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bo‘lagining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120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ko‘ruvchi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 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Sekvoya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Shimoliy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Amerikada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5000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yilgacha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 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Xrizantema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2500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taqaladi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 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Kolibri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146067" y="6381908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80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666" y="1268760"/>
            <a:ext cx="11593288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ayiq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Alyaska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shtatidagi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Kadyak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orolida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yashovchi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qo‘ng‘ir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680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chopqir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 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Gepard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140 km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pingvin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 imperator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pingvindir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40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1,17 sm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baliq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 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Kit-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akula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tonnani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061629" y="6365171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2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256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endParaRPr lang="en-US" dirty="0" smtClean="0"/>
          </a:p>
          <a:p>
            <a:pPr algn="ctr" fontAlgn="base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e’zozlang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muhtoj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biz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qilmasak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kasalliklar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ekologik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ofatlardan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talofat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ko‘rishni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o‘rmonlar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dengizlar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ifloslantiradilar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fabrikalarning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ekologik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iflos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havosidan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nafas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ifloslangan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ichishadi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biz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yashashni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xohlaymizmi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 fontAlgn="base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insoniyatga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boylikdir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76120" y="6417622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5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1556792"/>
            <a:ext cx="3096344" cy="432048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911424" y="2420888"/>
            <a:ext cx="6264696" cy="33843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166426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mavhum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1971" y="2064296"/>
            <a:ext cx="5112568" cy="14401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garovi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56365" y="4725144"/>
            <a:ext cx="5112568" cy="14401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56365" y="2064296"/>
            <a:ext cx="5112568" cy="14401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rishtalari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mustahkamlandi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9376" y="4725144"/>
            <a:ext cx="5112568" cy="14401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  <p:bldP spid="2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asrang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kosh\Desktop\онлайн дарс\tabiat\Без названия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45"/>
          <a:stretch/>
        </p:blipFill>
        <p:spPr bwMode="auto">
          <a:xfrm>
            <a:off x="4409015" y="1307053"/>
            <a:ext cx="3240359" cy="23344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7" name="Picture 3" descr="C:\Users\akosh\Desktop\онлайн дарс\tabiat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3861048"/>
            <a:ext cx="3240360" cy="247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tabiat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1310533"/>
            <a:ext cx="3240360" cy="233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tabiat\images (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75" y="3861048"/>
            <a:ext cx="3224545" cy="246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toglar\Без названия (1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015" y="3861048"/>
            <a:ext cx="3240359" cy="2461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kosh\Desktop\онлайн дарс\toglar\Без названия (9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75" y="1310532"/>
            <a:ext cx="3224545" cy="233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52534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9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340768"/>
            <a:ext cx="11737304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3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hayotimiz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olayotgan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tozalaydi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o‘rmonlar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zavqlantiradi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birimiz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qayg‘urishni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boshlamasak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o‘tishi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hayratga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soladigan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O‘rmonda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yohud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ko‘chalarda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qilayotganda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qo‘ynida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yetkazmaslikka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imkoningiz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eking.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hayajon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g‘amxo'rlik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o‘sishini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Agar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asrab-avaylash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biz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atrofimizdagi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go‘zallikni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olamiz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asosiysi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atrofimizdagi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salbiy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ko‘rsatishi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mumkinligini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unutmaslikdir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hlinkClick r:id="rId2"/>
              </a:rPr>
              <a:t/>
            </a:r>
            <a:br>
              <a:rPr lang="en-US" dirty="0">
                <a:hlinkClick r:id="rId2"/>
              </a:rPr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asrang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42304" y="6309320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4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noaniqligini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damchalar\FB_IMG_16021352149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3717032"/>
            <a:ext cx="3061556" cy="242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64152" y="652534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manzarasini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72064" y="2671548"/>
            <a:ext cx="5184576" cy="39258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xilma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hukmrondir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almashinishi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o‘zgarishlar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asramog‘imiz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toglar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1" y="2706184"/>
            <a:ext cx="295417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kosh\Desktop\онлайн дарс\toglar\images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50" y="4854277"/>
            <a:ext cx="2954174" cy="165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kosh\Desktop\онлайн дарс\toglar\Без названия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1" y="4770997"/>
            <a:ext cx="295417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kosh\Desktop\онлайн дарс\toglar\Без названия (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50" y="2671545"/>
            <a:ext cx="295417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57819" y="1952359"/>
            <a:ext cx="11737304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Пользуясь картинками, опишите природный пейзаж.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8963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8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988840"/>
            <a:ext cx="11737304" cy="46085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asrang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Atrofimizdagi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osmondagi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yulduzlar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tekisliklarning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tabiatdir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asrashimiz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keltirmasligimiz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Kim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oqibatlarga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18075" y="6381908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8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737304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odamchalar\FB_IMG_16021352377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2873181"/>
            <a:ext cx="2950487" cy="368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kosh\Desktop\онлайн дарс\odamchalar\FB_IMG_16021352469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852934"/>
            <a:ext cx="2943231" cy="368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971764" y="2873181"/>
            <a:ext cx="4428492" cy="36882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69615" y="641077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5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08139" y="1269620"/>
            <a:ext cx="4896544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816080" y="1257075"/>
            <a:ext cx="4896544" cy="7920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672" y="6032260"/>
            <a:ext cx="2573738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allaqayer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64687" y="6032260"/>
            <a:ext cx="2573738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qachondir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408368" y="6032260"/>
            <a:ext cx="2573738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qayerdir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210" y="6032260"/>
            <a:ext cx="2573738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allaqachon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1966" y="4315785"/>
            <a:ext cx="2573738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allanima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53303" y="5157192"/>
            <a:ext cx="2573738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allaqaysi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5210" y="5157192"/>
            <a:ext cx="2573738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allaqancha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43672" y="4302674"/>
            <a:ext cx="2573738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allaqanday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18835" y="3501008"/>
            <a:ext cx="2573738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allakim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397783" y="4288525"/>
            <a:ext cx="2573738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qandaydir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48097" y="4302674"/>
            <a:ext cx="2573738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nimadir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55946" y="5157192"/>
            <a:ext cx="2573738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qanchadir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411879" y="5157192"/>
            <a:ext cx="2573738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qaysidir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125010" y="3501008"/>
            <a:ext cx="2573738" cy="5760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kimdir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300327" y="2276872"/>
            <a:ext cx="1512168" cy="100811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8655795" y="2328455"/>
            <a:ext cx="1512168" cy="100811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432967" y="660832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3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3636</TotalTime>
  <Words>376</Words>
  <Application>Microsoft Office PowerPoint</Application>
  <PresentationFormat>Произвольный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324</cp:revision>
  <dcterms:created xsi:type="dcterms:W3CDTF">2020-08-03T09:44:14Z</dcterms:created>
  <dcterms:modified xsi:type="dcterms:W3CDTF">2020-12-19T04:56:44Z</dcterms:modified>
</cp:coreProperties>
</file>