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8" r:id="rId3"/>
    <p:sldId id="296" r:id="rId4"/>
    <p:sldId id="307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6" r:id="rId14"/>
    <p:sldId id="29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20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99D8CA-0058-44AB-B1FA-7EE9ED15B351}" type="datetimeFigureOut">
              <a:rPr lang="ru-RU" smtClean="0"/>
              <a:t>19.12.2020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6CE79C-124C-4D1D-9D6F-48B4109185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746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2E5CB-E1F5-441C-8A51-90E52256EE0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0ADB8-3226-41C2-A800-5503D85749A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BFDDA-8F51-4CBB-8763-2A777404FC0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32EF9-39E9-4204-8B18-6BE70972F9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D6368-7121-448B-A86E-1B37F32236A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D0209-2575-424D-A2E9-E934CCB2298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n.yandex.ru/count/WfeejI_zO6a2XHG0L24dOFZi8Dfdj0K0QGCn-gA0Nm00000uhAT2whMemUWGW06ysTcBvS6ldgu1Y06G_FRwJv01hFs7ayY0W802c06i_OUJIA01gAW1gBW1YCJkt1_00GBO0Tp0ZY7W0Ox0jY3e0OQAcQWOkGBImIJm5yODHl02lQM0cWZ0DC048kW4ymJu1AMr3eW5WjyCa0MbjGwW1PBL0wW5ajK3i0MIrGEu1PBLrBi1f9gjyGE2Zoi5yUX7ST46WYDXVF7eHt5vNwBmUeftvbAu1xG6W0W2miMCb0p92byta81XcEo82mAO2qog2n0nYT3_Nw8001WZsfP0iUWBWjyCy0i6Y0pexjw-0QaCdFvhtEXHrR_e39i2c0sqbD-0wZ2O3eAVhgcGdlgZSQ0EpLlVnBBcfV6TyrBP3xmQseiwAF4_u0y1W13ZoSqPa12lxvtLc_2TyCa1Z82O4P_r1g7axf2U5E0Hcvhf0UWHo8-2pSl_b_9fbxX0KAMbWJT6jp_m4WY84m7W4vBL0uWKiS-1kDlNo9Ode1IIrGEe5AMr3iWK0OJY-Fa5u1G1w1GCq1MCgARx1TWLmOhsxAEFlFnZy9WMqFlz-mMWi1Qz0yaMq1Rexjw-0O4Nc1V0ulmfg1S9k1S1m1Srs1V0X3te5m6P6A0O4x0Oywc2_0Mu607G627u69QqpRFnajBIO80PyDpmZydRa8zHYHdC0f0P0IGWOOIACaQWh8Ach0UgUfI84an4v8KHA1bHk-NclvoRM7R5-PCXKtDJmWt0sOjo2DI1KM-vO2YS5Nbc4kMGi6alU-FEYjCNXvml0sGCfRf9xpE7kypxpuELSJP_4P895xNEZrhbykBLF5futEoMuw678pZNH4Tj-_00~1?stat-id=1&amp;test-tag=230897446027265&amp;format-type=0&amp;actual-format=74&amp;banner-test-tags=eyI3MjA1NzYwMzcyMTU5MjY2MiI6IjMyNzY5In0%3D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2262164" y="2356205"/>
            <a:ext cx="5400600" cy="3158125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28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28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Tabiatni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asrang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                      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Gumon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olmoshlari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,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ularning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egalik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kelishik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qo‘shimchalari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bilan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qo‘llanishi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)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343472" y="2573019"/>
            <a:ext cx="709093" cy="216024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122" name="Picture 2" descr="C:\Users\akosh\Desktop\онлайн дарс\toglar\images (1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216" y="2132856"/>
            <a:ext cx="3456384" cy="31683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20136" y="645333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3-mashq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07023"/>
            <a:ext cx="11665296" cy="39378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gumon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0655" y="2313584"/>
            <a:ext cx="11665296" cy="57606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Qorong‘uda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….. 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yaltirab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3378" y="2996952"/>
            <a:ext cx="11665296" cy="57606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…..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ovozi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eshitildi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81724" y="3717032"/>
            <a:ext cx="11665296" cy="57606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sovushi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…….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xabar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1724" y="4437112"/>
            <a:ext cx="11665296" cy="57606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Nodir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….             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o‘tirardi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0655" y="5229200"/>
            <a:ext cx="11665296" cy="57606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do‘konidan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……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80655" y="5977020"/>
            <a:ext cx="11665296" cy="57606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Mohira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Azizaning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qulog‘iga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…..   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shivirladi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67608" y="2420888"/>
            <a:ext cx="252028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nimadir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991544" y="3104964"/>
            <a:ext cx="252028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kimnidir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853163" y="3825044"/>
            <a:ext cx="252028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allaqachon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459868" y="4545124"/>
            <a:ext cx="252028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nimadir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363946" y="5337212"/>
            <a:ext cx="252028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qandaydir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240288" y="6085032"/>
            <a:ext cx="252028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nimanidir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07170" y="1853208"/>
            <a:ext cx="11665296" cy="3937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Вместо точек вставьте подходящие по смыслу неопределенные местоимения. </a:t>
            </a:r>
            <a:endParaRPr lang="ru-RU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214858" y="6445362"/>
            <a:ext cx="479503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139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yengil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 Balsa.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m.kub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bo‘lagining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og‘irligi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120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umr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ko‘ruvchi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– 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Sekvoya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Shimoliy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Amerikada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5000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yilgacha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qadimiy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– 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Xrizantema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2500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taqaladi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qush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– 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Kolibri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Og‘irligi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2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146067" y="6381908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806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5666" y="1268760"/>
            <a:ext cx="11593288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ayiq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AQSHning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Alyaska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shtatidagi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Kadyak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orolida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yashovchi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qo‘ng‘ir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ayiq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og‘irligi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680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kg.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chopqir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hayvon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– 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Gepard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Soatiga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140 km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pingvin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– imperator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pingvindir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Og‘irligi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40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kg,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1,17 sm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baliq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– 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Kit-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akula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og‘irligi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tonnani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061629" y="6365171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428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52565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/>
            <a:endParaRPr lang="en-US" dirty="0" smtClean="0"/>
          </a:p>
          <a:p>
            <a:pPr algn="ctr" fontAlgn="base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e’zozlang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yashash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muhtoj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biz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qilmasak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kasalliklar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ekologik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ofatlardan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talofat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ko‘rishni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boshlaydilar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o‘rmonlar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dengizlar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ko‘llarni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ifloslantiradilar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fabrikalarning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ekologik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iflos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havosidan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nafas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ifloslangan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ichishadi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Haqiqatan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biz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yashashni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xohlaymizmi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 fontAlgn="base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insoniyatga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boylikdir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76120" y="6417622"/>
            <a:ext cx="49030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562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240" y="1556792"/>
            <a:ext cx="3096344" cy="4320480"/>
          </a:xfrm>
          <a:prstGeom prst="rect">
            <a:avLst/>
          </a:prstGeom>
        </p:spPr>
      </p:pic>
      <p:sp>
        <p:nvSpPr>
          <p:cNvPr id="6" name="Овал 5"/>
          <p:cNvSpPr/>
          <p:nvPr/>
        </p:nvSpPr>
        <p:spPr>
          <a:xfrm>
            <a:off x="911424" y="2420888"/>
            <a:ext cx="6264696" cy="338437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166426" y="645333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665296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mavhum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otlar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01971" y="2064296"/>
            <a:ext cx="5112568" cy="144016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sog‘lik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garovi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656365" y="4725144"/>
            <a:ext cx="5112568" cy="144016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sevinchi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56365" y="2064296"/>
            <a:ext cx="5112568" cy="144016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rishtalari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mustahkamlandi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9376" y="4725144"/>
            <a:ext cx="5112568" cy="144016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248128" y="645333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69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4" grpId="0" animBg="1"/>
      <p:bldP spid="2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asrang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C:\Users\akosh\Desktop\онлайн дарс\tabiat\Без названия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45"/>
          <a:stretch/>
        </p:blipFill>
        <p:spPr bwMode="auto">
          <a:xfrm>
            <a:off x="4409015" y="1307053"/>
            <a:ext cx="3240359" cy="233449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27" name="Picture 3" descr="C:\Users\akosh\Desktop\онлайн дарс\tabiat\Без названия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264" y="3861048"/>
            <a:ext cx="3240360" cy="2478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kosh\Desktop\онлайн дарс\tabiat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264" y="1310533"/>
            <a:ext cx="3240360" cy="2334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kosh\Desktop\онлайн дарс\tabiat\images (8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175" y="3861048"/>
            <a:ext cx="3224545" cy="2461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akosh\Desktop\онлайн дарс\toglar\Без названия (12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9015" y="3861048"/>
            <a:ext cx="3240359" cy="2461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akosh\Desktop\онлайн дарс\toglar\Без названия (9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175" y="1310532"/>
            <a:ext cx="3224545" cy="233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248128" y="6525344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394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352" y="1340768"/>
            <a:ext cx="11737304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n-US" sz="23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hayotimiz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Axir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biz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nafas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olayotgan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tozalaydi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o‘rmonlar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go‘zalligi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zavqlantiradi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birimiz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qayg‘urishni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boshlamasak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o‘tishi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hayratga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soladigan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O‘rmonda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yohud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ko‘chalarda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qilayotganda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qo‘ynida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o‘sadigan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ziyon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yetkazmaslikka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imkoningiz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darajasida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eking.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hayajon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g‘amxo'rlik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o‘sishini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kuzating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Agar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bo‘lmaganda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ba’zan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asrab-avaylash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o‘ylasa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biz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atrofimizdagi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go‘zallikni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olamiz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asosiysi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atrofimizdagi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narsalarga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salbiy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ko‘rsatishi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mumkinligini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unutmaslikdir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dirty="0">
                <a:hlinkClick r:id="rId2"/>
              </a:rPr>
              <a:t/>
            </a:r>
            <a:br>
              <a:rPr lang="en-US" dirty="0">
                <a:hlinkClick r:id="rId2"/>
              </a:rPr>
            </a:br>
            <a:endParaRPr lang="ru-RU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asrang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442304" y="6309320"/>
            <a:ext cx="454300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549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2565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Gumon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narsa-buyum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noaniqligini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odamchalar\FB_IMG_16021352149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32" y="3717032"/>
            <a:ext cx="3061556" cy="2426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464152" y="6525344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8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1-topshiriq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Rasmlardan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manzarasini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tasvirlab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672064" y="2671548"/>
            <a:ext cx="5184576" cy="39258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xilma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xildir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hukmrondir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almashinishi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o‘zgarishlar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qirlari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yashil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soylari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asramog‘imiz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darkor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toglar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721" y="2706184"/>
            <a:ext cx="2954174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kosh\Desktop\онлайн дарс\toglar\images (1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850" y="4854277"/>
            <a:ext cx="2954174" cy="1659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kosh\Desktop\онлайн дарс\toglar\Без названия (1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721" y="4770997"/>
            <a:ext cx="2954174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akosh\Desktop\онлайн дарс\toglar\Без названия (3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850" y="2671545"/>
            <a:ext cx="2954174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257819" y="1952359"/>
            <a:ext cx="11737304" cy="5040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Пользуясь картинками, опишите природный пейзаж.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48963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084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1-mashq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988840"/>
            <a:ext cx="11737304" cy="46085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asrang</a:t>
            </a:r>
            <a:endParaRPr lang="en-US" sz="2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Atrofimizdagi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osmondagi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yulduzlar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tekisliklarning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hammasi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tabiatdir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hayvonlar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yashaydi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birimiz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zararli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narsalardan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asrashimiz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keltirmasligimiz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Kim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keltirsa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yomon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oqibatlarga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737304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218075" y="6381908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085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2-mashq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737304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gumon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akosh\Desktop\онлайн дарс\odamchalar\FB_IMG_16021352377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4" y="2873181"/>
            <a:ext cx="2950487" cy="3688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kosh\Desktop\онлайн дарс\odamchalar\FB_IMG_160213524692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76" y="2852934"/>
            <a:ext cx="2943231" cy="3688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3971764" y="2873181"/>
            <a:ext cx="4428492" cy="368828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Kim,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169615" y="641077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557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608139" y="1269620"/>
            <a:ext cx="4896544" cy="79208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alla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6816080" y="1257075"/>
            <a:ext cx="4896544" cy="79208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143672" y="6032260"/>
            <a:ext cx="2573738" cy="57606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allaqayer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664687" y="6032260"/>
            <a:ext cx="2573738" cy="57606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qachondir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9408368" y="6032260"/>
            <a:ext cx="2573738" cy="57606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qayerdir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05210" y="6032260"/>
            <a:ext cx="2573738" cy="57606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allaqachon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31966" y="4315785"/>
            <a:ext cx="2573738" cy="57606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allanima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153303" y="5157192"/>
            <a:ext cx="2573738" cy="57606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allaqaysi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05210" y="5157192"/>
            <a:ext cx="2573738" cy="57606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allaqancha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143672" y="4302674"/>
            <a:ext cx="2573738" cy="57606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allaqanday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618835" y="3501008"/>
            <a:ext cx="2573738" cy="57606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allakim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397783" y="4288525"/>
            <a:ext cx="2573738" cy="57606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qandaydir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648097" y="4302674"/>
            <a:ext cx="2573738" cy="57606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nimadir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655946" y="5157192"/>
            <a:ext cx="2573738" cy="57606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qanchadir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9411879" y="5157192"/>
            <a:ext cx="2573738" cy="57606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qaysidir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8125010" y="3501008"/>
            <a:ext cx="2573738" cy="57606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kimdir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Стрелка вниз 21"/>
          <p:cNvSpPr/>
          <p:nvPr/>
        </p:nvSpPr>
        <p:spPr>
          <a:xfrm>
            <a:off x="2300327" y="2276872"/>
            <a:ext cx="1512168" cy="1008112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>
            <a:off x="8655795" y="2328455"/>
            <a:ext cx="1512168" cy="1008112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432967" y="6608324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932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3636</TotalTime>
  <Words>376</Words>
  <Application>Microsoft Office PowerPoint</Application>
  <PresentationFormat>Произвольный</PresentationFormat>
  <Paragraphs>110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324</cp:revision>
  <dcterms:created xsi:type="dcterms:W3CDTF">2020-08-03T09:44:14Z</dcterms:created>
  <dcterms:modified xsi:type="dcterms:W3CDTF">2020-12-19T04:56:44Z</dcterms:modified>
</cp:coreProperties>
</file>