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318" r:id="rId3"/>
    <p:sldId id="319" r:id="rId4"/>
    <p:sldId id="320" r:id="rId5"/>
    <p:sldId id="322" r:id="rId6"/>
    <p:sldId id="323" r:id="rId7"/>
    <p:sldId id="321" r:id="rId8"/>
    <p:sldId id="324" r:id="rId9"/>
    <p:sldId id="325" r:id="rId10"/>
    <p:sldId id="326" r:id="rId11"/>
    <p:sldId id="327" r:id="rId12"/>
    <p:sldId id="328" r:id="rId13"/>
    <p:sldId id="329" r:id="rId14"/>
    <p:sldId id="330" r:id="rId15"/>
    <p:sldId id="331" r:id="rId16"/>
    <p:sldId id="295" r:id="rId1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3" autoAdjust="0"/>
    <p:restoredTop sz="94662" autoAdjust="0"/>
  </p:normalViewPr>
  <p:slideViewPr>
    <p:cSldViewPr>
      <p:cViewPr varScale="1">
        <p:scale>
          <a:sx n="70" d="100"/>
          <a:sy n="70" d="100"/>
        </p:scale>
        <p:origin x="-684" y="-9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FD01F3-2D5F-4077-A0E1-17995990B27E}" type="datetimeFigureOut">
              <a:rPr lang="ru-RU" smtClean="0"/>
              <a:t>20.12.2020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6C6A21-B709-4353-9969-09739FF70B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38820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1" y="2125983"/>
            <a:ext cx="10363200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2" y="3840480"/>
            <a:ext cx="8534401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Turayeva Munira Samatovna. Yashnobod tumani 231-maktab.</a:t>
            </a:r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A813C0-AC7F-44D9-A87C-1AACF50AF2A0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12/20/2020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10983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953" y="216475"/>
            <a:ext cx="10920096" cy="375039"/>
          </a:xfrm>
        </p:spPr>
        <p:txBody>
          <a:bodyPr lIns="0" tIns="0" rIns="0" bIns="0"/>
          <a:lstStyle>
            <a:lvl1pPr>
              <a:defRPr sz="2437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78124" y="2289993"/>
            <a:ext cx="10435757" cy="219612"/>
          </a:xfrm>
        </p:spPr>
        <p:txBody>
          <a:bodyPr lIns="0" tIns="0" rIns="0" bIns="0"/>
          <a:lstStyle>
            <a:lvl1pPr>
              <a:defRPr sz="1427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Turayeva Munira Samatovna. Yashnobod tumani 231-maktab.</a:t>
            </a:r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F6D398-CD4C-462C-9171-A1F88E09366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12/20/2020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95047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953" y="216475"/>
            <a:ext cx="10920096" cy="375039"/>
          </a:xfrm>
        </p:spPr>
        <p:txBody>
          <a:bodyPr lIns="0" tIns="0" rIns="0" bIns="0"/>
          <a:lstStyle>
            <a:lvl1pPr>
              <a:defRPr sz="2437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1"/>
            <a:ext cx="5303520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1" y="1577341"/>
            <a:ext cx="5303520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Turayeva Munira Samatovna. Yashnobod tumani 231-maktab.</a:t>
            </a:r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DCFB05-907C-4058-AB9C-9EBAF24C406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12/20/2020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40319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953" y="216475"/>
            <a:ext cx="10920096" cy="375039"/>
          </a:xfrm>
        </p:spPr>
        <p:txBody>
          <a:bodyPr lIns="0" tIns="0" rIns="0" bIns="0"/>
          <a:lstStyle>
            <a:lvl1pPr>
              <a:defRPr sz="2437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Turayeva Munira Samatovna. Yashnobod tumani 231-maktab.</a:t>
            </a:r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AED82-CCA7-47AF-9CFA-FD080A2BD28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12/20/2020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0654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Turayeva Munira Samatovna. Yashnobod tumani 231-maktab.</a:t>
            </a:r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A3E1C9-2115-478A-B8E6-8D02F6693BA6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12/20/2020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33376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1339" y="1133193"/>
            <a:ext cx="11948967" cy="5599134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 sz="2140">
              <a:solidFill>
                <a:prstClr val="black"/>
              </a:solidFill>
            </a:endParaRPr>
          </a:p>
        </p:txBody>
      </p:sp>
      <p:sp>
        <p:nvSpPr>
          <p:cNvPr id="17" name="bg object 17"/>
          <p:cNvSpPr/>
          <p:nvPr/>
        </p:nvSpPr>
        <p:spPr>
          <a:xfrm>
            <a:off x="141355" y="150406"/>
            <a:ext cx="11948967" cy="907240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140">
              <a:solidFill>
                <a:prstClr val="black"/>
              </a:solidFill>
            </a:endParaRPr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953" y="216477"/>
            <a:ext cx="10920096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78124" y="2289991"/>
            <a:ext cx="10435757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1" y="6377943"/>
            <a:ext cx="390144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Turayeva Munira Samatovna. Yashnobod tumani 231-maktab.</a:t>
            </a:r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3"/>
            <a:ext cx="280416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1FD5AB-8714-4A32-AC12-76FD1E8E7B6D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12/20/2020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3"/>
            <a:ext cx="280416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41283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hf sldNum="0" hdr="0" dt="0"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543497">
        <a:defRPr>
          <a:latin typeface="+mn-lt"/>
          <a:ea typeface="+mn-ea"/>
          <a:cs typeface="+mn-cs"/>
        </a:defRPr>
      </a:lvl2pPr>
      <a:lvl3pPr marL="1086993">
        <a:defRPr>
          <a:latin typeface="+mn-lt"/>
          <a:ea typeface="+mn-ea"/>
          <a:cs typeface="+mn-cs"/>
        </a:defRPr>
      </a:lvl3pPr>
      <a:lvl4pPr marL="1630490">
        <a:defRPr>
          <a:latin typeface="+mn-lt"/>
          <a:ea typeface="+mn-ea"/>
          <a:cs typeface="+mn-cs"/>
        </a:defRPr>
      </a:lvl4pPr>
      <a:lvl5pPr marL="2173986">
        <a:defRPr>
          <a:latin typeface="+mn-lt"/>
          <a:ea typeface="+mn-ea"/>
          <a:cs typeface="+mn-cs"/>
        </a:defRPr>
      </a:lvl5pPr>
      <a:lvl6pPr marL="2717483">
        <a:defRPr>
          <a:latin typeface="+mn-lt"/>
          <a:ea typeface="+mn-ea"/>
          <a:cs typeface="+mn-cs"/>
        </a:defRPr>
      </a:lvl6pPr>
      <a:lvl7pPr marL="3260979">
        <a:defRPr>
          <a:latin typeface="+mn-lt"/>
          <a:ea typeface="+mn-ea"/>
          <a:cs typeface="+mn-cs"/>
        </a:defRPr>
      </a:lvl7pPr>
      <a:lvl8pPr marL="3804476">
        <a:defRPr>
          <a:latin typeface="+mn-lt"/>
          <a:ea typeface="+mn-ea"/>
          <a:cs typeface="+mn-cs"/>
        </a:defRPr>
      </a:lvl8pPr>
      <a:lvl9pPr marL="4347972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543497">
        <a:defRPr>
          <a:latin typeface="+mn-lt"/>
          <a:ea typeface="+mn-ea"/>
          <a:cs typeface="+mn-cs"/>
        </a:defRPr>
      </a:lvl2pPr>
      <a:lvl3pPr marL="1086993">
        <a:defRPr>
          <a:latin typeface="+mn-lt"/>
          <a:ea typeface="+mn-ea"/>
          <a:cs typeface="+mn-cs"/>
        </a:defRPr>
      </a:lvl3pPr>
      <a:lvl4pPr marL="1630490">
        <a:defRPr>
          <a:latin typeface="+mn-lt"/>
          <a:ea typeface="+mn-ea"/>
          <a:cs typeface="+mn-cs"/>
        </a:defRPr>
      </a:lvl4pPr>
      <a:lvl5pPr marL="2173986">
        <a:defRPr>
          <a:latin typeface="+mn-lt"/>
          <a:ea typeface="+mn-ea"/>
          <a:cs typeface="+mn-cs"/>
        </a:defRPr>
      </a:lvl5pPr>
      <a:lvl6pPr marL="2717483">
        <a:defRPr>
          <a:latin typeface="+mn-lt"/>
          <a:ea typeface="+mn-ea"/>
          <a:cs typeface="+mn-cs"/>
        </a:defRPr>
      </a:lvl6pPr>
      <a:lvl7pPr marL="3260979">
        <a:defRPr>
          <a:latin typeface="+mn-lt"/>
          <a:ea typeface="+mn-ea"/>
          <a:cs typeface="+mn-cs"/>
        </a:defRPr>
      </a:lvl7pPr>
      <a:lvl8pPr marL="3804476">
        <a:defRPr>
          <a:latin typeface="+mn-lt"/>
          <a:ea typeface="+mn-ea"/>
          <a:cs typeface="+mn-cs"/>
        </a:defRPr>
      </a:lvl8pPr>
      <a:lvl9pPr marL="4347972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0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7" Type="http://schemas.openxmlformats.org/officeDocument/2006/relationships/image" Target="../media/image19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8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1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1524000" y="332656"/>
            <a:ext cx="9144000" cy="615553"/>
          </a:xfr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sz="4000" dirty="0" err="1" smtClean="0"/>
              <a:t>O‘zbek</a:t>
            </a:r>
            <a:r>
              <a:rPr lang="en-US" sz="4000" dirty="0" smtClean="0"/>
              <a:t> </a:t>
            </a:r>
            <a:r>
              <a:rPr lang="en-US" sz="4000" dirty="0" err="1" smtClean="0"/>
              <a:t>tili</a:t>
            </a:r>
            <a:endParaRPr lang="ru-RU" sz="4000" dirty="0"/>
          </a:p>
        </p:txBody>
      </p:sp>
      <p:sp>
        <p:nvSpPr>
          <p:cNvPr id="4" name="object 4"/>
          <p:cNvSpPr txBox="1"/>
          <p:nvPr/>
        </p:nvSpPr>
        <p:spPr>
          <a:xfrm>
            <a:off x="2063552" y="2321568"/>
            <a:ext cx="5400600" cy="2645164"/>
          </a:xfrm>
          <a:prstGeom prst="rect">
            <a:avLst/>
          </a:prstGeom>
        </p:spPr>
        <p:txBody>
          <a:bodyPr vert="horz" wrap="square" lIns="0" tIns="28782" rIns="0" bIns="0" rtlCol="0">
            <a:spAutoFit/>
          </a:bodyPr>
          <a:lstStyle/>
          <a:p>
            <a:pPr marL="37951" algn="ctr">
              <a:lnSpc>
                <a:spcPts val="4018"/>
              </a:lnSpc>
              <a:spcBef>
                <a:spcPts val="227"/>
              </a:spcBef>
            </a:pPr>
            <a:r>
              <a:rPr sz="2800" b="1" dirty="0" err="1">
                <a:solidFill>
                  <a:srgbClr val="2365C7"/>
                </a:solidFill>
                <a:latin typeface="Arial"/>
                <a:cs typeface="Arial"/>
              </a:rPr>
              <a:t>Mavzu</a:t>
            </a:r>
            <a:r>
              <a:rPr sz="2800" b="1" dirty="0" smtClean="0">
                <a:solidFill>
                  <a:srgbClr val="2365C7"/>
                </a:solidFill>
                <a:latin typeface="Arial"/>
                <a:cs typeface="Arial"/>
              </a:rPr>
              <a:t>:</a:t>
            </a:r>
            <a:r>
              <a:rPr lang="ru-RU" sz="2800" b="1" dirty="0" smtClean="0">
                <a:solidFill>
                  <a:srgbClr val="2365C7"/>
                </a:solidFill>
                <a:latin typeface="Arial"/>
                <a:cs typeface="Arial"/>
              </a:rPr>
              <a:t> </a:t>
            </a:r>
          </a:p>
          <a:p>
            <a:pPr marL="37951" algn="ctr">
              <a:lnSpc>
                <a:spcPts val="4018"/>
              </a:lnSpc>
              <a:spcBef>
                <a:spcPts val="227"/>
              </a:spcBef>
            </a:pPr>
            <a:r>
              <a:rPr lang="en-US" sz="3600" b="1" dirty="0" err="1" smtClean="0">
                <a:solidFill>
                  <a:srgbClr val="2365C7"/>
                </a:solidFill>
                <a:latin typeface="Arial"/>
                <a:cs typeface="Arial"/>
              </a:rPr>
              <a:t>Chimyon</a:t>
            </a:r>
            <a:r>
              <a:rPr lang="en-US" sz="3600" b="1" dirty="0" smtClean="0">
                <a:solidFill>
                  <a:srgbClr val="2365C7"/>
                </a:solidFill>
                <a:latin typeface="Arial"/>
                <a:cs typeface="Arial"/>
              </a:rPr>
              <a:t> </a:t>
            </a:r>
            <a:r>
              <a:rPr lang="en-US" sz="3600" b="1" dirty="0" err="1" smtClean="0">
                <a:solidFill>
                  <a:srgbClr val="2365C7"/>
                </a:solidFill>
                <a:latin typeface="Arial"/>
                <a:cs typeface="Arial"/>
              </a:rPr>
              <a:t>tog‘larida</a:t>
            </a:r>
            <a:r>
              <a:rPr lang="en-US" sz="2800" b="1" dirty="0" smtClean="0">
                <a:solidFill>
                  <a:srgbClr val="2365C7"/>
                </a:solidFill>
                <a:latin typeface="Arial"/>
                <a:cs typeface="Arial"/>
              </a:rPr>
              <a:t>                        </a:t>
            </a:r>
          </a:p>
          <a:p>
            <a:pPr marL="37951" algn="ctr">
              <a:lnSpc>
                <a:spcPts val="4018"/>
              </a:lnSpc>
              <a:spcBef>
                <a:spcPts val="227"/>
              </a:spcBef>
            </a:pPr>
            <a:endParaRPr lang="en-US" sz="2800" b="1" dirty="0">
              <a:solidFill>
                <a:srgbClr val="2365C7"/>
              </a:solidFill>
              <a:latin typeface="Arial"/>
              <a:cs typeface="Arial"/>
            </a:endParaRPr>
          </a:p>
          <a:p>
            <a:pPr marL="37951" algn="ctr">
              <a:lnSpc>
                <a:spcPts val="4018"/>
              </a:lnSpc>
              <a:spcBef>
                <a:spcPts val="227"/>
              </a:spcBef>
            </a:pPr>
            <a:r>
              <a:rPr lang="en-US" sz="2800" b="1" dirty="0" smtClean="0">
                <a:solidFill>
                  <a:srgbClr val="2365C7"/>
                </a:solidFill>
                <a:latin typeface="Arial"/>
                <a:cs typeface="Arial"/>
              </a:rPr>
              <a:t>(Chama </a:t>
            </a:r>
            <a:r>
              <a:rPr lang="en-US" sz="2800" b="1" dirty="0" err="1" smtClean="0">
                <a:solidFill>
                  <a:srgbClr val="2365C7"/>
                </a:solidFill>
                <a:latin typeface="Arial"/>
                <a:cs typeface="Arial"/>
              </a:rPr>
              <a:t>va</a:t>
            </a:r>
            <a:r>
              <a:rPr lang="en-US" sz="2800" b="1" dirty="0" smtClean="0">
                <a:solidFill>
                  <a:srgbClr val="2365C7"/>
                </a:solidFill>
                <a:latin typeface="Arial"/>
                <a:cs typeface="Arial"/>
              </a:rPr>
              <a:t> </a:t>
            </a:r>
            <a:r>
              <a:rPr lang="en-US" sz="2800" b="1" dirty="0" err="1" smtClean="0">
                <a:solidFill>
                  <a:srgbClr val="2365C7"/>
                </a:solidFill>
                <a:latin typeface="Arial"/>
                <a:cs typeface="Arial"/>
              </a:rPr>
              <a:t>taqsim</a:t>
            </a:r>
            <a:r>
              <a:rPr lang="en-US" sz="2800" b="1" dirty="0" smtClean="0">
                <a:solidFill>
                  <a:srgbClr val="2365C7"/>
                </a:solidFill>
                <a:latin typeface="Arial"/>
                <a:cs typeface="Arial"/>
              </a:rPr>
              <a:t> </a:t>
            </a:r>
            <a:r>
              <a:rPr lang="en-US" sz="2800" b="1" dirty="0" err="1" smtClean="0">
                <a:solidFill>
                  <a:srgbClr val="2365C7"/>
                </a:solidFill>
                <a:latin typeface="Arial"/>
                <a:cs typeface="Arial"/>
              </a:rPr>
              <a:t>sonlar</a:t>
            </a:r>
            <a:r>
              <a:rPr lang="en-US" sz="2800" b="1" dirty="0" smtClean="0">
                <a:solidFill>
                  <a:srgbClr val="2365C7"/>
                </a:solidFill>
                <a:latin typeface="Arial"/>
                <a:cs typeface="Arial"/>
              </a:rPr>
              <a:t>, </a:t>
            </a:r>
            <a:r>
              <a:rPr lang="en-US" sz="2800" b="1" dirty="0" err="1" smtClean="0">
                <a:solidFill>
                  <a:srgbClr val="2365C7"/>
                </a:solidFill>
                <a:latin typeface="Arial"/>
                <a:cs typeface="Arial"/>
              </a:rPr>
              <a:t>ularning</a:t>
            </a:r>
            <a:r>
              <a:rPr lang="en-US" sz="2800" b="1" dirty="0" smtClean="0">
                <a:solidFill>
                  <a:srgbClr val="2365C7"/>
                </a:solidFill>
                <a:latin typeface="Arial"/>
                <a:cs typeface="Arial"/>
              </a:rPr>
              <a:t> </a:t>
            </a:r>
            <a:r>
              <a:rPr lang="en-US" sz="2800" b="1" dirty="0" err="1" smtClean="0">
                <a:solidFill>
                  <a:srgbClr val="2365C7"/>
                </a:solidFill>
                <a:latin typeface="Arial"/>
                <a:cs typeface="Arial"/>
              </a:rPr>
              <a:t>yasalishi</a:t>
            </a:r>
            <a:r>
              <a:rPr lang="en-US" sz="2800" b="1" dirty="0" smtClean="0">
                <a:solidFill>
                  <a:srgbClr val="2365C7"/>
                </a:solidFill>
                <a:latin typeface="Arial"/>
                <a:cs typeface="Arial"/>
              </a:rPr>
              <a:t> </a:t>
            </a:r>
            <a:r>
              <a:rPr lang="en-US" sz="2800" b="1" dirty="0" err="1" smtClean="0">
                <a:solidFill>
                  <a:srgbClr val="2365C7"/>
                </a:solidFill>
                <a:latin typeface="Arial"/>
                <a:cs typeface="Arial"/>
              </a:rPr>
              <a:t>va</a:t>
            </a:r>
            <a:r>
              <a:rPr lang="en-US" sz="2800" b="1" dirty="0" smtClean="0">
                <a:solidFill>
                  <a:srgbClr val="2365C7"/>
                </a:solidFill>
                <a:latin typeface="Arial"/>
                <a:cs typeface="Arial"/>
              </a:rPr>
              <a:t> </a:t>
            </a:r>
            <a:r>
              <a:rPr lang="en-US" sz="2800" b="1" dirty="0" err="1" smtClean="0">
                <a:solidFill>
                  <a:srgbClr val="2365C7"/>
                </a:solidFill>
                <a:latin typeface="Arial"/>
                <a:cs typeface="Arial"/>
              </a:rPr>
              <a:t>imlosi</a:t>
            </a:r>
            <a:r>
              <a:rPr lang="en-US" sz="2800" b="1" dirty="0" smtClean="0">
                <a:solidFill>
                  <a:srgbClr val="2365C7"/>
                </a:solidFill>
                <a:latin typeface="Arial"/>
                <a:cs typeface="Arial"/>
              </a:rPr>
              <a:t>)</a:t>
            </a:r>
            <a:r>
              <a:rPr lang="ru-RU" sz="2800" b="1" dirty="0" smtClean="0">
                <a:solidFill>
                  <a:srgbClr val="2365C7"/>
                </a:solidFill>
                <a:latin typeface="Arial"/>
                <a:cs typeface="Arial"/>
              </a:rPr>
              <a:t> </a:t>
            </a:r>
            <a:endParaRPr sz="2800" b="1" dirty="0">
              <a:solidFill>
                <a:srgbClr val="2365C7"/>
              </a:solidFill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988925" y="2511185"/>
            <a:ext cx="709093" cy="2160240"/>
          </a:xfrm>
          <a:custGeom>
            <a:avLst/>
            <a:gdLst/>
            <a:ahLst/>
            <a:cxnLst/>
            <a:rect l="l" t="t" r="r" b="b"/>
            <a:pathLst>
              <a:path w="344170" h="740410">
                <a:moveTo>
                  <a:pt x="343828" y="0"/>
                </a:moveTo>
                <a:lnTo>
                  <a:pt x="0" y="0"/>
                </a:lnTo>
                <a:lnTo>
                  <a:pt x="0" y="740144"/>
                </a:lnTo>
                <a:lnTo>
                  <a:pt x="343828" y="740144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7852"/>
          </a:p>
        </p:txBody>
      </p:sp>
      <p:grpSp>
        <p:nvGrpSpPr>
          <p:cNvPr id="8" name="object 27"/>
          <p:cNvGrpSpPr/>
          <p:nvPr/>
        </p:nvGrpSpPr>
        <p:grpSpPr>
          <a:xfrm>
            <a:off x="10344472" y="188640"/>
            <a:ext cx="1368152" cy="792087"/>
            <a:chOff x="4686759" y="212868"/>
            <a:chExt cx="634365" cy="634365"/>
          </a:xfrm>
        </p:grpSpPr>
        <p:sp>
          <p:nvSpPr>
            <p:cNvPr id="9" name="object 28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603608" y="0"/>
                  </a:moveTo>
                  <a:lnTo>
                    <a:pt x="0" y="0"/>
                  </a:lnTo>
                  <a:lnTo>
                    <a:pt x="0" y="603609"/>
                  </a:lnTo>
                  <a:lnTo>
                    <a:pt x="603608" y="603609"/>
                  </a:lnTo>
                  <a:lnTo>
                    <a:pt x="603608" y="0"/>
                  </a:lnTo>
                  <a:close/>
                </a:path>
              </a:pathLst>
            </a:custGeom>
            <a:solidFill>
              <a:srgbClr val="00A650"/>
            </a:solidFill>
          </p:spPr>
          <p:txBody>
            <a:bodyPr wrap="square" lIns="0" tIns="0" rIns="0" bIns="0" rtlCol="0"/>
            <a:lstStyle/>
            <a:p>
              <a:r>
                <a:rPr lang="ru-RU" sz="40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6-</a:t>
              </a:r>
              <a:r>
                <a:rPr lang="en-US" sz="4000" dirty="0" err="1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sinf</a:t>
              </a:r>
              <a:r>
                <a:rPr lang="en-US" sz="40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endParaRPr sz="4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" name="object 29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8" y="0"/>
                  </a:lnTo>
                  <a:lnTo>
                    <a:pt x="603608" y="603609"/>
                  </a:lnTo>
                  <a:lnTo>
                    <a:pt x="0" y="603609"/>
                  </a:lnTo>
                  <a:lnTo>
                    <a:pt x="0" y="0"/>
                  </a:lnTo>
                  <a:close/>
                </a:path>
              </a:pathLst>
            </a:custGeom>
            <a:ln w="3048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1026" name="Picture 2" descr="C:\Users\akosh\Desktop\онлайн дарс\чимён\Без названия (10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1048" y="2345969"/>
            <a:ext cx="3508708" cy="23121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Нижний колонтитул 2"/>
          <p:cNvSpPr>
            <a:spLocks noGrp="1"/>
          </p:cNvSpPr>
          <p:nvPr>
            <p:ph type="ftr" sz="quarter" idx="5"/>
          </p:nvPr>
        </p:nvSpPr>
        <p:spPr>
          <a:xfrm>
            <a:off x="7385639" y="6453916"/>
            <a:ext cx="4687025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811796" y="427038"/>
            <a:ext cx="10873208" cy="553998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Topshiriqni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tekshiramiz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03232" y="1340768"/>
            <a:ext cx="3168352" cy="108012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ellik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511824" y="1340768"/>
            <a:ext cx="3168352" cy="108012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ellik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tacha</a:t>
            </a:r>
            <a:endParaRPr lang="ru-RU" sz="36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760296" y="1340768"/>
            <a:ext cx="3168352" cy="108012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ellikta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lab</a:t>
            </a:r>
            <a:endParaRPr lang="ru-RU" sz="36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8756927" y="5301208"/>
            <a:ext cx="3168352" cy="10801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ming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lab</a:t>
            </a:r>
            <a:endParaRPr lang="ru-RU" sz="36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664224" y="5279147"/>
            <a:ext cx="3168352" cy="10801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ming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larcha</a:t>
            </a:r>
            <a:endParaRPr lang="ru-RU" sz="36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38767" y="5301208"/>
            <a:ext cx="3168352" cy="10801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ming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09459" y="3284984"/>
            <a:ext cx="3168352" cy="108012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yuz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650065" y="3284984"/>
            <a:ext cx="3168352" cy="108012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yuz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tacha</a:t>
            </a:r>
            <a:endParaRPr lang="ru-RU" sz="36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8771984" y="3258797"/>
            <a:ext cx="3168352" cy="108012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yuz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lab</a:t>
            </a:r>
            <a:endParaRPr lang="ru-RU" sz="36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Стрелка вправо 12"/>
          <p:cNvSpPr/>
          <p:nvPr/>
        </p:nvSpPr>
        <p:spPr>
          <a:xfrm>
            <a:off x="3719736" y="1548120"/>
            <a:ext cx="648072" cy="648072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право 13"/>
          <p:cNvSpPr/>
          <p:nvPr/>
        </p:nvSpPr>
        <p:spPr>
          <a:xfrm>
            <a:off x="3810207" y="3501008"/>
            <a:ext cx="648072" cy="648072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право 14"/>
          <p:cNvSpPr/>
          <p:nvPr/>
        </p:nvSpPr>
        <p:spPr>
          <a:xfrm>
            <a:off x="3810207" y="5495171"/>
            <a:ext cx="648072" cy="648072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право 15"/>
          <p:cNvSpPr/>
          <p:nvPr/>
        </p:nvSpPr>
        <p:spPr>
          <a:xfrm>
            <a:off x="8017204" y="5458915"/>
            <a:ext cx="648072" cy="648072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право 16"/>
          <p:cNvSpPr/>
          <p:nvPr/>
        </p:nvSpPr>
        <p:spPr>
          <a:xfrm>
            <a:off x="7990440" y="3501008"/>
            <a:ext cx="648072" cy="648072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 вправо 17"/>
          <p:cNvSpPr/>
          <p:nvPr/>
        </p:nvSpPr>
        <p:spPr>
          <a:xfrm>
            <a:off x="7968208" y="1556792"/>
            <a:ext cx="648072" cy="648072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5"/>
          </p:nvPr>
        </p:nvSpPr>
        <p:spPr>
          <a:xfrm>
            <a:off x="7320136" y="6453916"/>
            <a:ext cx="4831041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2324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59396" y="274638"/>
            <a:ext cx="10873208" cy="553998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3-mashq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63352" y="1268760"/>
            <a:ext cx="11737304" cy="93610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Qavs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ichida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berilgan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sonlarni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chama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sonlar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ma’nosida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qo‘llab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gaplarni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ko‘chiring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49710" y="2402432"/>
            <a:ext cx="5702274" cy="196267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Maktabimizda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(20)       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o‘quvchi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“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Yosh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alpinislar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to‘garagiga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qatnashadi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63352" y="4725144"/>
            <a:ext cx="5688632" cy="18336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Sayohatga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borish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</a:p>
          <a:p>
            <a:pPr>
              <a:lnSpc>
                <a:spcPct val="150000"/>
              </a:lnSpc>
            </a:pP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(40)                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kishi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to‘plandi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312024" y="2409158"/>
            <a:ext cx="5654391" cy="195594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Oromgoh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atrofida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(100) </a:t>
            </a:r>
          </a:p>
          <a:p>
            <a:pPr>
              <a:lnSpc>
                <a:spcPct val="150000"/>
              </a:lnSpc>
            </a:pP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archa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ko‘chatini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o‘tqazdik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312024" y="4725144"/>
            <a:ext cx="5647377" cy="185341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Tog‘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yonbag‘rida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(10) </a:t>
            </a:r>
          </a:p>
          <a:p>
            <a:pPr>
              <a:lnSpc>
                <a:spcPct val="150000"/>
              </a:lnSpc>
            </a:pP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dam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olish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maskani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joylashgan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854676" y="2492896"/>
            <a:ext cx="3024336" cy="504056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yigirmatacha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35360" y="5815428"/>
            <a:ext cx="2080812" cy="49389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qirqtacha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9456095" y="2884321"/>
            <a:ext cx="2080812" cy="49389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yuztacha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9336360" y="5087920"/>
            <a:ext cx="1889069" cy="49389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o‘nlab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5"/>
          </p:nvPr>
        </p:nvSpPr>
        <p:spPr>
          <a:xfrm>
            <a:off x="7313631" y="6597932"/>
            <a:ext cx="4831041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9106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59396" y="274638"/>
            <a:ext cx="10873208" cy="553998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63352" y="1268760"/>
            <a:ext cx="11737304" cy="57606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Maqollarni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rasmlar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asosida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yozing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3" descr="C:\Users\akosh\Desktop\онлайн дарс\qorboron\images (10).jp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161" t="57226" r="60146"/>
          <a:stretch/>
        </p:blipFill>
        <p:spPr bwMode="auto">
          <a:xfrm>
            <a:off x="551384" y="2276872"/>
            <a:ext cx="1728192" cy="1944216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026" name="Picture 2" descr="C:\Users\akosh\Desktop\онлайн дарс\чимён\images (9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7648" y="2312293"/>
            <a:ext cx="2664296" cy="16927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Рисунок 5" descr="C:\Users\akosh\Desktop\онлайн дарс\чимён\images (6).jpg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17" r="76333" b="50289"/>
          <a:stretch/>
        </p:blipFill>
        <p:spPr bwMode="auto">
          <a:xfrm>
            <a:off x="6312024" y="2312292"/>
            <a:ext cx="1872208" cy="169277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027" name="Picture 3" descr="C:\Users\akosh\Desktop\онлайн дарс\чимён\Без названия (6)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40044" y="2150746"/>
            <a:ext cx="2466975" cy="1847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479376" y="4725144"/>
            <a:ext cx="2448272" cy="158417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Yetti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359696" y="4713604"/>
            <a:ext cx="2448272" cy="158417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o‘lchab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312024" y="4725144"/>
            <a:ext cx="2448272" cy="158417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9084332" y="4725144"/>
            <a:ext cx="2448272" cy="158417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kes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5"/>
          </p:nvPr>
        </p:nvSpPr>
        <p:spPr>
          <a:xfrm>
            <a:off x="7385639" y="6453916"/>
            <a:ext cx="4687025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3988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9" grpId="0" animBg="1"/>
      <p:bldP spid="10" grpId="0" animBg="1"/>
      <p:bldP spid="1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59396" y="274638"/>
            <a:ext cx="10873208" cy="553998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63352" y="1268760"/>
            <a:ext cx="11737304" cy="57606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Maqollarni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rasmlar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asosida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yozing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79376" y="4725144"/>
            <a:ext cx="2448272" cy="158417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ikki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359696" y="4713604"/>
            <a:ext cx="2448272" cy="158417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o‘n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besh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312024" y="4725144"/>
            <a:ext cx="2448272" cy="158417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9084332" y="4725144"/>
            <a:ext cx="2448272" cy="158417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o‘ttiz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Рисунок 11" descr="C:\Users\akosh\Desktop\онлайн дарс\чимён\Без названия (5).jp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117" r="40570" b="49375"/>
          <a:stretch/>
        </p:blipFill>
        <p:spPr bwMode="auto">
          <a:xfrm>
            <a:off x="479376" y="2132856"/>
            <a:ext cx="1836204" cy="1944216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7" name="Равно 6"/>
          <p:cNvSpPr/>
          <p:nvPr/>
        </p:nvSpPr>
        <p:spPr>
          <a:xfrm>
            <a:off x="5519936" y="2714693"/>
            <a:ext cx="1296144" cy="792088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14" name="Рисунок 13" descr="C:\Users\akosh\Desktop\онлайн дарс\чимён\images (7).jpg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343" r="61210" b="51250"/>
          <a:stretch/>
        </p:blipFill>
        <p:spPr bwMode="auto">
          <a:xfrm>
            <a:off x="3639409" y="2321374"/>
            <a:ext cx="944423" cy="1467666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5" name="Рисунок 14" descr="C:\Users\akosh\Desktop\онлайн дарс\чимён\images (7).jpg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875" r="80427"/>
          <a:stretch/>
        </p:blipFill>
        <p:spPr bwMode="auto">
          <a:xfrm>
            <a:off x="4439816" y="2288418"/>
            <a:ext cx="1080120" cy="1644638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8" name="Умножение 7"/>
          <p:cNvSpPr/>
          <p:nvPr/>
        </p:nvSpPr>
        <p:spPr>
          <a:xfrm>
            <a:off x="2315580" y="2446025"/>
            <a:ext cx="1143809" cy="1218363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7" name="Рисунок 16" descr="C:\Users\akosh\Desktop\онлайн дарс\чимён\images (5).jpg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43" r="80642" b="48148"/>
          <a:stretch/>
        </p:blipFill>
        <p:spPr bwMode="auto">
          <a:xfrm>
            <a:off x="6960096" y="2266822"/>
            <a:ext cx="1152128" cy="181025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8" name="Умножение 17"/>
          <p:cNvSpPr/>
          <p:nvPr/>
        </p:nvSpPr>
        <p:spPr>
          <a:xfrm>
            <a:off x="8112224" y="2501555"/>
            <a:ext cx="1143809" cy="1218363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9" name="Рисунок 18" descr="C:\Users\akosh\Desktop\онлайн дарс\чимён\images (5).jpg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150" r="39416" b="51852"/>
          <a:stretch/>
        </p:blipFill>
        <p:spPr bwMode="auto">
          <a:xfrm>
            <a:off x="9278778" y="2388356"/>
            <a:ext cx="1209710" cy="1688716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0" name="Рисунок 19" descr="C:\Users\akosh\Desktop\онлайн дарс\чимён\images (5).jpg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716" t="48766"/>
          <a:stretch/>
        </p:blipFill>
        <p:spPr bwMode="auto">
          <a:xfrm>
            <a:off x="10488488" y="2388356"/>
            <a:ext cx="1296144" cy="15447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" name="Нижний колонтитул 3"/>
          <p:cNvSpPr>
            <a:spLocks noGrp="1"/>
          </p:cNvSpPr>
          <p:nvPr>
            <p:ph type="ftr" sz="quarter" idx="5"/>
          </p:nvPr>
        </p:nvSpPr>
        <p:spPr>
          <a:xfrm>
            <a:off x="7313631" y="6453916"/>
            <a:ext cx="4687025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8046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9" grpId="0" animBg="1"/>
      <p:bldP spid="10" grpId="0" animBg="1"/>
      <p:bldP spid="11" grpId="0" animBg="1"/>
      <p:bldP spid="7" grpId="0" animBg="1"/>
      <p:bldP spid="8" grpId="0" animBg="1"/>
      <p:bldP spid="1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59396" y="274638"/>
            <a:ext cx="10873208" cy="553998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63352" y="1268760"/>
            <a:ext cx="11737304" cy="57606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Maqollarni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rasmlar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asosida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yozing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673390" y="4724213"/>
            <a:ext cx="1973477" cy="158417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o‘n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beshi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031593" y="4759280"/>
            <a:ext cx="1982540" cy="156933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orong‘u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7392143" y="4744436"/>
            <a:ext cx="2024529" cy="158417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o‘n</a:t>
            </a:r>
            <a:r>
              <a:rPr lang="en-US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beshi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9768409" y="4744436"/>
            <a:ext cx="1986505" cy="158417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orug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‘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2" name="Рисунок 21" descr="C:\Users\akosh\Desktop\онлайн дарс\чимён\images (7).jp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875" r="80427"/>
          <a:stretch/>
        </p:blipFill>
        <p:spPr bwMode="auto">
          <a:xfrm>
            <a:off x="8455737" y="2137003"/>
            <a:ext cx="936104" cy="1798513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051" name="Picture 3" descr="C:\Users\akosh\Desktop\Новая папка\IMG_20201027_135547_848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630" y="2170142"/>
            <a:ext cx="2511374" cy="1961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Рисунок 22" descr="C:\Users\akosh\Desktop\онлайн дарс\чимён\images (5).jpg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43" r="80642" b="48148"/>
          <a:stretch/>
        </p:blipFill>
        <p:spPr bwMode="auto">
          <a:xfrm>
            <a:off x="7176120" y="2073422"/>
            <a:ext cx="1079996" cy="205823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5" name="Рисунок 24" descr="C:\Users\akosh\Desktop\онлайн дарс\qorboron\images (10).jpg"/>
          <p:cNvPicPr/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919" r="80839" b="42775"/>
          <a:stretch/>
        </p:blipFill>
        <p:spPr bwMode="auto">
          <a:xfrm>
            <a:off x="2785004" y="2137003"/>
            <a:ext cx="1080120" cy="186479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6" name="Рисунок 25" descr="C:\Users\akosh\Desktop\онлайн дарс\qorboron\images (11).jpg"/>
          <p:cNvPicPr/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001" r="81940"/>
          <a:stretch/>
        </p:blipFill>
        <p:spPr bwMode="auto">
          <a:xfrm>
            <a:off x="3816921" y="2034424"/>
            <a:ext cx="830322" cy="2272752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9" name="Прямоугольник 28"/>
          <p:cNvSpPr/>
          <p:nvPr/>
        </p:nvSpPr>
        <p:spPr>
          <a:xfrm>
            <a:off x="339255" y="4744436"/>
            <a:ext cx="1991448" cy="158417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Oyning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7" name="Рисунок 16" descr="C:\Users\akosh\Desktop\unnamed.jpg"/>
          <p:cNvPicPr/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526"/>
          <a:stretch/>
        </p:blipFill>
        <p:spPr bwMode="auto">
          <a:xfrm>
            <a:off x="4996497" y="2088643"/>
            <a:ext cx="1944216" cy="196151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8" name="Рисунок 17" descr="C:\Users\akosh\Desktop\unnamed.jpg"/>
          <p:cNvPicPr/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473"/>
          <a:stretch/>
        </p:blipFill>
        <p:spPr bwMode="auto">
          <a:xfrm>
            <a:off x="9648330" y="2197979"/>
            <a:ext cx="2106584" cy="180911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" name="Нижний колонтитул 3"/>
          <p:cNvSpPr>
            <a:spLocks noGrp="1"/>
          </p:cNvSpPr>
          <p:nvPr>
            <p:ph type="ftr" sz="quarter" idx="5"/>
          </p:nvPr>
        </p:nvSpPr>
        <p:spPr>
          <a:xfrm>
            <a:off x="7385639" y="6453916"/>
            <a:ext cx="4615017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7619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9" grpId="0" animBg="1"/>
      <p:bldP spid="10" grpId="0" animBg="1"/>
      <p:bldP spid="11" grpId="0" animBg="1"/>
      <p:bldP spid="2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59396" y="274638"/>
            <a:ext cx="10873208" cy="553998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Adabiy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o‘qish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35360" y="1340768"/>
            <a:ext cx="11593288" cy="525658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Katta</a:t>
            </a:r>
            <a:r>
              <a:rPr lang="en-US" sz="3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Chimyon</a:t>
            </a:r>
            <a:r>
              <a:rPr lang="en-US" sz="3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tog‘i</a:t>
            </a:r>
            <a:endParaRPr lang="en-US" sz="3200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Katta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Chimyon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tog‘i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oshkent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viloyatidagi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hotqol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tizmasining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tarkibiga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kiruvchi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ulkan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gumbazsimon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massiv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Eng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baland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joyi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Katta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himyon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cho‘qqisi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3309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metr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balanlikda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Tog‘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cho‘qqisi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doimiy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muzlik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qorlar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band. Tog‘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yonbag‘irlarida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archa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do‘lana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tikanli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bodom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na’matak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tog‘olcha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yong‘oq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kabi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daraxtlar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uchraydi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Yuqori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qismi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toshloq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daraxt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kam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Bu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yerda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sihatgohlar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bolalar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oromgohi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“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Chimyon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sayyohlik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majmualari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joylashgan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  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5"/>
          </p:nvPr>
        </p:nvSpPr>
        <p:spPr>
          <a:xfrm>
            <a:off x="7169615" y="6377943"/>
            <a:ext cx="4831041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4112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95400" y="260648"/>
            <a:ext cx="11017224" cy="553998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smtClean="0">
                <a:latin typeface="Arial" panose="020B0604020202020204" pitchFamily="34" charset="0"/>
                <a:cs typeface="Arial" panose="020B0604020202020204" pitchFamily="34" charset="0"/>
              </a:rPr>
              <a:t>Mustaqil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bajarish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567608" y="1796021"/>
            <a:ext cx="7272808" cy="2051347"/>
          </a:xfrm>
          <a:prstGeom prst="roundRect">
            <a:avLst>
              <a:gd name="adj" fmla="val 50000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Chama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sonlar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ishtirokida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gaplar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tuizng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074" name="Picture 2" descr="C:\Users\akosh\Desktop\Новая папка\IMG_20201027_112600_06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865" y="4653136"/>
            <a:ext cx="3195835" cy="20025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2" descr="C:\Users\akosh\Desktop\Новая папка\IMG_20201027_112600_06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2183" y="4656672"/>
            <a:ext cx="3191589" cy="20025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2" descr="C:\Users\akosh\Desktop\Новая папка\IMG_20201027_112600_06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3772" y="4670087"/>
            <a:ext cx="3191589" cy="20025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2" descr="C:\Users\akosh\Desktop\Новая папка\IMG_20201027_112600_06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2304" y="4670087"/>
            <a:ext cx="3191589" cy="20025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Нижний колонтитул 3"/>
          <p:cNvSpPr>
            <a:spLocks noGrp="1"/>
          </p:cNvSpPr>
          <p:nvPr>
            <p:ph type="ftr" sz="quarter" idx="5"/>
          </p:nvPr>
        </p:nvSpPr>
        <p:spPr>
          <a:xfrm>
            <a:off x="7313631" y="6669940"/>
            <a:ext cx="4759033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298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503712" y="2348880"/>
            <a:ext cx="5544616" cy="18002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kun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tongda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qarasam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O‘rik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olma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olcham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Hatto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jajji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niholcham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Oppoq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gulga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kiribdi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07368" y="4653136"/>
            <a:ext cx="5544616" cy="18002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Chopib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chiqdim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bog‘imga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Rang-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barang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gul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teray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deb.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tergan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gullarimni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Do‘stlarimga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beray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deb.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276020" y="4653136"/>
            <a:ext cx="5517976" cy="18002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Gul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deb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o‘ylaganlarim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Bilsam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oppoq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qor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ekan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Qish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boboning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shunchalik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Hazillari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ko‘p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ekan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C:\Users\akosh\Desktop\онлайн дарс\qorboron\images (13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03754" y="2017922"/>
            <a:ext cx="2624894" cy="22751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Прямоугольник 8"/>
          <p:cNvSpPr/>
          <p:nvPr/>
        </p:nvSpPr>
        <p:spPr>
          <a:xfrm>
            <a:off x="2536922" y="1269722"/>
            <a:ext cx="6866127" cy="73315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Qish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boboning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hazili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Picture 4" descr="C:\Users\akosh\Desktop\онлайн дарс\qorboron\images (16).jpg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073" r="16376"/>
          <a:stretch/>
        </p:blipFill>
        <p:spPr bwMode="auto">
          <a:xfrm>
            <a:off x="407368" y="2116014"/>
            <a:ext cx="2592288" cy="207899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1" name="Заголовок 1"/>
          <p:cNvSpPr txBox="1">
            <a:spLocks/>
          </p:cNvSpPr>
          <p:nvPr/>
        </p:nvSpPr>
        <p:spPr>
          <a:xfrm>
            <a:off x="659396" y="274638"/>
            <a:ext cx="10873208" cy="553998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O‘tgan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darsda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berilgan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topshiriqni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tekshiramiz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5"/>
          </p:nvPr>
        </p:nvSpPr>
        <p:spPr>
          <a:xfrm>
            <a:off x="7277627" y="6453916"/>
            <a:ext cx="4867045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4573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59396" y="274638"/>
            <a:ext cx="10873208" cy="553998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Chimyon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tog‘lari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50" name="Picture 2" descr="C:\Users\akosh\Desktop\онлайн дарс\чимён\images (2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352" y="1268760"/>
            <a:ext cx="3816424" cy="2520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akosh\Desktop\онлайн дарс\чимён\images (3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1028" y="3933056"/>
            <a:ext cx="3829941" cy="2520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akosh\Desktop\онлайн дарс\чимён\Без названия (3)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2224" y="3933056"/>
            <a:ext cx="3806808" cy="25186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C:\Users\akosh\Desktop\онлайн дарс\чимён\images (1)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806" y="3933056"/>
            <a:ext cx="3830970" cy="25186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7" descr="C:\Users\akosh\Desktop\онлайн дарс\чимён\images.jpg"/>
          <p:cNvPicPr/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687" b="6924"/>
          <a:stretch/>
        </p:blipFill>
        <p:spPr bwMode="auto">
          <a:xfrm>
            <a:off x="4194741" y="1268760"/>
            <a:ext cx="3802514" cy="252028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056" name="Picture 8" descr="C:\Users\akosh\Desktop\онлайн дарс\чимён\Без названия (10)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5610" y="1272172"/>
            <a:ext cx="3793422" cy="25168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Нижний колонтитул 2"/>
          <p:cNvSpPr>
            <a:spLocks noGrp="1"/>
          </p:cNvSpPr>
          <p:nvPr>
            <p:ph type="ftr" sz="quarter" idx="5"/>
          </p:nvPr>
        </p:nvSpPr>
        <p:spPr>
          <a:xfrm>
            <a:off x="7385639" y="6453916"/>
            <a:ext cx="4831041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5203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59396" y="274638"/>
            <a:ext cx="10873208" cy="553998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Bilib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oling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35360" y="1340768"/>
            <a:ext cx="11521280" cy="518457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O‘zbek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tilida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chama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sonlar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shaxs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narsa-buyumning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taxminiy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miqdorini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bildiradi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sanoq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sonlarga</a:t>
            </a:r>
            <a:r>
              <a:rPr lang="en-US" sz="4000" b="1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40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tacha</a:t>
            </a:r>
            <a:r>
              <a:rPr lang="en-US" sz="4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-</a:t>
            </a:r>
            <a:r>
              <a:rPr lang="en-US" sz="40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larcha</a:t>
            </a:r>
            <a:r>
              <a:rPr lang="en-US" sz="4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-lab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qo‘shimchalarini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qo‘shib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hosil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qilinadi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Ular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qancha</a:t>
            </a:r>
            <a:r>
              <a:rPr lang="en-US" sz="4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  <a:r>
              <a:rPr lang="en-US" sz="40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US" sz="40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echtacha</a:t>
            </a:r>
            <a:r>
              <a:rPr lang="en-US" sz="4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so‘roqlariga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javob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bo‘ladi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algn="ctr"/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Masalan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40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Chimyonga</a:t>
            </a:r>
            <a:r>
              <a:rPr lang="en-US" sz="4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</a:t>
            </a:r>
            <a:r>
              <a:rPr lang="en-US" sz="4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yili</a:t>
            </a:r>
            <a:r>
              <a:rPr lang="en-US" sz="4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minglab</a:t>
            </a:r>
            <a:r>
              <a:rPr lang="en-US" sz="4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odamlar</a:t>
            </a:r>
            <a:r>
              <a:rPr lang="en-US" sz="4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dam </a:t>
            </a:r>
            <a:r>
              <a:rPr lang="en-US" sz="40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olgani</a:t>
            </a:r>
            <a:r>
              <a:rPr lang="en-US" sz="4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keladilar</a:t>
            </a:r>
            <a:r>
              <a:rPr lang="en-US" sz="4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endParaRPr lang="ru-RU" sz="28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5"/>
          </p:nvPr>
        </p:nvSpPr>
        <p:spPr>
          <a:xfrm>
            <a:off x="7313631" y="6453916"/>
            <a:ext cx="4759033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0312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59396" y="274638"/>
            <a:ext cx="10873208" cy="553998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1-topshiriq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63352" y="1268760"/>
            <a:ext cx="11737304" cy="93610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Rasmlarni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kuzating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berilgan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tayanch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so‘zlar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ishtirokida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kichik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matn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tuzing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074" name="Picture 2" descr="C:\Users\akosh\Desktop\онлайн дарс\чимён\images (2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900" y="2348880"/>
            <a:ext cx="4230924" cy="4176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akosh\Desktop\онлайн дарс\чимён\Без названия (2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5966" y="2345788"/>
            <a:ext cx="4230924" cy="41795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4583832" y="2348880"/>
            <a:ext cx="3096344" cy="41764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Tog‘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tizmalari</a:t>
            </a:r>
            <a:endParaRPr lang="en-US" sz="28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orli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cho‘qqilar</a:t>
            </a:r>
            <a:endParaRPr lang="en-US" sz="28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rchazorlar</a:t>
            </a:r>
            <a:endParaRPr lang="en-US" sz="28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olish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maskani</a:t>
            </a:r>
            <a:endParaRPr lang="en-US" sz="28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oluvchila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5"/>
          </p:nvPr>
        </p:nvSpPr>
        <p:spPr>
          <a:xfrm>
            <a:off x="7313631" y="6453916"/>
            <a:ext cx="4831041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4339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59396" y="274638"/>
            <a:ext cx="10873208" cy="553998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Topshiriqni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tekshiramiz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63352" y="1340768"/>
            <a:ext cx="11665296" cy="518457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Biz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oilamiz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yakshanba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kuni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dam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olish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maqsadida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Chimyon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tog‘iga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bordik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Tog‘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manzarasi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juda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ham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go‘zal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betakror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Uzoqdan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ko‘rinib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turgan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qorli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cho‘qqilar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tog‘ning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go‘zalligiga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yanada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go‘zallik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qo‘shib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turibdi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Ushbu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maskanga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dam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olish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maqsadida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kelgan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dam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oluvchilar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chang‘i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uchadilar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Biz ham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oilamiz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Chimyon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tog‘larida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miriqib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dam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olib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qaytdik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 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5"/>
          </p:nvPr>
        </p:nvSpPr>
        <p:spPr>
          <a:xfrm>
            <a:off x="7169615" y="6453916"/>
            <a:ext cx="4975057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0600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59396" y="274638"/>
            <a:ext cx="10873208" cy="553998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1-mashq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63352" y="2060848"/>
            <a:ext cx="11737304" cy="453650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0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Chimyon</a:t>
            </a:r>
            <a:r>
              <a:rPr lang="en-US" sz="3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tog‘larida</a:t>
            </a:r>
            <a:endParaRPr lang="en-US" sz="3000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Chimyon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tog‘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tizmalari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respublikamizning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eng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so‘lim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joylridan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biri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U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yerda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dam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olish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qulay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sharoitlar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yaratilgan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yili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Chimyonda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minglab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shaharliklar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hordiq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chiqaradilar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Chimyon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yozda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ham,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qishda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ham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juda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chiroyli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bo‘ladi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Qishda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joylarga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qor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nihoyatda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qalin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tushadi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Qishki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ta’til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kunlarida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chang‘i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chanalarda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uchish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minglab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yoshlar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Chimyonga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yo‘l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oladilar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Chimyonga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kelganlar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tog‘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havosidan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to‘yib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nafas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olib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hordiq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chiqaradilar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ctr"/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63352" y="1268760"/>
            <a:ext cx="11737304" cy="56768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Matnni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o‘qing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5"/>
          </p:nvPr>
        </p:nvSpPr>
        <p:spPr>
          <a:xfrm>
            <a:off x="7313631" y="6377943"/>
            <a:ext cx="4759033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2719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59396" y="274638"/>
            <a:ext cx="10873208" cy="553998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2-mashq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63352" y="1268760"/>
            <a:ext cx="11737304" cy="115212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Berilgan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raqamlarni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harflar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yozing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ulardan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chama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sonlar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hosil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qiling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Рисунок 4" descr="C:\Users\akosh\Desktop\онлайн дарс\чимён\images (5).jp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27" r="80642" b="51234"/>
          <a:stretch/>
        </p:blipFill>
        <p:spPr bwMode="auto">
          <a:xfrm>
            <a:off x="502911" y="2743911"/>
            <a:ext cx="1120341" cy="1392272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" name="Рисунок 5" descr="C:\Users\akosh\Desktop\онлайн дарс\чимён\images (5).jp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641" r="59133" b="53086"/>
          <a:stretch/>
        </p:blipFill>
        <p:spPr bwMode="auto">
          <a:xfrm>
            <a:off x="4367808" y="2683220"/>
            <a:ext cx="1224136" cy="146586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" name="Рисунок 6" descr="C:\Users\akosh\Desktop\онлайн дарс\чимён\images (5).jp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716" t="50617"/>
          <a:stretch/>
        </p:blipFill>
        <p:spPr bwMode="auto">
          <a:xfrm>
            <a:off x="1692214" y="2683220"/>
            <a:ext cx="1150568" cy="146586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" name="Рисунок 7" descr="C:\Users\akosh\Desktop\онлайн дарс\чимён\images (5).jp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27" r="80642" b="51234"/>
          <a:stretch/>
        </p:blipFill>
        <p:spPr bwMode="auto">
          <a:xfrm>
            <a:off x="745474" y="4797151"/>
            <a:ext cx="877778" cy="136815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9" name="Рисунок 8" descr="C:\Users\akosh\Desktop\онлайн дарс\чимён\images (5).jp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301" b="53704"/>
          <a:stretch/>
        </p:blipFill>
        <p:spPr bwMode="auto">
          <a:xfrm>
            <a:off x="1651792" y="4797152"/>
            <a:ext cx="1190990" cy="136815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0" name="Рисунок 9" descr="C:\Users\akosh\Desktop\онлайн дарс\чимён\images (5).jp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301" b="53704"/>
          <a:stretch/>
        </p:blipFill>
        <p:spPr bwMode="auto">
          <a:xfrm>
            <a:off x="5538328" y="2525292"/>
            <a:ext cx="1115344" cy="146586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1" name="Рисунок 10" descr="C:\Users\akosh\Desktop\онлайн дарс\чимён\images (5).jp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301" b="53704"/>
          <a:stretch/>
        </p:blipFill>
        <p:spPr bwMode="auto">
          <a:xfrm>
            <a:off x="4367808" y="4908683"/>
            <a:ext cx="1178850" cy="1368152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2" name="Рисунок 11" descr="C:\Users\akosh\Desktop\онлайн дарс\чимён\images (5).jp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716" t="50617"/>
          <a:stretch/>
        </p:blipFill>
        <p:spPr bwMode="auto">
          <a:xfrm>
            <a:off x="5546658" y="4869160"/>
            <a:ext cx="1269422" cy="1512167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3" name="Рисунок 12" descr="C:\Users\akosh\Desktop\онлайн дарс\чимён\images (5).jp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27" r="80642" b="51234"/>
          <a:stretch/>
        </p:blipFill>
        <p:spPr bwMode="auto">
          <a:xfrm>
            <a:off x="8688966" y="2777461"/>
            <a:ext cx="959506" cy="1371619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4" name="Рисунок 13" descr="C:\Users\akosh\Desktop\онлайн дарс\чимён\images (5).jp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716" t="50617"/>
          <a:stretch/>
        </p:blipFill>
        <p:spPr bwMode="auto">
          <a:xfrm>
            <a:off x="9793926" y="2731015"/>
            <a:ext cx="982593" cy="141806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5" name="Рисунок 14" descr="C:\Users\akosh\Desktop\онлайн дарс\чимён\images (5).jp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716" t="50617"/>
          <a:stretch/>
        </p:blipFill>
        <p:spPr bwMode="auto">
          <a:xfrm>
            <a:off x="10776520" y="2705810"/>
            <a:ext cx="944488" cy="144327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6" name="Рисунок 15" descr="C:\Users\akosh\Desktop\онлайн дарс\чимён\images (5).jp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716" t="50617"/>
          <a:stretch/>
        </p:blipFill>
        <p:spPr bwMode="auto">
          <a:xfrm>
            <a:off x="10873732" y="4944920"/>
            <a:ext cx="1126924" cy="1408747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7" name="Рисунок 16" descr="C:\Users\akosh\Desktop\онлайн дарс\чимён\images (5).jp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716" t="50617"/>
          <a:stretch/>
        </p:blipFill>
        <p:spPr bwMode="auto">
          <a:xfrm>
            <a:off x="9801996" y="4944920"/>
            <a:ext cx="1126924" cy="1408747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8" name="Рисунок 17" descr="C:\Users\akosh\Desktop\онлайн дарс\чимён\images (5).jp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716" t="50617"/>
          <a:stretch/>
        </p:blipFill>
        <p:spPr bwMode="auto">
          <a:xfrm>
            <a:off x="8688966" y="5021559"/>
            <a:ext cx="1126924" cy="1408747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9" name="Рисунок 18" descr="C:\Users\akosh\Desktop\онлайн дарс\чимён\images (5).jp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27" r="80642" b="51234"/>
          <a:stretch/>
        </p:blipFill>
        <p:spPr bwMode="auto">
          <a:xfrm>
            <a:off x="7896878" y="4944920"/>
            <a:ext cx="792088" cy="1408747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" name="Нижний колонтитул 3"/>
          <p:cNvSpPr>
            <a:spLocks noGrp="1"/>
          </p:cNvSpPr>
          <p:nvPr>
            <p:ph type="ftr" sz="quarter" idx="5"/>
          </p:nvPr>
        </p:nvSpPr>
        <p:spPr>
          <a:xfrm>
            <a:off x="7313631" y="6453916"/>
            <a:ext cx="4759033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3273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811796" y="427038"/>
            <a:ext cx="10873208" cy="553998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Topshiriqni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tekshiramiz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10960" y="1340768"/>
            <a:ext cx="3168352" cy="108012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‘n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511824" y="1340768"/>
            <a:ext cx="3168352" cy="108012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o‘n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tacha</a:t>
            </a:r>
            <a:endParaRPr lang="ru-RU" sz="36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760296" y="1340768"/>
            <a:ext cx="3168352" cy="108012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o‘n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lab</a:t>
            </a:r>
            <a:endParaRPr lang="ru-RU" sz="36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8756927" y="5301208"/>
            <a:ext cx="3168352" cy="10801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yigirma</a:t>
            </a:r>
            <a:r>
              <a:rPr lang="en-US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besh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larcha</a:t>
            </a:r>
            <a:endParaRPr lang="ru-RU" sz="36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664224" y="5279147"/>
            <a:ext cx="3168352" cy="10801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yigirma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besh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tacha</a:t>
            </a:r>
            <a:endParaRPr lang="ru-RU" sz="36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38767" y="5301208"/>
            <a:ext cx="3168352" cy="10801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igirma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besh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09459" y="3284984"/>
            <a:ext cx="3168352" cy="108012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o‘n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besh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650065" y="3284984"/>
            <a:ext cx="3168352" cy="108012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o‘n</a:t>
            </a:r>
            <a:r>
              <a:rPr lang="en-US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besh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tacha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8771984" y="3258797"/>
            <a:ext cx="3168352" cy="108012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o‘n</a:t>
            </a:r>
            <a:r>
              <a:rPr lang="en-US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besh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larcha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Стрелка вправо 12"/>
          <p:cNvSpPr/>
          <p:nvPr/>
        </p:nvSpPr>
        <p:spPr>
          <a:xfrm>
            <a:off x="3719736" y="1548120"/>
            <a:ext cx="648072" cy="648072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право 13"/>
          <p:cNvSpPr/>
          <p:nvPr/>
        </p:nvSpPr>
        <p:spPr>
          <a:xfrm>
            <a:off x="3810207" y="3501008"/>
            <a:ext cx="648072" cy="648072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право 14"/>
          <p:cNvSpPr/>
          <p:nvPr/>
        </p:nvSpPr>
        <p:spPr>
          <a:xfrm>
            <a:off x="3810207" y="5495171"/>
            <a:ext cx="648072" cy="648072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право 15"/>
          <p:cNvSpPr/>
          <p:nvPr/>
        </p:nvSpPr>
        <p:spPr>
          <a:xfrm>
            <a:off x="8087869" y="5458915"/>
            <a:ext cx="648072" cy="648072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право 16"/>
          <p:cNvSpPr/>
          <p:nvPr/>
        </p:nvSpPr>
        <p:spPr>
          <a:xfrm>
            <a:off x="7990440" y="3501008"/>
            <a:ext cx="648072" cy="648072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 вправо 17"/>
          <p:cNvSpPr/>
          <p:nvPr/>
        </p:nvSpPr>
        <p:spPr>
          <a:xfrm>
            <a:off x="7968208" y="1556792"/>
            <a:ext cx="648072" cy="648072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5"/>
          </p:nvPr>
        </p:nvSpPr>
        <p:spPr>
          <a:xfrm>
            <a:off x="7385639" y="6453916"/>
            <a:ext cx="4759033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8509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6222</TotalTime>
  <Words>434</Words>
  <Application>Microsoft Office PowerPoint</Application>
  <PresentationFormat>Произвольный</PresentationFormat>
  <Paragraphs>113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Office Theme</vt:lpstr>
      <vt:lpstr>O‘zbek tili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Adabiyot          5-sinf</dc:title>
  <dc:creator>lenovo</dc:creator>
  <cp:lastModifiedBy>akosh</cp:lastModifiedBy>
  <cp:revision>487</cp:revision>
  <dcterms:created xsi:type="dcterms:W3CDTF">2020-08-03T09:44:14Z</dcterms:created>
  <dcterms:modified xsi:type="dcterms:W3CDTF">2020-12-20T17:48:27Z</dcterms:modified>
</cp:coreProperties>
</file>