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18" r:id="rId3"/>
    <p:sldId id="319" r:id="rId4"/>
    <p:sldId id="320" r:id="rId5"/>
    <p:sldId id="322" r:id="rId6"/>
    <p:sldId id="323" r:id="rId7"/>
    <p:sldId id="321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29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20.12.2020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813C0-AC7F-44D9-A87C-1AACF50AF2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6D398-CD4C-462C-9171-A1F88E0936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CFB05-907C-4058-AB9C-9EBAF24C406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AED82-CCA7-47AF-9CFA-FD080A2BD28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3E1C9-2115-478A-B8E6-8D02F6693BA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FD5AB-8714-4A32-AC12-76FD1E8E7B6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19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063552" y="2321568"/>
            <a:ext cx="5400600" cy="264516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28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28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Chimyon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tog‘larida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(Chama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taqsim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sonlar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yasalishi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imlosi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88925" y="2511185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 descr="C:\Users\akosh\Desktop\онлайн дарс\чимён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1048" y="2345969"/>
            <a:ext cx="3508708" cy="2312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11796" y="4270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3232" y="134076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11824" y="134076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760296" y="134076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ellikta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56927" y="5301208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64224" y="5279147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8767" y="5301208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9459" y="3284984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50065" y="3284984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771984" y="3258797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719736" y="1548120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810207" y="3501008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3810207" y="5495171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8017204" y="5458915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7990440" y="3501008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7968208" y="1556792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20136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324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9710" y="2402432"/>
            <a:ext cx="5702274" cy="196267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(20)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alpinislar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to‘garagiga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4725144"/>
            <a:ext cx="5688632" cy="18336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Sayohatga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(40)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12024" y="2409158"/>
            <a:ext cx="5654391" cy="19559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Oromgoh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(100) 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o‘tqazdik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2024" y="4725144"/>
            <a:ext cx="5647377" cy="18534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yonbag‘rida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(10) 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maskani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4676" y="2492896"/>
            <a:ext cx="3024336" cy="5040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yigirmatacha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360" y="5815428"/>
            <a:ext cx="2080812" cy="4938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qirqtacha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56095" y="2884321"/>
            <a:ext cx="2080812" cy="4938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yuztacha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336360" y="5087920"/>
            <a:ext cx="1889069" cy="49389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313631" y="6597932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10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C:\Users\akosh\Desktop\онлайн дарс\qorboron\images (10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61" t="57226" r="60146"/>
          <a:stretch/>
        </p:blipFill>
        <p:spPr bwMode="auto">
          <a:xfrm>
            <a:off x="551384" y="2276872"/>
            <a:ext cx="1728192" cy="19442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 descr="C:\Users\akosh\Desktop\онлайн дарс\чимён\images (9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648" y="2312293"/>
            <a:ext cx="2664296" cy="1692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C:\Users\akosh\Desktop\онлайн дарс\чимён\images (6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7" r="76333" b="50289"/>
          <a:stretch/>
        </p:blipFill>
        <p:spPr bwMode="auto">
          <a:xfrm>
            <a:off x="6312024" y="2312292"/>
            <a:ext cx="1872208" cy="16927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7" name="Picture 3" descr="C:\Users\akosh\Desktop\онлайн дарс\чимён\Без названия (6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044" y="2150746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79376" y="4725144"/>
            <a:ext cx="244827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9696" y="4713604"/>
            <a:ext cx="244827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o‘lchab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12024" y="4725144"/>
            <a:ext cx="244827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084332" y="4725144"/>
            <a:ext cx="244827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988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376" y="4725144"/>
            <a:ext cx="244827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9696" y="4713604"/>
            <a:ext cx="244827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12024" y="4725144"/>
            <a:ext cx="244827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084332" y="4725144"/>
            <a:ext cx="244827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 descr="C:\Users\akosh\Desktop\онлайн дарс\чимён\Без названия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17" r="40570" b="49375"/>
          <a:stretch/>
        </p:blipFill>
        <p:spPr bwMode="auto">
          <a:xfrm>
            <a:off x="479376" y="2132856"/>
            <a:ext cx="1836204" cy="19442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Равно 6"/>
          <p:cNvSpPr/>
          <p:nvPr/>
        </p:nvSpPr>
        <p:spPr>
          <a:xfrm>
            <a:off x="5519936" y="2714693"/>
            <a:ext cx="1296144" cy="79208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4" name="Рисунок 13" descr="C:\Users\akosh\Desktop\онлайн дарс\чимён\images (7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43" r="61210" b="51250"/>
          <a:stretch/>
        </p:blipFill>
        <p:spPr bwMode="auto">
          <a:xfrm>
            <a:off x="3639409" y="2321374"/>
            <a:ext cx="944423" cy="14676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Users\akosh\Desktop\онлайн дарс\чимён\images (7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75" r="80427"/>
          <a:stretch/>
        </p:blipFill>
        <p:spPr bwMode="auto">
          <a:xfrm>
            <a:off x="4439816" y="2288418"/>
            <a:ext cx="1080120" cy="16446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Умножение 7"/>
          <p:cNvSpPr/>
          <p:nvPr/>
        </p:nvSpPr>
        <p:spPr>
          <a:xfrm>
            <a:off x="2315580" y="2446025"/>
            <a:ext cx="1143809" cy="1218363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 descr="C:\Users\akosh\Desktop\онлайн дарс\чимён\images (5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r="80642" b="48148"/>
          <a:stretch/>
        </p:blipFill>
        <p:spPr bwMode="auto">
          <a:xfrm>
            <a:off x="6960096" y="2266822"/>
            <a:ext cx="1152128" cy="18102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Умножение 17"/>
          <p:cNvSpPr/>
          <p:nvPr/>
        </p:nvSpPr>
        <p:spPr>
          <a:xfrm>
            <a:off x="8112224" y="2501555"/>
            <a:ext cx="1143809" cy="1218363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 descr="C:\Users\akosh\Desktop\онлайн дарс\чимён\images (5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50" r="39416" b="51852"/>
          <a:stretch/>
        </p:blipFill>
        <p:spPr bwMode="auto">
          <a:xfrm>
            <a:off x="9278778" y="2388356"/>
            <a:ext cx="1209710" cy="168871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 descr="C:\Users\akosh\Desktop\онлайн дарс\чимён\images (5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48766"/>
          <a:stretch/>
        </p:blipFill>
        <p:spPr bwMode="auto">
          <a:xfrm>
            <a:off x="10488488" y="2388356"/>
            <a:ext cx="1296144" cy="15447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046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9" grpId="0" animBg="1"/>
      <p:bldP spid="10" grpId="0" animBg="1"/>
      <p:bldP spid="11" grpId="0" animBg="1"/>
      <p:bldP spid="7" grpId="0" animBg="1"/>
      <p:bldP spid="8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73390" y="4724213"/>
            <a:ext cx="1973477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31593" y="4759280"/>
            <a:ext cx="1982540" cy="15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orong‘u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392143" y="4744436"/>
            <a:ext cx="2024529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768409" y="4744436"/>
            <a:ext cx="1986505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orug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 descr="C:\Users\akosh\Desktop\онлайн дарс\чимён\images (7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875" r="80427"/>
          <a:stretch/>
        </p:blipFill>
        <p:spPr bwMode="auto">
          <a:xfrm>
            <a:off x="8455737" y="2137003"/>
            <a:ext cx="936104" cy="17985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51" name="Picture 3" descr="C:\Users\akosh\Desktop\Новая папка\IMG_20201027_135547_84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30" y="2170142"/>
            <a:ext cx="2511374" cy="196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Рисунок 22" descr="C:\Users\akosh\Desktop\онлайн дарс\чимён\images (5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3" r="80642" b="48148"/>
          <a:stretch/>
        </p:blipFill>
        <p:spPr bwMode="auto">
          <a:xfrm>
            <a:off x="7176120" y="2073422"/>
            <a:ext cx="1079996" cy="205823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" name="Рисунок 24" descr="C:\Users\akosh\Desktop\онлайн дарс\qorboron\images (10)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19" r="80839" b="42775"/>
          <a:stretch/>
        </p:blipFill>
        <p:spPr bwMode="auto">
          <a:xfrm>
            <a:off x="2785004" y="2137003"/>
            <a:ext cx="1080120" cy="186479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" name="Рисунок 25" descr="C:\Users\akosh\Desktop\онлайн дарс\qorboron\images (11)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1" r="81940"/>
          <a:stretch/>
        </p:blipFill>
        <p:spPr bwMode="auto">
          <a:xfrm>
            <a:off x="3816921" y="2034424"/>
            <a:ext cx="830322" cy="22727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339255" y="4744436"/>
            <a:ext cx="1991448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 descr="C:\Users\akosh\Desktop\unnamed.jpg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526"/>
          <a:stretch/>
        </p:blipFill>
        <p:spPr bwMode="auto">
          <a:xfrm>
            <a:off x="4996497" y="2088643"/>
            <a:ext cx="1944216" cy="19615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Рисунок 17" descr="C:\Users\akosh\Desktop\unnamed.jpg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73"/>
          <a:stretch/>
        </p:blipFill>
        <p:spPr bwMode="auto">
          <a:xfrm>
            <a:off x="9648330" y="2197979"/>
            <a:ext cx="2106584" cy="18091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61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9" grpId="0" animBg="1"/>
      <p:bldP spid="10" grpId="0" animBg="1"/>
      <p:bldP spid="11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tog‘i</a:t>
            </a:r>
            <a:endParaRPr lang="en-US" sz="32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oshkent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viloyatidagi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hotqol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tizmasining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kiruvchi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gumbazsimon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massiv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himyon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3309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balanlikda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Tog‘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band. Tog‘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yonbag‘irlarida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do‘lana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tikanli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bodom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na’matak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tog‘olcha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yong‘oq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toshloq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sihatgohlar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oromgohi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sayyohlik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majmualari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112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67608" y="1796021"/>
            <a:ext cx="7272808" cy="2051347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tuizng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Новая папка\IMG_20201027_112600_0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65" y="4653136"/>
            <a:ext cx="3195835" cy="200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akosh\Desktop\Новая папка\IMG_20201027_112600_0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183" y="4656672"/>
            <a:ext cx="3191589" cy="200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C:\Users\akosh\Desktop\Новая папка\IMG_20201027_112600_0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772" y="4670087"/>
            <a:ext cx="3191589" cy="200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C:\Users\akosh\Desktop\Новая папка\IMG_20201027_112600_06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4670087"/>
            <a:ext cx="3191589" cy="200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03712" y="2348880"/>
            <a:ext cx="5544616" cy="1800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qarasam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olcham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jajji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niholcham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4653136"/>
            <a:ext cx="5544616" cy="1800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Chopib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bog‘imga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deb.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gullarimni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Do‘stlarimga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76020" y="4653136"/>
            <a:ext cx="5517976" cy="1800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o‘ylaganlarim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Bilsam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oppoq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shunchalik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Hazillari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qorboron\images (1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3754" y="2017922"/>
            <a:ext cx="2624894" cy="2275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536922" y="1269722"/>
            <a:ext cx="6866127" cy="73315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hazili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4" descr="C:\Users\akosh\Desktop\онлайн дарс\qorboron\images (16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73" r="16376"/>
          <a:stretch/>
        </p:blipFill>
        <p:spPr bwMode="auto">
          <a:xfrm>
            <a:off x="407368" y="2116014"/>
            <a:ext cx="2592288" cy="207899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77627" y="6453916"/>
            <a:ext cx="486704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57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tog‘lari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чимён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1268760"/>
            <a:ext cx="381642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kosh\Desktop\онлайн дарс\чимён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1028" y="3933056"/>
            <a:ext cx="3829941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akosh\Desktop\онлайн дарс\чимён\Без названия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3933056"/>
            <a:ext cx="3806808" cy="251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kosh\Desktop\онлайн дарс\чимён\images (1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06" y="3933056"/>
            <a:ext cx="3830970" cy="2518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C:\Users\akosh\Desktop\онлайн дарс\чимён\images.jpg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87" b="6924"/>
          <a:stretch/>
        </p:blipFill>
        <p:spPr bwMode="auto">
          <a:xfrm>
            <a:off x="4194741" y="1268760"/>
            <a:ext cx="3802514" cy="25202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56" name="Picture 8" descr="C:\Users\akosh\Desktop\онлайн дарс\чимён\Без названия (10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610" y="1272172"/>
            <a:ext cx="3793422" cy="2516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203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340768"/>
            <a:ext cx="11521280" cy="518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taxminiy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sanoq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sonlarga</a:t>
            </a:r>
            <a:r>
              <a:rPr lang="en-US" sz="4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-lab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echtacha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Chimyonga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keladilar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31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kuzating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tayanch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чимён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00" y="2348880"/>
            <a:ext cx="423092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чимён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5966" y="2345788"/>
            <a:ext cx="4230924" cy="4179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83832" y="2348880"/>
            <a:ext cx="3096344" cy="41764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tizmalari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cho‘qqilar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rchazorlar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maskani</a:t>
            </a: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oluvchila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33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Biz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yakshanba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Tog‘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manzarasi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betakror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go‘zalligiga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maskanga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oluvchilar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chang‘i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uchadilar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ham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miriqib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453916"/>
            <a:ext cx="497505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600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2060848"/>
            <a:ext cx="11737304" cy="45365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tog‘larida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tizmalari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respublikamizning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so‘lim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joylridan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sharoitlar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shaharliklar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hordiq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chang‘i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chanalarda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Chimyonga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tog‘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havosidan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nafas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hordiq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67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71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5939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harflar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" r="80642" b="51234"/>
          <a:stretch/>
        </p:blipFill>
        <p:spPr bwMode="auto">
          <a:xfrm>
            <a:off x="502911" y="2743911"/>
            <a:ext cx="1120341" cy="1392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1" r="59133" b="53086"/>
          <a:stretch/>
        </p:blipFill>
        <p:spPr bwMode="auto">
          <a:xfrm>
            <a:off x="4367808" y="2683220"/>
            <a:ext cx="1224136" cy="14658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Рисунок 6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1692214" y="2683220"/>
            <a:ext cx="1150568" cy="14658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" r="80642" b="51234"/>
          <a:stretch/>
        </p:blipFill>
        <p:spPr bwMode="auto">
          <a:xfrm>
            <a:off x="745474" y="4797151"/>
            <a:ext cx="877778" cy="136815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Рисунок 8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1" b="53704"/>
          <a:stretch/>
        </p:blipFill>
        <p:spPr bwMode="auto">
          <a:xfrm>
            <a:off x="1651792" y="4797152"/>
            <a:ext cx="1190990" cy="136815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1" b="53704"/>
          <a:stretch/>
        </p:blipFill>
        <p:spPr bwMode="auto">
          <a:xfrm>
            <a:off x="5538328" y="2525292"/>
            <a:ext cx="1115344" cy="14658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1" b="53704"/>
          <a:stretch/>
        </p:blipFill>
        <p:spPr bwMode="auto">
          <a:xfrm>
            <a:off x="4367808" y="4908683"/>
            <a:ext cx="1178850" cy="13681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5546658" y="4869160"/>
            <a:ext cx="1269422" cy="15121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" r="80642" b="51234"/>
          <a:stretch/>
        </p:blipFill>
        <p:spPr bwMode="auto">
          <a:xfrm>
            <a:off x="8688966" y="2777461"/>
            <a:ext cx="959506" cy="13716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9793926" y="2731015"/>
            <a:ext cx="982593" cy="14180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10776520" y="2705810"/>
            <a:ext cx="944488" cy="14432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Рисунок 15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10873732" y="4944920"/>
            <a:ext cx="1126924" cy="14087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9801996" y="4944920"/>
            <a:ext cx="1126924" cy="14087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Рисунок 17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16" t="50617"/>
          <a:stretch/>
        </p:blipFill>
        <p:spPr bwMode="auto">
          <a:xfrm>
            <a:off x="8688966" y="5021559"/>
            <a:ext cx="1126924" cy="14087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Рисунок 18" descr="C:\Users\akosh\Desktop\онлайн дарс\чимён\images (5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7" r="80642" b="51234"/>
          <a:stretch/>
        </p:blipFill>
        <p:spPr bwMode="auto">
          <a:xfrm>
            <a:off x="7896878" y="4944920"/>
            <a:ext cx="792088" cy="14087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7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11796" y="4270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10960" y="134076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11824" y="134076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760296" y="1340768"/>
            <a:ext cx="316835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756927" y="5301208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64224" y="5279147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8767" y="5301208"/>
            <a:ext cx="31683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igirma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9459" y="3284984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50065" y="3284984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771984" y="3258797"/>
            <a:ext cx="3168352" cy="10801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3719736" y="1548120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810207" y="3501008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3810207" y="5495171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8087869" y="5458915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>
            <a:off x="7990440" y="3501008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7968208" y="1556792"/>
            <a:ext cx="648072" cy="64807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50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6222</TotalTime>
  <Words>434</Words>
  <Application>Microsoft Office PowerPoint</Application>
  <PresentationFormat>Произвольный</PresentationFormat>
  <Paragraphs>113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487</cp:revision>
  <dcterms:created xsi:type="dcterms:W3CDTF">2020-08-03T09:44:14Z</dcterms:created>
  <dcterms:modified xsi:type="dcterms:W3CDTF">2020-12-20T17:48:27Z</dcterms:modified>
</cp:coreProperties>
</file>