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16" r:id="rId3"/>
    <p:sldId id="320" r:id="rId4"/>
    <p:sldId id="322" r:id="rId5"/>
    <p:sldId id="323" r:id="rId6"/>
    <p:sldId id="324" r:id="rId7"/>
    <p:sldId id="326" r:id="rId8"/>
    <p:sldId id="325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1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3" autoAdjust="0"/>
    <p:restoredTop sz="94660"/>
  </p:normalViewPr>
  <p:slideViewPr>
    <p:cSldViewPr>
      <p:cViewPr>
        <p:scale>
          <a:sx n="71" d="100"/>
          <a:sy n="71" d="100"/>
        </p:scale>
        <p:origin x="-810" y="-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CA54F-151F-455D-BD16-75BBFF328937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5C0DA-EA68-4FD0-924D-950535DE3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193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2CDA3-8E1F-487F-827B-0C41B1E39F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9309F-47E7-4E3C-B751-EA70C3574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19D7C-E94B-4C3F-8A74-EE4191D73F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293A3-5854-4DC4-9DD3-D3A072849F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428B1-EE19-4818-BB5A-ED066D3E383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4EDC1-8845-4820-AEAF-989834317C5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767408" y="2444206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4"/>
          <p:cNvSpPr txBox="1"/>
          <p:nvPr/>
        </p:nvSpPr>
        <p:spPr>
          <a:xfrm>
            <a:off x="1847528" y="2708920"/>
            <a:ext cx="5184576" cy="2070648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ru-RU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kosh\Desktop\онлайн дарс\odamchalar\FB_IMG_16012175514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281" y="1814588"/>
            <a:ext cx="3605386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95400" y="1268760"/>
            <a:ext cx="4392488" cy="8640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104112" y="1268760"/>
            <a:ext cx="4392488" cy="8640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03566" y="3253069"/>
            <a:ext cx="3024336" cy="5232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7795" y="2468161"/>
            <a:ext cx="3024336" cy="5232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808" y="3955923"/>
            <a:ext cx="3024336" cy="5232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6907" y="6021732"/>
            <a:ext cx="3024336" cy="520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4170" y="5302462"/>
            <a:ext cx="3024336" cy="520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71664" y="4641418"/>
            <a:ext cx="3024336" cy="5232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891137" y="2493936"/>
            <a:ext cx="3024336" cy="5232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84032" y="3253069"/>
            <a:ext cx="3024336" cy="5232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84096" y="3955923"/>
            <a:ext cx="3024336" cy="5232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84032" y="4634230"/>
            <a:ext cx="3024336" cy="5232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sevinch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891137" y="5327110"/>
            <a:ext cx="3024336" cy="5232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44943" y="6018585"/>
            <a:ext cx="3024336" cy="5232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C:\Users\akosh\Desktop\онлайн дарс\odamchalar\FB_IMG_160089051842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5" t="15918" r="9496" b="17348"/>
          <a:stretch/>
        </p:blipFill>
        <p:spPr bwMode="auto">
          <a:xfrm>
            <a:off x="5100609" y="1895500"/>
            <a:ext cx="2016224" cy="12454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Нижний колонтитул 17"/>
          <p:cNvSpPr>
            <a:spLocks noGrp="1"/>
          </p:cNvSpPr>
          <p:nvPr>
            <p:ph type="ftr" sz="quarter" idx="5"/>
          </p:nvPr>
        </p:nvSpPr>
        <p:spPr>
          <a:xfrm>
            <a:off x="7320136" y="6434580"/>
            <a:ext cx="471459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1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551384" y="2204864"/>
            <a:ext cx="4464496" cy="4320480"/>
          </a:xfrm>
          <a:prstGeom prst="flowChartPunchedTap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ganchkor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tikuvchi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C:\Users\akosh\Desktop\онлайн дарс\касблар\200095600805_332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811" y="2264947"/>
            <a:ext cx="2011152" cy="181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kosh\Desktop\онлайн дарс\касблар\200102200273_186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799" y="2264947"/>
            <a:ext cx="2007958" cy="181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kosh\Desktop\онлайн дарс\касблар\images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169" y="4509120"/>
            <a:ext cx="2011152" cy="181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kosh\Desktop\онлайн дарс\касблар\скачанные файлы (6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747" y="4509120"/>
            <a:ext cx="2011152" cy="183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akosh\Desktop\онлайн дарс\касблар\200016000617_3895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799" y="4509119"/>
            <a:ext cx="1882833" cy="181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akosh\Desktop\онлайн дарс\касблар\200092000377_3294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699" y="2264947"/>
            <a:ext cx="2122453" cy="181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0450" y="65253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37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63352" y="3284984"/>
            <a:ext cx="2160240" cy="115212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kasblar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3672" y="1357663"/>
            <a:ext cx="2340260" cy="1008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4595" y="3284984"/>
            <a:ext cx="2340260" cy="1008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80493" y="5157192"/>
            <a:ext cx="2340260" cy="1008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quruvchi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438350" y="3210526"/>
            <a:ext cx="2562306" cy="115212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hunarlar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12024" y="1357663"/>
            <a:ext cx="2340260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12024" y="3284984"/>
            <a:ext cx="2340260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ganchkorlik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42947" y="5157192"/>
            <a:ext cx="2340260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tikuvchilik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stCxn id="3" idx="7"/>
          </p:cNvCxnSpPr>
          <p:nvPr/>
        </p:nvCxnSpPr>
        <p:spPr>
          <a:xfrm flipV="1">
            <a:off x="2107232" y="1861719"/>
            <a:ext cx="892424" cy="1591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3" idx="5"/>
          </p:cNvCxnSpPr>
          <p:nvPr/>
        </p:nvCxnSpPr>
        <p:spPr>
          <a:xfrm>
            <a:off x="2107232" y="4268387"/>
            <a:ext cx="892424" cy="13928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6"/>
          </p:cNvCxnSpPr>
          <p:nvPr/>
        </p:nvCxnSpPr>
        <p:spPr>
          <a:xfrm>
            <a:off x="2423592" y="3861048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1"/>
          </p:cNvCxnSpPr>
          <p:nvPr/>
        </p:nvCxnSpPr>
        <p:spPr>
          <a:xfrm flipH="1" flipV="1">
            <a:off x="8760297" y="1861719"/>
            <a:ext cx="1053294" cy="15175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7" idx="3"/>
          </p:cNvCxnSpPr>
          <p:nvPr/>
        </p:nvCxnSpPr>
        <p:spPr>
          <a:xfrm flipH="1">
            <a:off x="8904313" y="4193929"/>
            <a:ext cx="909278" cy="14673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2"/>
          </p:cNvCxnSpPr>
          <p:nvPr/>
        </p:nvCxnSpPr>
        <p:spPr>
          <a:xfrm flipH="1">
            <a:off x="8760296" y="3786590"/>
            <a:ext cx="678054" cy="2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13631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6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946" y="1321623"/>
            <a:ext cx="11593288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91172" y="2459487"/>
            <a:ext cx="2292460" cy="86409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16415" y="3789040"/>
            <a:ext cx="2292460" cy="86409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364325" y="2473351"/>
            <a:ext cx="2292460" cy="8640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528048" y="2459487"/>
            <a:ext cx="2292460" cy="8640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66048" y="2474185"/>
            <a:ext cx="2292460" cy="8640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339373" y="3789040"/>
            <a:ext cx="2292460" cy="8640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528048" y="3747084"/>
            <a:ext cx="2292460" cy="86409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566048" y="3747084"/>
            <a:ext cx="2292460" cy="8640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8-конечная звезда 11"/>
          <p:cNvSpPr/>
          <p:nvPr/>
        </p:nvSpPr>
        <p:spPr>
          <a:xfrm>
            <a:off x="332946" y="4928211"/>
            <a:ext cx="2376264" cy="792088"/>
          </a:xfrm>
          <a:prstGeom prst="star8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8-конечная звезда 12"/>
          <p:cNvSpPr/>
          <p:nvPr/>
        </p:nvSpPr>
        <p:spPr>
          <a:xfrm>
            <a:off x="9370332" y="4913204"/>
            <a:ext cx="2376264" cy="792088"/>
          </a:xfrm>
          <a:prstGeom prst="star8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-dosh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8-конечная звезда 13"/>
          <p:cNvSpPr/>
          <p:nvPr/>
        </p:nvSpPr>
        <p:spPr>
          <a:xfrm>
            <a:off x="6444244" y="4927431"/>
            <a:ext cx="2376264" cy="792088"/>
          </a:xfrm>
          <a:prstGeom prst="star8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8-конечная звезда 14"/>
          <p:cNvSpPr/>
          <p:nvPr/>
        </p:nvSpPr>
        <p:spPr>
          <a:xfrm>
            <a:off x="3460594" y="4927431"/>
            <a:ext cx="2376264" cy="792088"/>
          </a:xfrm>
          <a:prstGeom prst="star8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8-конечная звезда 15"/>
          <p:cNvSpPr/>
          <p:nvPr/>
        </p:nvSpPr>
        <p:spPr>
          <a:xfrm>
            <a:off x="332946" y="5815864"/>
            <a:ext cx="2376264" cy="792088"/>
          </a:xfrm>
          <a:prstGeom prst="star8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8-конечная звезда 16"/>
          <p:cNvSpPr/>
          <p:nvPr/>
        </p:nvSpPr>
        <p:spPr>
          <a:xfrm>
            <a:off x="3470648" y="5815864"/>
            <a:ext cx="2376264" cy="792088"/>
          </a:xfrm>
          <a:prstGeom prst="star8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8-конечная звезда 17"/>
          <p:cNvSpPr/>
          <p:nvPr/>
        </p:nvSpPr>
        <p:spPr>
          <a:xfrm>
            <a:off x="6528048" y="5815864"/>
            <a:ext cx="2376264" cy="792088"/>
          </a:xfrm>
          <a:prstGeom prst="star8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8-конечная звезда 18"/>
          <p:cNvSpPr/>
          <p:nvPr/>
        </p:nvSpPr>
        <p:spPr>
          <a:xfrm>
            <a:off x="9427604" y="5815864"/>
            <a:ext cx="2376264" cy="792088"/>
          </a:xfrm>
          <a:prstGeom prst="star8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5"/>
          </p:nvPr>
        </p:nvSpPr>
        <p:spPr>
          <a:xfrm>
            <a:off x="7320136" y="650023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3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263352" y="1500100"/>
            <a:ext cx="288032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80556" y="4957972"/>
            <a:ext cx="288032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783632" y="3063026"/>
            <a:ext cx="288032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tikdo‘z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159896" y="5013176"/>
            <a:ext cx="288032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784376" y="1412159"/>
            <a:ext cx="288032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paxtakor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6816080" y="3084276"/>
            <a:ext cx="288032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dorboz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8936178" y="5003667"/>
            <a:ext cx="288032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8904312" y="1310680"/>
            <a:ext cx="2880320" cy="158417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og‘bon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53477" y="6489630"/>
            <a:ext cx="468584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23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726" y="1294366"/>
            <a:ext cx="11665296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Habashiston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 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Habashistonning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uchraganidan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ichimlik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 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8-10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xushbo‘ydir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‘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yashil-zaytun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qovurilganidan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XI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Yamanga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 XVI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0‘rta </a:t>
            </a:r>
            <a:b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Yamanning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«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Моха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mokko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 deb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Kofening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    ‘‘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mokko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63709" y="6406262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23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3472" y="1844824"/>
            <a:ext cx="5400600" cy="3600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расмчалар\FB_IMG_15990337058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844824"/>
            <a:ext cx="316835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4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1340768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2204864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478" y="3588965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yomg‘iridan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qirovidan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351" y="5264804"/>
            <a:ext cx="53113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bahoridan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nahoridan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68008" y="235726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68008" y="3588966"/>
            <a:ext cx="6023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Savalab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Maydalab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52783" y="5214917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kuzning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barakasi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13631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2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Bilib</a:t>
            </a:r>
            <a:r>
              <a:rPr lang="en-US" sz="4000" dirty="0" smtClean="0"/>
              <a:t> </a:t>
            </a:r>
            <a:r>
              <a:rPr lang="en-US" sz="4000" dirty="0" err="1" smtClean="0"/>
              <a:t>oling</a:t>
            </a:r>
            <a:r>
              <a:rPr lang="en-US" sz="4000" dirty="0" smtClean="0"/>
              <a:t>!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4544" y="1304764"/>
            <a:ext cx="5688632" cy="32403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his-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tuyg‘ular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shaxs-narsaga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-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-inch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4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en-US" sz="24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uz-Cyrl-UZ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</a:t>
            </a:r>
            <a:r>
              <a:rPr lang="en-US" sz="24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</a:t>
            </a:r>
            <a:endParaRPr lang="en-US" sz="24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26923" y="3284984"/>
            <a:ext cx="5544616" cy="32560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biz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narsa-buyumlarni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uz-Cyrl-UZ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endParaRPr lang="en-US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endParaRPr lang="en-US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damchalar\FB_IMG_16009333491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924" y="1304764"/>
            <a:ext cx="5544616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odamchalar\FB_IMG_16008901890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2" y="4706090"/>
            <a:ext cx="5702823" cy="181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51716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8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14:flythroug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5360" y="274638"/>
            <a:ext cx="11449272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Bilib</a:t>
            </a:r>
            <a:r>
              <a:rPr lang="en-US" sz="4000" dirty="0" smtClean="0"/>
              <a:t> </a:t>
            </a:r>
            <a:r>
              <a:rPr lang="en-US" sz="4000" dirty="0" err="1" smtClean="0"/>
              <a:t>oling</a:t>
            </a:r>
            <a:r>
              <a:rPr lang="en-US" sz="4000" dirty="0" smtClean="0"/>
              <a:t>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67408" y="1412776"/>
            <a:ext cx="10297144" cy="5040560"/>
          </a:xfrm>
        </p:spPr>
        <p:txBody>
          <a:bodyPr>
            <a:normAutofit/>
          </a:bodyPr>
          <a:lstStyle/>
          <a:p>
            <a:pPr algn="ctr"/>
            <a:endParaRPr lang="uz-Cyrl-UZ" sz="35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sohalarni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u="sng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- </a:t>
            </a:r>
            <a:r>
              <a:rPr lang="en-US" sz="3600" b="1" u="sng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yasaladi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pazanda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chilik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kosh\Desktop\онлайн дарс\odamchalar\FB_IMG_16012175841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3284984"/>
            <a:ext cx="2411338" cy="327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45594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846931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5360" y="2420888"/>
            <a:ext cx="11521280" cy="4032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insonlarning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–chi,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-bon,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shunos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-gar,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do‘z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kash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-dosh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21280" cy="1008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17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356" y="1268760"/>
            <a:ext cx="11521280" cy="52565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4168" y="1438516"/>
            <a:ext cx="388843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3392" y="2024844"/>
            <a:ext cx="388843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Tub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10048" y="2024296"/>
            <a:ext cx="3888432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3392" y="2780380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3392" y="350100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dehqon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3392" y="422108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9720" y="5013176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tarjimon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3392" y="5733256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muhandis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46168" y="350100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652984" y="422108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sinf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dosh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652984" y="5013176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osh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paz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52984" y="5788496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zar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gar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642016" y="2797148"/>
            <a:ext cx="38884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akosh\Desktop\онлайн дарс\odamchalar\FB_IMG_16012175549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6" y="2440378"/>
            <a:ext cx="2376264" cy="392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52534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71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444" y="1331640"/>
            <a:ext cx="11593288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akosh\Desktop\онлайн дарс\расмчалар\FB_IMG_15986110297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3212976"/>
            <a:ext cx="4104456" cy="313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5162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22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</a:p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hovlisiga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to‘plandi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kosh\Desktop\онлайн дарс\kitobla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9" t="7299" r="7593" b="5474"/>
          <a:stretch/>
        </p:blipFill>
        <p:spPr bwMode="auto">
          <a:xfrm>
            <a:off x="839416" y="2996952"/>
            <a:ext cx="3672408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39410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16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odamchalar\FB_IMG_16008904733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996952"/>
            <a:ext cx="3240360" cy="357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odamchalar\FB_IMG_16008904733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3140968"/>
            <a:ext cx="3240360" cy="342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3611724" y="3140968"/>
            <a:ext cx="5040560" cy="33123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sevinch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5146" y="1980583"/>
            <a:ext cx="11737304" cy="656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ru-RU" sz="2200" b="1" dirty="0" smtClean="0">
              <a:solidFill>
                <a:schemeClr val="bg1"/>
              </a:solidFill>
              <a:latin typeface="inherit"/>
              <a:cs typeface="Arial" pitchFamily="34" charset="0"/>
            </a:endParaRPr>
          </a:p>
          <a:p>
            <a:pPr lvl="0" algn="ctr"/>
            <a:r>
              <a:rPr lang="ru-RU" altLang="ru-RU" sz="2200" b="1" dirty="0" smtClean="0">
                <a:solidFill>
                  <a:schemeClr val="bg1"/>
                </a:solidFill>
                <a:latin typeface="inherit"/>
                <a:cs typeface="Arial" pitchFamily="34" charset="0"/>
              </a:rPr>
              <a:t>Разделите </a:t>
            </a:r>
            <a:r>
              <a:rPr lang="ru-RU" altLang="ru-RU" sz="2200" b="1" dirty="0">
                <a:solidFill>
                  <a:schemeClr val="bg1"/>
                </a:solidFill>
                <a:latin typeface="inherit"/>
                <a:cs typeface="Arial" pitchFamily="34" charset="0"/>
              </a:rPr>
              <a:t>данные слова на абстрактные и определенные существительные.</a:t>
            </a:r>
            <a:r>
              <a:rPr lang="ru-RU" alt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489441" y="6459964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3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4654</TotalTime>
  <Words>538</Words>
  <Application>Microsoft Office PowerPoint</Application>
  <PresentationFormat>Произвольный</PresentationFormat>
  <Paragraphs>159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Презентация PowerPoint</vt:lpstr>
      <vt:lpstr>Bilib oling!</vt:lpstr>
      <vt:lpstr>Bilib oling!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424</cp:revision>
  <dcterms:created xsi:type="dcterms:W3CDTF">2020-08-03T09:44:14Z</dcterms:created>
  <dcterms:modified xsi:type="dcterms:W3CDTF">2020-12-17T18:25:33Z</dcterms:modified>
</cp:coreProperties>
</file>