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316" r:id="rId3"/>
    <p:sldId id="320" r:id="rId4"/>
    <p:sldId id="322" r:id="rId5"/>
    <p:sldId id="323" r:id="rId6"/>
    <p:sldId id="324" r:id="rId7"/>
    <p:sldId id="326" r:id="rId8"/>
    <p:sldId id="325" r:id="rId9"/>
    <p:sldId id="327" r:id="rId10"/>
    <p:sldId id="328" r:id="rId11"/>
    <p:sldId id="329" r:id="rId12"/>
    <p:sldId id="330" r:id="rId13"/>
    <p:sldId id="331" r:id="rId14"/>
    <p:sldId id="332" r:id="rId15"/>
    <p:sldId id="333" r:id="rId16"/>
    <p:sldId id="317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73" autoAdjust="0"/>
    <p:restoredTop sz="94660"/>
  </p:normalViewPr>
  <p:slideViewPr>
    <p:cSldViewPr>
      <p:cViewPr>
        <p:scale>
          <a:sx n="71" d="100"/>
          <a:sy n="71" d="100"/>
        </p:scale>
        <p:origin x="-810" y="-1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6CA54F-151F-455D-BD16-75BBFF328937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A5C0DA-EA68-4FD0-924D-950535DE3C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1193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2CDA3-8E1F-487F-827B-0C41B1E39F7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9309F-47E7-4E3C-B751-EA70C3574EA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19D7C-E94B-4C3F-8A74-EE4191D73F2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293A3-5854-4DC4-9DD3-D3A072849F1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428B1-EE19-4818-BB5A-ED066D3E383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94EDC1-8845-4820-AEAF-989834317C5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6" name="object 6"/>
          <p:cNvSpPr/>
          <p:nvPr/>
        </p:nvSpPr>
        <p:spPr>
          <a:xfrm>
            <a:off x="767408" y="2444206"/>
            <a:ext cx="709093" cy="216024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4"/>
          <p:cNvSpPr txBox="1"/>
          <p:nvPr/>
        </p:nvSpPr>
        <p:spPr>
          <a:xfrm>
            <a:off x="1847528" y="2708920"/>
            <a:ext cx="5184576" cy="2070648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spcBef>
                <a:spcPts val="227"/>
              </a:spcBef>
            </a:pPr>
            <a:r>
              <a:rPr sz="4000" b="1" dirty="0" err="1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40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48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4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4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Mustahkamlash</a:t>
            </a:r>
            <a:endParaRPr lang="en-US" sz="4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ru-RU" sz="32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akosh\Desktop\онлайн дарс\odamchalar\FB_IMG_160121755143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6281" y="1814588"/>
            <a:ext cx="3605386" cy="3419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248128" y="645333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695400" y="1268760"/>
            <a:ext cx="4392488" cy="86409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otlar</a:t>
            </a:r>
            <a:endParaRPr lang="ru-RU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7104112" y="1268760"/>
            <a:ext cx="4392488" cy="86409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Mavhum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otlar</a:t>
            </a:r>
            <a:endParaRPr lang="ru-RU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903566" y="3253069"/>
            <a:ext cx="3024336" cy="52327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qalam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07795" y="2468161"/>
            <a:ext cx="3024336" cy="52327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91808" y="3955923"/>
            <a:ext cx="3024336" cy="52327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096907" y="6021732"/>
            <a:ext cx="3024336" cy="52057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64170" y="5302462"/>
            <a:ext cx="3024336" cy="52057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tosh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071664" y="4641418"/>
            <a:ext cx="3024336" cy="52327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piyola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8891137" y="2493936"/>
            <a:ext cx="3024336" cy="52327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tinchlik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384032" y="3253069"/>
            <a:ext cx="3024336" cy="52327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do‘stlik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8884096" y="3955923"/>
            <a:ext cx="3024336" cy="52327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ahillik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384032" y="4634230"/>
            <a:ext cx="3024336" cy="52327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sevinch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8891137" y="5327110"/>
            <a:ext cx="3024336" cy="52327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mehr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344943" y="6018585"/>
            <a:ext cx="3024336" cy="52327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quvonch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Рисунок 16" descr="C:\Users\akosh\Desktop\онлайн дарс\odamchalar\FB_IMG_160089051842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05" t="15918" r="9496" b="17348"/>
          <a:stretch/>
        </p:blipFill>
        <p:spPr bwMode="auto">
          <a:xfrm>
            <a:off x="5100609" y="1895500"/>
            <a:ext cx="2016224" cy="124546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8" name="Нижний колонтитул 17"/>
          <p:cNvSpPr>
            <a:spLocks noGrp="1"/>
          </p:cNvSpPr>
          <p:nvPr>
            <p:ph type="ftr" sz="quarter" idx="5"/>
          </p:nvPr>
        </p:nvSpPr>
        <p:spPr>
          <a:xfrm>
            <a:off x="7320136" y="6434580"/>
            <a:ext cx="4714590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811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Kasbga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alohida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guruhga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hunarga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alohida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guruhga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Блок-схема: перфолента 5"/>
          <p:cNvSpPr/>
          <p:nvPr/>
        </p:nvSpPr>
        <p:spPr>
          <a:xfrm>
            <a:off x="551384" y="2204864"/>
            <a:ext cx="4464496" cy="4320480"/>
          </a:xfrm>
          <a:prstGeom prst="flowChartPunchedTap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Oshpaz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quruvchi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o‘qituvchi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ganchkor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tikuvchi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shifokor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7" name="Picture 3" descr="C:\Users\akosh\Desktop\онлайн дарс\касблар\200095600805_3321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2811" y="2264947"/>
            <a:ext cx="2011152" cy="1818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C:\Users\akosh\Desktop\онлайн дарс\касблар\200102200273_1863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1799" y="2264947"/>
            <a:ext cx="2007958" cy="1818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 descr="C:\Users\akosh\Desktop\онлайн дарс\касблар\images (4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3169" y="4509120"/>
            <a:ext cx="2011152" cy="1817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C:\Users\akosh\Desktop\онлайн дарс\касблар\скачанные файлы (6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8747" y="4509120"/>
            <a:ext cx="2011152" cy="1831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1" name="Picture 7" descr="C:\Users\akosh\Desktop\онлайн дарс\касблар\200016000617_389549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1799" y="4509119"/>
            <a:ext cx="1882833" cy="1817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C:\Users\akosh\Desktop\онлайн дарс\касблар\200092000377_32947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1699" y="2264947"/>
            <a:ext cx="2122453" cy="1818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10450" y="6525344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6370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263352" y="3284984"/>
            <a:ext cx="2160240" cy="115212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kasblar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43672" y="1357663"/>
            <a:ext cx="2340260" cy="100811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o‘qituvchi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174595" y="3284984"/>
            <a:ext cx="2340260" cy="100811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shifokor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180493" y="5157192"/>
            <a:ext cx="2340260" cy="100811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quruvchi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9438350" y="3210526"/>
            <a:ext cx="2562306" cy="115212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hunarlar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312024" y="1357663"/>
            <a:ext cx="2340260" cy="100811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oshpazlik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312024" y="3284984"/>
            <a:ext cx="2340260" cy="100811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ganchkorlik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342947" y="5157192"/>
            <a:ext cx="2340260" cy="100811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tikuvchilik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 стрелкой 11"/>
          <p:cNvCxnSpPr>
            <a:stCxn id="3" idx="7"/>
          </p:cNvCxnSpPr>
          <p:nvPr/>
        </p:nvCxnSpPr>
        <p:spPr>
          <a:xfrm flipV="1">
            <a:off x="2107232" y="1861719"/>
            <a:ext cx="892424" cy="15919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3" idx="5"/>
          </p:cNvCxnSpPr>
          <p:nvPr/>
        </p:nvCxnSpPr>
        <p:spPr>
          <a:xfrm>
            <a:off x="2107232" y="4268387"/>
            <a:ext cx="892424" cy="139286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3" idx="6"/>
          </p:cNvCxnSpPr>
          <p:nvPr/>
        </p:nvCxnSpPr>
        <p:spPr>
          <a:xfrm>
            <a:off x="2423592" y="3861048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7" idx="1"/>
          </p:cNvCxnSpPr>
          <p:nvPr/>
        </p:nvCxnSpPr>
        <p:spPr>
          <a:xfrm flipH="1" flipV="1">
            <a:off x="8760297" y="1861719"/>
            <a:ext cx="1053294" cy="15175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7" idx="3"/>
          </p:cNvCxnSpPr>
          <p:nvPr/>
        </p:nvCxnSpPr>
        <p:spPr>
          <a:xfrm flipH="1">
            <a:off x="8904313" y="4193929"/>
            <a:ext cx="909278" cy="14673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7" idx="2"/>
          </p:cNvCxnSpPr>
          <p:nvPr/>
        </p:nvCxnSpPr>
        <p:spPr>
          <a:xfrm flipH="1">
            <a:off x="8760296" y="3786590"/>
            <a:ext cx="678054" cy="24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Нижний колонтитул 10"/>
          <p:cNvSpPr>
            <a:spLocks noGrp="1"/>
          </p:cNvSpPr>
          <p:nvPr>
            <p:ph type="ftr" sz="quarter" idx="5"/>
          </p:nvPr>
        </p:nvSpPr>
        <p:spPr>
          <a:xfrm>
            <a:off x="7313631" y="645333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9365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2946" y="1321623"/>
            <a:ext cx="11593288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yasovchi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91172" y="2459487"/>
            <a:ext cx="2292460" cy="86409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516415" y="3789040"/>
            <a:ext cx="2292460" cy="86409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dor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9364325" y="2473351"/>
            <a:ext cx="2292460" cy="86409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etik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6528048" y="2459487"/>
            <a:ext cx="2292460" cy="864096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566048" y="2474185"/>
            <a:ext cx="2292460" cy="86409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paxta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9339373" y="3789040"/>
            <a:ext cx="2292460" cy="86409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6528048" y="3747084"/>
            <a:ext cx="2292460" cy="86409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3566048" y="3747084"/>
            <a:ext cx="2292460" cy="86409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8-конечная звезда 11"/>
          <p:cNvSpPr/>
          <p:nvPr/>
        </p:nvSpPr>
        <p:spPr>
          <a:xfrm>
            <a:off x="332946" y="4928211"/>
            <a:ext cx="2376264" cy="792088"/>
          </a:xfrm>
          <a:prstGeom prst="star8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-chi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8-конечная звезда 12"/>
          <p:cNvSpPr/>
          <p:nvPr/>
        </p:nvSpPr>
        <p:spPr>
          <a:xfrm>
            <a:off x="9370332" y="4913204"/>
            <a:ext cx="2376264" cy="792088"/>
          </a:xfrm>
          <a:prstGeom prst="star8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-dosh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8-конечная звезда 13"/>
          <p:cNvSpPr/>
          <p:nvPr/>
        </p:nvSpPr>
        <p:spPr>
          <a:xfrm>
            <a:off x="6444244" y="4927431"/>
            <a:ext cx="2376264" cy="792088"/>
          </a:xfrm>
          <a:prstGeom prst="star8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boz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8-конечная звезда 14"/>
          <p:cNvSpPr/>
          <p:nvPr/>
        </p:nvSpPr>
        <p:spPr>
          <a:xfrm>
            <a:off x="3460594" y="4927431"/>
            <a:ext cx="2376264" cy="792088"/>
          </a:xfrm>
          <a:prstGeom prst="star8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-bon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8-конечная звезда 15"/>
          <p:cNvSpPr/>
          <p:nvPr/>
        </p:nvSpPr>
        <p:spPr>
          <a:xfrm>
            <a:off x="332946" y="5815864"/>
            <a:ext cx="2376264" cy="792088"/>
          </a:xfrm>
          <a:prstGeom prst="star8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8-конечная звезда 16"/>
          <p:cNvSpPr/>
          <p:nvPr/>
        </p:nvSpPr>
        <p:spPr>
          <a:xfrm>
            <a:off x="3470648" y="5815864"/>
            <a:ext cx="2376264" cy="792088"/>
          </a:xfrm>
          <a:prstGeom prst="star8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do‘z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8-конечная звезда 17"/>
          <p:cNvSpPr/>
          <p:nvPr/>
        </p:nvSpPr>
        <p:spPr>
          <a:xfrm>
            <a:off x="6528048" y="5815864"/>
            <a:ext cx="2376264" cy="792088"/>
          </a:xfrm>
          <a:prstGeom prst="star8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paz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8-конечная звезда 18"/>
          <p:cNvSpPr/>
          <p:nvPr/>
        </p:nvSpPr>
        <p:spPr>
          <a:xfrm>
            <a:off x="9427604" y="5815864"/>
            <a:ext cx="2376264" cy="792088"/>
          </a:xfrm>
          <a:prstGeom prst="star8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-gar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5"/>
          </p:nvPr>
        </p:nvSpPr>
        <p:spPr>
          <a:xfrm>
            <a:off x="7320136" y="6500230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937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лако 2"/>
          <p:cNvSpPr/>
          <p:nvPr/>
        </p:nvSpPr>
        <p:spPr>
          <a:xfrm>
            <a:off x="263352" y="1500100"/>
            <a:ext cx="2880320" cy="1584176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ishchi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лако 3"/>
          <p:cNvSpPr/>
          <p:nvPr/>
        </p:nvSpPr>
        <p:spPr>
          <a:xfrm>
            <a:off x="480556" y="4957972"/>
            <a:ext cx="2880320" cy="1584176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oshpaz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лако 4"/>
          <p:cNvSpPr/>
          <p:nvPr/>
        </p:nvSpPr>
        <p:spPr>
          <a:xfrm>
            <a:off x="2783632" y="3063026"/>
            <a:ext cx="2880320" cy="1584176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tikdo‘z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5159896" y="5013176"/>
            <a:ext cx="2880320" cy="1584176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sinfdosh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4784376" y="1412159"/>
            <a:ext cx="2880320" cy="1584176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paxtakor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блако 7"/>
          <p:cNvSpPr/>
          <p:nvPr/>
        </p:nvSpPr>
        <p:spPr>
          <a:xfrm>
            <a:off x="6816080" y="3084276"/>
            <a:ext cx="2880320" cy="1584176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dorboz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блако 8"/>
          <p:cNvSpPr/>
          <p:nvPr/>
        </p:nvSpPr>
        <p:spPr>
          <a:xfrm>
            <a:off x="8936178" y="5003667"/>
            <a:ext cx="2880320" cy="1584176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zargar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Облако 9"/>
          <p:cNvSpPr/>
          <p:nvPr/>
        </p:nvSpPr>
        <p:spPr>
          <a:xfrm>
            <a:off x="8904312" y="1310680"/>
            <a:ext cx="2880320" cy="1584176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og‘bon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5"/>
          </p:nvPr>
        </p:nvSpPr>
        <p:spPr>
          <a:xfrm>
            <a:off x="7353477" y="6489630"/>
            <a:ext cx="468584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9237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5726" y="1294366"/>
            <a:ext cx="11665296" cy="532859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Kofe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daraxti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algn="just"/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Kofe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daraxtining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Habashiston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 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Kofe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Habashistonning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Kafa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viloyatida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ko‘proq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uchraganidan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mevasidan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tayyorlangan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endParaRPr lang="en-US" sz="2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ichimlik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kofe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atashgan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 </a:t>
            </a:r>
            <a:endParaRPr lang="en-US" sz="2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Kofe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daraxtining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balandligi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8-10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barglari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yashil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rangda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oppoq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xushbo‘ydir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‘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 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yashil-zaytun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rangida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qovurilganidan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jigarrang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tusga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kiradi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Kofe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daraxtini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dastlab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arablar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boshlagan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XI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kofe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Yamanga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  XVI 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asrga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kelib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Arabistonning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shimol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tomoniga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tarqalgan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Turkiyaga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so‘ngra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Yevropaga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0‘rta </a:t>
            </a:r>
            <a:b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asrlarda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kofe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Yamanning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«</a:t>
            </a:r>
            <a:r>
              <a:rPr lang="ru-RU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Моха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 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mamlakatlarga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chiqarilgan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davrlarda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Yevropada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kofeni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mokko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 deb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atay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boshlaganlar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Kofening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a’lo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navlari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hozir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    ‘‘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mokko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 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yuritiladi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63709" y="6406262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234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43472" y="1844824"/>
            <a:ext cx="5400600" cy="3600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mavhum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otlarga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kosh\Desktop\онлайн дарс\расмчалар\FB_IMG_159903370584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4232" y="1844824"/>
            <a:ext cx="3168352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248128" y="645333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47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35360" y="1340768"/>
            <a:ext cx="11665296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maqollar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9376" y="2204864"/>
            <a:ext cx="50405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yomg‘iri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yomg‘iri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jondan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2478" y="3588965"/>
            <a:ext cx="50405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Yozning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yomg‘iridan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qo‘rq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Qishning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qirovidan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2351" y="5264804"/>
            <a:ext cx="53113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bahoridan</a:t>
            </a:r>
            <a:r>
              <a:rPr lang="en-US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</a:t>
            </a:r>
            <a:r>
              <a:rPr lang="en-US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kun </a:t>
            </a:r>
            <a:r>
              <a:rPr lang="en-US" sz="28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nahoridan</a:t>
            </a:r>
            <a:r>
              <a:rPr lang="en-US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68008" y="2357264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mevasi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xazinasi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68008" y="3588966"/>
            <a:ext cx="60239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Savalab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yoqqan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yomg‘ir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yomon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Maydalab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yoqqa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yomon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52783" y="5214917"/>
            <a:ext cx="50405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Qishning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qahri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kuzning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barakasi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695400" y="277520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313631" y="645333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328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7" grpId="0"/>
      <p:bldP spid="8" grpId="0"/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Bilib</a:t>
            </a:r>
            <a:r>
              <a:rPr lang="en-US" sz="4000" dirty="0" smtClean="0"/>
              <a:t> </a:t>
            </a:r>
            <a:r>
              <a:rPr lang="en-US" sz="4000" dirty="0" err="1" smtClean="0"/>
              <a:t>oling</a:t>
            </a:r>
            <a:r>
              <a:rPr lang="en-US" sz="4000" dirty="0" smtClean="0"/>
              <a:t>!</a:t>
            </a:r>
            <a:endParaRPr lang="ru-RU" sz="4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34544" y="1304764"/>
            <a:ext cx="5688632" cy="32403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algn="just"/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Mavhum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otlar</a:t>
            </a:r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his-</a:t>
            </a:r>
            <a:r>
              <a:rPr lang="en-US" sz="24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tuyg‘ular</a:t>
            </a:r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24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shaxs-narsaga</a:t>
            </a:r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</a:t>
            </a:r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</a:t>
            </a:r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nomlarini</a:t>
            </a:r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4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bildiradi</a:t>
            </a:r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Mavhum</a:t>
            </a:r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otlar</a:t>
            </a:r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asosan</a:t>
            </a:r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birlik</a:t>
            </a:r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shaklda</a:t>
            </a:r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qo‘llanadi</a:t>
            </a:r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z-Cyrl-UZ" sz="2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-</a:t>
            </a: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-inch </a:t>
            </a:r>
            <a:r>
              <a:rPr lang="en-US" sz="24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qo‘shimchalari</a:t>
            </a:r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yasaladi</a:t>
            </a:r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4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24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tinch</a:t>
            </a:r>
            <a:r>
              <a:rPr lang="en-US" sz="2400" b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</a:t>
            </a:r>
            <a:endParaRPr lang="en-US" sz="2400" b="1" u="sng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uz-Cyrl-UZ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</a:t>
            </a:r>
            <a:r>
              <a:rPr lang="en-US" sz="2400" b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inch</a:t>
            </a:r>
            <a:endParaRPr lang="en-US" sz="2400" b="1" u="sng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326923" y="3284984"/>
            <a:ext cx="5544616" cy="325600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otlar</a:t>
            </a:r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biz </a:t>
            </a:r>
            <a:r>
              <a:rPr lang="en-US" sz="24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oladigan</a:t>
            </a:r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seza</a:t>
            </a:r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oladigan</a:t>
            </a:r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narsa-buyumlarni</a:t>
            </a:r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bildiradi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otlar</a:t>
            </a:r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birlik</a:t>
            </a:r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ko‘plik</a:t>
            </a:r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sonda</a:t>
            </a:r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keladi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endParaRPr lang="uz-Cyrl-UZ" sz="24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shahar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shaharlar</a:t>
            </a:r>
            <a:endParaRPr lang="en-US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en-U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Cyrl-UZ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bino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binolar</a:t>
            </a:r>
            <a:endParaRPr lang="en-US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kosh\Desktop\онлайн дарс\odamchalar\FB_IMG_160093334917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924" y="1304764"/>
            <a:ext cx="5544616" cy="1836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akosh\Desktop\онлайн дарс\odamchalar\FB_IMG_160089018909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2" y="4706090"/>
            <a:ext cx="5702823" cy="1811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20136" y="6517160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6686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14:flythrough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35360" y="274638"/>
            <a:ext cx="11449272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Bilib</a:t>
            </a:r>
            <a:r>
              <a:rPr lang="en-US" sz="4000" dirty="0" smtClean="0"/>
              <a:t> </a:t>
            </a:r>
            <a:r>
              <a:rPr lang="en-US" sz="4000" dirty="0" err="1" smtClean="0"/>
              <a:t>oling</a:t>
            </a:r>
            <a:r>
              <a:rPr lang="en-US" sz="4000" dirty="0" smtClean="0"/>
              <a:t>!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767408" y="1412776"/>
            <a:ext cx="10297144" cy="5040560"/>
          </a:xfrm>
        </p:spPr>
        <p:txBody>
          <a:bodyPr>
            <a:normAutofit/>
          </a:bodyPr>
          <a:lstStyle/>
          <a:p>
            <a:pPr algn="ctr"/>
            <a:endParaRPr lang="uz-Cyrl-UZ" sz="3500" b="1" dirty="0" smtClean="0">
              <a:solidFill>
                <a:schemeClr val="tx1"/>
              </a:solidFill>
            </a:endParaRPr>
          </a:p>
          <a:p>
            <a:pPr algn="just"/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O‘zbek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tilida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kasb-hunar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sohalarni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bildiruvchi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otlar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u="sng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lik</a:t>
            </a:r>
            <a:r>
              <a:rPr lang="en-US" sz="36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 - </a:t>
            </a:r>
            <a:r>
              <a:rPr lang="en-US" sz="3600" b="1" u="sng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chilik</a:t>
            </a:r>
            <a:r>
              <a:rPr lang="en-US" sz="36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qo‘shimchalari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yasaladi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Masalan</a:t>
            </a: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quruvchi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40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lik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pazanda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40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chilik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shifokor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40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lik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endParaRPr lang="en-US" sz="4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akosh\Desktop\онлайн дарс\odamchalar\FB_IMG_160121758419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456" y="3284984"/>
            <a:ext cx="2411338" cy="3278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48128" y="645594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846931"/>
      </p:ext>
    </p:extLst>
  </p:cSld>
  <p:clrMapOvr>
    <a:masterClrMapping/>
  </p:clrMapOvr>
  <p:transition spd="slow" advClick="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5360" y="2420888"/>
            <a:ext cx="11521280" cy="403244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Shaxs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otlari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insonlarning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kasbini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bildirib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keladi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ctr">
              <a:lnSpc>
                <a:spcPct val="150000"/>
              </a:lnSpc>
            </a:pP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tub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yasama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ctr">
              <a:lnSpc>
                <a:spcPct val="150000"/>
              </a:lnSpc>
            </a:pP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Yasama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shaxs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otlari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–chi, -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kor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-bon, -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soz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-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shunos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-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paz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-gar, -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dor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-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do‘z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-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kash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-dosh </a:t>
            </a:r>
          </a:p>
          <a:p>
            <a:pPr algn="ctr">
              <a:lnSpc>
                <a:spcPct val="150000"/>
              </a:lnSpc>
            </a:pP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qo‘shimchalari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yasaladi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  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524000" y="274638"/>
            <a:ext cx="9144000" cy="492443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Bilib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oling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35360" y="1268760"/>
            <a:ext cx="11521280" cy="100811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yasalishi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qo‘llanishi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248128" y="645333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175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524000" y="274638"/>
            <a:ext cx="9144000" cy="492443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Bilib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oling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9356" y="1268760"/>
            <a:ext cx="11521280" cy="525658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164168" y="1438516"/>
            <a:ext cx="3888432" cy="5040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Masalan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23392" y="2024844"/>
            <a:ext cx="3888432" cy="5040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Tub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otlar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610048" y="2024296"/>
            <a:ext cx="3888432" cy="5040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Yasama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otlar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23392" y="2780380"/>
            <a:ext cx="3888432" cy="57606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kitob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23392" y="3501008"/>
            <a:ext cx="3888432" cy="57606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dehqon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23392" y="4221088"/>
            <a:ext cx="3888432" cy="57606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shoir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49720" y="5013176"/>
            <a:ext cx="3888432" cy="57606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tarjimon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23392" y="5733256"/>
            <a:ext cx="3888432" cy="57606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muhandis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646168" y="3501008"/>
            <a:ext cx="3888432" cy="57606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bog‘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bon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652984" y="4221088"/>
            <a:ext cx="3888432" cy="57606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sinf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dosh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652984" y="5013176"/>
            <a:ext cx="3888432" cy="57606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osh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paz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652984" y="5788496"/>
            <a:ext cx="3888432" cy="57606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zar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gar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642016" y="2797148"/>
            <a:ext cx="3888432" cy="57606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ish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chi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 descr="C:\Users\akosh\Desktop\онлайн дарс\odamchalar\FB_IMG_160121755490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9856" y="2440378"/>
            <a:ext cx="2376264" cy="3924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20136" y="6525344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715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4444" y="1331640"/>
            <a:ext cx="11593288" cy="518457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Belgilash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olmoshlari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olmoshlariga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u="sng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so‘zini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9" name="Picture 3" descr="C:\Users\akosh\Desktop\онлайн дарс\расмчалар\FB_IMG_159861102978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416" y="3212976"/>
            <a:ext cx="4104456" cy="3134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92144" y="65162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4224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Jamlash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olmoshlariga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bari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buyumlar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shaxslarni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jamlab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O‘quvchilar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</a:t>
            </a:r>
          </a:p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o‘qituvchilar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hovlisiga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to‘plandi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2" descr="C:\Users\akosh\Desktop\онлайн дарс\kitoblar\Без названия (3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79" t="7299" r="7593" b="5474"/>
          <a:stretch/>
        </p:blipFill>
        <p:spPr bwMode="auto">
          <a:xfrm>
            <a:off x="839416" y="2996952"/>
            <a:ext cx="3672408" cy="295232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85639" y="6394103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167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mavhum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otlarga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 descr="C:\Users\akosh\Desktop\онлайн дарс\odamchalar\FB_IMG_160089047336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2996952"/>
            <a:ext cx="3240360" cy="3570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kosh\Desktop\онлайн дарс\odamchalar\FB_IMG_160089047336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0296" y="3140968"/>
            <a:ext cx="3240360" cy="342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Овал 3"/>
          <p:cNvSpPr/>
          <p:nvPr/>
        </p:nvSpPr>
        <p:spPr>
          <a:xfrm>
            <a:off x="3611724" y="3140968"/>
            <a:ext cx="5040560" cy="331236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tinchlik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qalam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do‘stlik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ahillik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sevinch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piyola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tosh,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quvonch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95146" y="1980583"/>
            <a:ext cx="11737304" cy="65632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altLang="ru-RU" sz="2200" b="1" dirty="0" smtClean="0">
              <a:solidFill>
                <a:schemeClr val="bg1"/>
              </a:solidFill>
              <a:latin typeface="inherit"/>
              <a:cs typeface="Arial" pitchFamily="34" charset="0"/>
            </a:endParaRPr>
          </a:p>
          <a:p>
            <a:pPr lvl="0" algn="ctr"/>
            <a:r>
              <a:rPr lang="ru-RU" altLang="ru-RU" sz="2200" b="1" dirty="0" smtClean="0">
                <a:solidFill>
                  <a:schemeClr val="bg1"/>
                </a:solidFill>
                <a:latin typeface="inherit"/>
                <a:cs typeface="Arial" pitchFamily="34" charset="0"/>
              </a:rPr>
              <a:t>Разделите </a:t>
            </a:r>
            <a:r>
              <a:rPr lang="ru-RU" altLang="ru-RU" sz="2200" b="1" dirty="0">
                <a:solidFill>
                  <a:schemeClr val="bg1"/>
                </a:solidFill>
                <a:latin typeface="inherit"/>
                <a:cs typeface="Arial" pitchFamily="34" charset="0"/>
              </a:rPr>
              <a:t>данные слова на абстрактные и определенные существительные.</a:t>
            </a:r>
            <a:r>
              <a:rPr lang="ru-RU" altLang="ru-RU" sz="2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5"/>
          </p:nvPr>
        </p:nvSpPr>
        <p:spPr>
          <a:xfrm>
            <a:off x="7489441" y="6459964"/>
            <a:ext cx="454300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3732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4654</TotalTime>
  <Words>538</Words>
  <Application>Microsoft Office PowerPoint</Application>
  <PresentationFormat>Произвольный</PresentationFormat>
  <Paragraphs>159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Office Theme</vt:lpstr>
      <vt:lpstr>O‘zbek tili</vt:lpstr>
      <vt:lpstr>Презентация PowerPoint</vt:lpstr>
      <vt:lpstr>Bilib oling!</vt:lpstr>
      <vt:lpstr>Bilib oling!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424</cp:revision>
  <dcterms:created xsi:type="dcterms:W3CDTF">2020-08-03T09:44:14Z</dcterms:created>
  <dcterms:modified xsi:type="dcterms:W3CDTF">2020-12-17T18:25:33Z</dcterms:modified>
</cp:coreProperties>
</file>