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06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16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73" autoAdjust="0"/>
    <p:restoredTop sz="94660"/>
  </p:normalViewPr>
  <p:slideViewPr>
    <p:cSldViewPr>
      <p:cViewPr>
        <p:scale>
          <a:sx n="71" d="100"/>
          <a:sy n="71" d="100"/>
        </p:scale>
        <p:origin x="-810" y="-1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CF4BB-AD01-47F4-A2D4-15B7484098EA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BC59F-F5D2-4569-85A1-D08F9DDC6E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508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0840B-90F5-4394-A064-7644CB6CE0A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01C88-8392-4FA8-A8D4-874A136590D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3381E-6B00-464A-B7F6-85B431E72FD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5D4FF-1595-48AB-B3E0-3957D108F5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A6233-7DD8-41DB-A9AD-9557413D82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406D5-FC9A-43D8-BCC4-16CD1024E7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z.wikipedia.org/wiki/Bahor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uz.wikipedia.org/wiki/Kuz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z.wikipedia.org/wiki/Qish" TargetMode="External"/><Relationship Id="rId2" Type="http://schemas.openxmlformats.org/officeDocument/2006/relationships/hyperlink" Target="https://uz.wikipedia.org/wiki/Yoz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z.wikipedia.org/wiki/Bahor" TargetMode="External"/><Relationship Id="rId2" Type="http://schemas.openxmlformats.org/officeDocument/2006/relationships/hyperlink" Target="https://uz.wikipedia.org/wiki/Kuz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uz.wikipedia.org/w/index.php?title=Momoqaldiroq&amp;action=edit&amp;redlink=1" TargetMode="External"/><Relationship Id="rId3" Type="http://schemas.openxmlformats.org/officeDocument/2006/relationships/hyperlink" Target="https://uz.wikipedia.org/wiki/Qish" TargetMode="External"/><Relationship Id="rId7" Type="http://schemas.openxmlformats.org/officeDocument/2006/relationships/hyperlink" Target="https://uz.wikipedia.org/wiki/Chaqmoq" TargetMode="External"/><Relationship Id="rId2" Type="http://schemas.openxmlformats.org/officeDocument/2006/relationships/hyperlink" Target="https://uz.wikipedia.org/wiki/Fasl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uz.wikipedia.org/wiki/Do%CA%BBl" TargetMode="External"/><Relationship Id="rId5" Type="http://schemas.openxmlformats.org/officeDocument/2006/relationships/hyperlink" Target="https://uz.wikipedia.org/wiki/Yomg%CA%BBir" TargetMode="External"/><Relationship Id="rId4" Type="http://schemas.openxmlformats.org/officeDocument/2006/relationships/hyperlink" Target="https://uz.wikipedia.org/wiki/Yoz" TargetMode="External"/><Relationship Id="rId9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1775520" y="2204865"/>
            <a:ext cx="5688632" cy="2645164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32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3200" b="1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000" b="1" dirty="0" err="1" smtClean="0">
                <a:solidFill>
                  <a:srgbClr val="2365C7"/>
                </a:solidFill>
                <a:latin typeface="Arial"/>
                <a:cs typeface="Arial"/>
              </a:rPr>
              <a:t>Tabiat</a:t>
            </a:r>
            <a:r>
              <a:rPr lang="en-US" sz="40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0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40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000" b="1" dirty="0" err="1" smtClean="0">
                <a:solidFill>
                  <a:srgbClr val="2365C7"/>
                </a:solidFill>
                <a:latin typeface="Arial"/>
                <a:cs typeface="Arial"/>
              </a:rPr>
              <a:t>iqlim</a:t>
            </a:r>
            <a:endParaRPr lang="en-US" sz="4000" b="1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ru-RU" sz="36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(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Bo‘lishsizlik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olmoshlari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,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ularning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egalik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kelishik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qo‘shimchalari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bilan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qo‘llanishi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)</a:t>
            </a:r>
            <a:r>
              <a:rPr lang="ru-RU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sz="28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7408" y="2444206"/>
            <a:ext cx="709093" cy="216024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26" name="Picture 2" descr="C:\Users\akosh\Desktop\онлайн дарс\odamchalar\FB_IMG_1602135197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300" y="2204865"/>
            <a:ext cx="4104456" cy="268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248011" y="645333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8665" y="1268760"/>
            <a:ext cx="11593288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ustundagi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ustundan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9291" y="3168733"/>
            <a:ext cx="5427295" cy="72008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faslida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89012" y="5805264"/>
            <a:ext cx="5313348" cy="72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yog‘adi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4047" y="4063243"/>
            <a:ext cx="5404992" cy="72008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Bahorda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qushlar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17068" y="3168733"/>
            <a:ext cx="5252845" cy="72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issiq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o‘lkalardan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uchib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000" y="4941168"/>
            <a:ext cx="5428039" cy="72008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Daraxtlarning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barglari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89012" y="4075891"/>
            <a:ext cx="5280901" cy="72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kuz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faslida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sarg‘ayadi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9793" y="5805264"/>
            <a:ext cx="5453500" cy="72008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Iyun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iyul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avgust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89012" y="4941168"/>
            <a:ext cx="5280901" cy="72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faslining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oylaridir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371" y="2204864"/>
            <a:ext cx="11531915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Найдите продолжение предложений со второго столбика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5"/>
          </p:nvPr>
        </p:nvSpPr>
        <p:spPr>
          <a:xfrm>
            <a:off x="7320136" y="6525344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29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5238" y="1628800"/>
            <a:ext cx="11515801" cy="72008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faslida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qor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yog‘adi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5239" y="2852936"/>
            <a:ext cx="11515801" cy="72008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Bahorda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qushlar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issiq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o‘lkalardan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uchib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8892" y="4221088"/>
            <a:ext cx="11515801" cy="72008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Daraxtlarning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barglari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kuz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faslida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sarg‘ayadi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4103" y="5589240"/>
            <a:ext cx="11515801" cy="72008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Iyun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iyul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avgust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yoz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faslining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oylaridir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5"/>
          </p:nvPr>
        </p:nvSpPr>
        <p:spPr>
          <a:xfrm>
            <a:off x="7136605" y="645333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3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9356" y="1312132"/>
            <a:ext cx="11665296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O‘simliklar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qiziqarli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sovuqqa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chidamli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yuqori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darajagacha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sovuqqa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bardosh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yuzida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mingdan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zaharli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o‘simliklar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32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Dunyoda</a:t>
            </a: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qo‘ziqorin</a:t>
            </a: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</a:t>
            </a: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borki</a:t>
            </a: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mazasi</a:t>
            </a: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tovuq</a:t>
            </a: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go‘shti</a:t>
            </a: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mazasini</a:t>
            </a: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eslatib</a:t>
            </a: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yuboradi</a:t>
            </a: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Braziliyada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rostlaganki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sharbati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dizel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yoqilg‘isi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o‘rnida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ishlatiladi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185331" y="6338573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27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9356" y="1312132"/>
            <a:ext cx="11665296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31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yuzida</a:t>
            </a:r>
            <a:r>
              <a:rPr lang="en-US" sz="3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hali</a:t>
            </a:r>
            <a:r>
              <a:rPr lang="en-US" sz="3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sz="3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paydo</a:t>
            </a:r>
            <a:r>
              <a:rPr lang="en-US" sz="3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bo‘lmay</a:t>
            </a:r>
            <a:r>
              <a:rPr lang="en-US" sz="3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turib</a:t>
            </a:r>
            <a:r>
              <a:rPr lang="en-US" sz="3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yovvoyi</a:t>
            </a:r>
            <a:r>
              <a:rPr lang="en-US" sz="3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atirgullar</a:t>
            </a:r>
            <a:r>
              <a:rPr lang="en-US" sz="3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3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3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1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Janubiy</a:t>
            </a:r>
            <a:r>
              <a:rPr lang="en-US" sz="3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Afrikada</a:t>
            </a:r>
            <a:r>
              <a:rPr lang="en-US" sz="3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o‘sadigan</a:t>
            </a:r>
            <a:r>
              <a:rPr lang="en-US" sz="3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fikus</a:t>
            </a:r>
            <a:r>
              <a:rPr lang="en-US" sz="3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guli</a:t>
            </a:r>
            <a:r>
              <a:rPr lang="en-US" sz="3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</a:t>
            </a:r>
            <a:r>
              <a:rPr lang="en-US" sz="3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ildizli</a:t>
            </a:r>
            <a:r>
              <a:rPr lang="en-US" sz="3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o‘simlikdir</a:t>
            </a:r>
            <a:r>
              <a:rPr lang="en-US" sz="3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ildizi</a:t>
            </a:r>
            <a:r>
              <a:rPr lang="en-US" sz="3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120 </a:t>
            </a:r>
            <a:r>
              <a:rPr lang="en-US" sz="31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metrgacha</a:t>
            </a:r>
            <a:r>
              <a:rPr lang="en-US" sz="3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yetadi</a:t>
            </a:r>
            <a:r>
              <a:rPr lang="en-US" sz="3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3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1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O‘rtacha</a:t>
            </a:r>
            <a:r>
              <a:rPr lang="en-US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kattalikdagi</a:t>
            </a:r>
            <a:r>
              <a:rPr lang="en-US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daraxtdan</a:t>
            </a:r>
            <a:r>
              <a:rPr lang="en-US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120 ta </a:t>
            </a:r>
            <a:r>
              <a:rPr lang="en-US" sz="31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qalam</a:t>
            </a:r>
            <a:r>
              <a:rPr lang="en-US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yasash</a:t>
            </a:r>
            <a:r>
              <a:rPr lang="en-US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3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1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3100" b="1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tog‘larida</a:t>
            </a:r>
            <a:r>
              <a:rPr lang="en-US" sz="31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31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umr</a:t>
            </a:r>
            <a:r>
              <a:rPr lang="en-US" sz="31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ko‘ruvchi</a:t>
            </a:r>
            <a:r>
              <a:rPr lang="en-US" sz="31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1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o‘simlik</a:t>
            </a:r>
            <a:r>
              <a:rPr lang="en-US" sz="31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o‘sadi</a:t>
            </a:r>
            <a:r>
              <a:rPr lang="en-US" sz="31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3100" b="1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umri</a:t>
            </a:r>
            <a:r>
              <a:rPr lang="en-US" sz="31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davomida</a:t>
            </a:r>
            <a:r>
              <a:rPr lang="en-US" sz="31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00" b="1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aniqrog‘I</a:t>
            </a:r>
            <a:r>
              <a:rPr lang="en-US" sz="31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150 </a:t>
            </a:r>
            <a:r>
              <a:rPr lang="en-US" sz="3100" b="1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yilda</a:t>
            </a:r>
            <a:r>
              <a:rPr lang="en-US" sz="31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1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31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gullaydi</a:t>
            </a:r>
            <a:r>
              <a:rPr lang="en-US" sz="31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1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sz="2800" dirty="0" smtClean="0"/>
          </a:p>
          <a:p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05619" y="6460994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87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87688" y="1844823"/>
            <a:ext cx="5472608" cy="20383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 descr="C:\Users\akosh\Desktop\онлайн дарс\tabiat\images (7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372" b="54487"/>
          <a:stretch/>
        </p:blipFill>
        <p:spPr bwMode="auto">
          <a:xfrm>
            <a:off x="335360" y="2008080"/>
            <a:ext cx="2585040" cy="23412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Рисунок 8" descr="C:\Users\akosh\Desktop\онлайн дарс\tabiat\images (7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4" b="51923"/>
          <a:stretch/>
        </p:blipFill>
        <p:spPr bwMode="auto">
          <a:xfrm>
            <a:off x="6240016" y="4349313"/>
            <a:ext cx="2643418" cy="21891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Рисунок 9" descr="C:\Users\akosh\Desktop\онлайн дарс\tabiat\images (7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512" r="49537" b="8975"/>
          <a:stretch/>
        </p:blipFill>
        <p:spPr bwMode="auto">
          <a:xfrm>
            <a:off x="3359696" y="4296699"/>
            <a:ext cx="2664296" cy="219721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Рисунок 10" descr="C:\Users\akosh\Desktop\онлайн дарс\tabiat\images (7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86" t="46153" b="8334"/>
          <a:stretch/>
        </p:blipFill>
        <p:spPr bwMode="auto">
          <a:xfrm>
            <a:off x="9195919" y="2073727"/>
            <a:ext cx="2736304" cy="21891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20136" y="649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32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32430" y="1326848"/>
            <a:ext cx="6775938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O‘zingizga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yoqqan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so‘zlab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600" dirty="0" smtClean="0">
                <a:solidFill>
                  <a:srgbClr val="7030A0"/>
                </a:solidFill>
              </a:rPr>
              <a:t> </a:t>
            </a:r>
            <a:endParaRPr lang="ru-RU" sz="2600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2430" y="2094710"/>
            <a:ext cx="6775938" cy="44644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yoqadi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borliq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oltin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kiradi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Barglarning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shitirlab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to‘kilishi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sokinlik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bag‘ishlaydi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dehqonlar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hosillarini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oladilar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Kuzda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do‘lana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yong‘oq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mevalar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pishadi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Kuzgi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yomg‘irlar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o‘zgacha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kayfiyat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r>
              <a:rPr lang="ru-RU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tabiat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90" y="2094710"/>
            <a:ext cx="2228709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kosh\Desktop\онлайн дарс\tabiat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2276872"/>
            <a:ext cx="2228709" cy="426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4875" y="6451484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</a:t>
            </a:r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r>
              <a:rPr lang="en-US" sz="1400" dirty="0" smtClean="0">
                <a:solidFill>
                  <a:srgbClr val="FF0000"/>
                </a:solidFill>
              </a:rPr>
              <a:t>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81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Tabiat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iqlim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35460" y="1268760"/>
            <a:ext cx="4896544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fasli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kosh\Desktop\онлайн дарс\tabiat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1297814"/>
            <a:ext cx="4536504" cy="5227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3352" y="1844824"/>
            <a:ext cx="6912768" cy="46805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toʻrt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biridir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fasli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Bahor"/>
              </a:rPr>
              <a:t>bahor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tooltip="Kuz"/>
              </a:rPr>
              <a:t>kuz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fasllarining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fasli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shimoliy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yarimsharda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kundan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boshlab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kunlikgacha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etadi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issiq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Moʻtadil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mintaqada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jumladan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Oʻzbekistonda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iyun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iyul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avgust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20136" y="652534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87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Tabiat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iqlim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35460" y="1268760"/>
            <a:ext cx="4896544" cy="4320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Kuz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fasli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7348" y="1844824"/>
            <a:ext cx="6732748" cy="46805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Kuz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Yoz"/>
              </a:rPr>
              <a:t>yoz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Qish"/>
              </a:rPr>
              <a:t>qish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fasldir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Shartli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sentabr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oktabr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noyabr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oylarini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Janubiy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sharida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hukmronlik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Kuz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kelganda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asta-sekin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kunlar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qisqarib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tunlar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uzaya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boshlaydi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Sovuq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shamolli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yomgʻirli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kunlar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koʻpayadi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endParaRPr lang="en-US" sz="2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o‘simliklarning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barglari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sargʻay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u-RU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boshlaydi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098" name="Picture 2" descr="C:\Users\akosh\Desktop\онлайн дарс\tabiat\images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1340768"/>
            <a:ext cx="4608512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464152" y="6525344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11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Tabiat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iqlim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35460" y="1247473"/>
            <a:ext cx="4896544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7358" y="1846566"/>
            <a:ext cx="6732748" cy="46805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toʻrt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fasldan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boʻlib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Kuz"/>
              </a:rPr>
              <a:t>kuz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Bahor"/>
              </a:rPr>
              <a:t>bahor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fasllarining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sovuq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fasldir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oydan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iboratdir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iqlim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darajasi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minusga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boshlaydi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sababli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sovuq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yogʻingarchiliklar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boshlaydi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moʻtadil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mintaqalarda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jumladan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Oʻzbekistonda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dekabr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yanvar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fevral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oylarini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oʻz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C:\Users\akosh\Desktop\онлайн дарс\tabiat\729_486_59db80443592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1247472"/>
            <a:ext cx="4711477" cy="5279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92144" y="6527085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14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Tabiat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iqlim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35460" y="1247473"/>
            <a:ext cx="4896544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fasli</a:t>
            </a: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7358" y="1823990"/>
            <a:ext cx="6426714" cy="46805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5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fasli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toʻrt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Fasl"/>
              </a:rPr>
              <a:t>fasldan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boʻlib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Qish"/>
              </a:rPr>
              <a:t>qish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 tooltip="Yoz"/>
              </a:rPr>
              <a:t>yoz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fasllarining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oʻrtasida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Fasl"/>
              </a:rPr>
              <a:t>fasldir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fasli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oydan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Bahorda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daraxtlar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gʻuncha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tugadi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kunlar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asta-sekin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isiy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boshlaydi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4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faslda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faslida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yogʻib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oʻtgan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qorlarning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erishi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koʻp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miqdorda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 tooltip="Yomgʻir"/>
              </a:rPr>
              <a:t>yomgʻir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6" tooltip="Doʻl"/>
              </a:rPr>
              <a:t>doʻl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yogʻinlarning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yogʻishi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omborlarini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koʻl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koʻlmaklarning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toʻlishiga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boʻladi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7" tooltip="Chaqmoq"/>
              </a:rPr>
              <a:t>Chaqmoq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8" tooltip="Momoqaldiroq (sahifa yaratilmagan)"/>
              </a:rPr>
              <a:t>Momoqaldiroq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hodisalari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koʻp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faslida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roʻy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beradi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C:\Users\akosh\Desktop\онлайн дарс\tabiat\Без названия (9)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112" y="1328154"/>
            <a:ext cx="4824536" cy="5198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248128" y="6504510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99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9731" y="1268760"/>
            <a:ext cx="11593288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bo‘lishsizlik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kesimi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inkor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algn="ctr"/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C:\Users\akosh\Desktop\онлайн дарс\odamchalar\FB_IMG_1600933397502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11"/>
          <a:stretch/>
        </p:blipFill>
        <p:spPr bwMode="auto">
          <a:xfrm>
            <a:off x="1199456" y="3789040"/>
            <a:ext cx="3888432" cy="237288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37259" y="6309900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45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bo‘lishsizlik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9919" y="2204864"/>
            <a:ext cx="11593288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……   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kutmagandi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9919" y="3356992"/>
            <a:ext cx="11593288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   bola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onasini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istamaydi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0011" y="4509120"/>
            <a:ext cx="11593288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………      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bormaymiz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3352" y="5661248"/>
            <a:ext cx="11593288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…………   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qolmasdilar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47928" y="2456892"/>
            <a:ext cx="21602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83432" y="3609020"/>
            <a:ext cx="24482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23792" y="4761148"/>
            <a:ext cx="27363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433120" y="5913276"/>
            <a:ext cx="27363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5"/>
          </p:nvPr>
        </p:nvSpPr>
        <p:spPr>
          <a:xfrm>
            <a:off x="7171448" y="6525344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8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ettiring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9376" y="2276872"/>
            <a:ext cx="4392488" cy="86409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2081" y="3861048"/>
            <a:ext cx="4392488" cy="86409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qilsang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7270" y="5373216"/>
            <a:ext cx="4392488" cy="86409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392144" y="5373216"/>
            <a:ext cx="4392488" cy="86409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ekkanini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o‘radi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92144" y="3851085"/>
            <a:ext cx="4392488" cy="86409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ulug‘lik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sari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yuksalasan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92144" y="2305926"/>
            <a:ext cx="4392488" cy="86409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sinmas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5159896" y="2492896"/>
            <a:ext cx="194421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5159896" y="4041068"/>
            <a:ext cx="194421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186500" y="5553236"/>
            <a:ext cx="194421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5"/>
          </p:nvPr>
        </p:nvSpPr>
        <p:spPr>
          <a:xfrm>
            <a:off x="7392144" y="645333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5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5270</TotalTime>
  <Words>464</Words>
  <Application>Microsoft Office PowerPoint</Application>
  <PresentationFormat>Произвольный</PresentationFormat>
  <Paragraphs>111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485</cp:revision>
  <dcterms:created xsi:type="dcterms:W3CDTF">2020-08-03T09:44:14Z</dcterms:created>
  <dcterms:modified xsi:type="dcterms:W3CDTF">2020-12-17T18:16:58Z</dcterms:modified>
</cp:coreProperties>
</file>