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1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73" autoAdjust="0"/>
    <p:restoredTop sz="94660"/>
  </p:normalViewPr>
  <p:slideViewPr>
    <p:cSldViewPr>
      <p:cViewPr>
        <p:scale>
          <a:sx n="71" d="100"/>
          <a:sy n="71" d="100"/>
        </p:scale>
        <p:origin x="-810" y="-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CF4BB-AD01-47F4-A2D4-15B7484098EA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BC59F-F5D2-4569-85A1-D08F9DDC6E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508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840B-90F5-4394-A064-7644CB6CE0A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01C88-8392-4FA8-A8D4-874A136590D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3381E-6B00-464A-B7F6-85B431E72F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5D4FF-1595-48AB-B3E0-3957D108F5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A6233-7DD8-41DB-A9AD-9557413D82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406D5-FC9A-43D8-BCC4-16CD1024E7C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Baho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uz.wikipedia.org/wiki/Kuz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Qish" TargetMode="External"/><Relationship Id="rId2" Type="http://schemas.openxmlformats.org/officeDocument/2006/relationships/hyperlink" Target="https://uz.wikipedia.org/wiki/Yoz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Bahor" TargetMode="External"/><Relationship Id="rId2" Type="http://schemas.openxmlformats.org/officeDocument/2006/relationships/hyperlink" Target="https://uz.wikipedia.org/wiki/Kuz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uz.wikipedia.org/w/index.php?title=Momoqaldiroq&amp;action=edit&amp;redlink=1" TargetMode="External"/><Relationship Id="rId3" Type="http://schemas.openxmlformats.org/officeDocument/2006/relationships/hyperlink" Target="https://uz.wikipedia.org/wiki/Qish" TargetMode="External"/><Relationship Id="rId7" Type="http://schemas.openxmlformats.org/officeDocument/2006/relationships/hyperlink" Target="https://uz.wikipedia.org/wiki/Chaqmoq" TargetMode="External"/><Relationship Id="rId2" Type="http://schemas.openxmlformats.org/officeDocument/2006/relationships/hyperlink" Target="https://uz.wikipedia.org/wiki/Fasl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uz.wikipedia.org/wiki/Do%CA%BBl" TargetMode="External"/><Relationship Id="rId5" Type="http://schemas.openxmlformats.org/officeDocument/2006/relationships/hyperlink" Target="https://uz.wikipedia.org/wiki/Yomg%CA%BBir" TargetMode="External"/><Relationship Id="rId4" Type="http://schemas.openxmlformats.org/officeDocument/2006/relationships/hyperlink" Target="https://uz.wikipedia.org/wiki/Yoz" TargetMode="External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775520" y="2204865"/>
            <a:ext cx="5688632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Tabiat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iqlim</a:t>
            </a:r>
            <a:endParaRPr lang="en-US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Bo‘lishsizlik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akosh\Desktop\онлайн дарс\odamchalar\FB_IMG_1602135197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300" y="2204865"/>
            <a:ext cx="4104456" cy="268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011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8665" y="1268760"/>
            <a:ext cx="1159328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9291" y="3168733"/>
            <a:ext cx="5427295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89012" y="5805264"/>
            <a:ext cx="5313348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yog‘adi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4047" y="4063243"/>
            <a:ext cx="5404992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17068" y="3168733"/>
            <a:ext cx="5252845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o‘lkalardan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1000" y="4941168"/>
            <a:ext cx="5428039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9012" y="4075891"/>
            <a:ext cx="5280901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sarg‘ayadi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9793" y="5805264"/>
            <a:ext cx="5453500" cy="7200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Iyun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89012" y="4941168"/>
            <a:ext cx="5280901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faslining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oylaridir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371" y="2204864"/>
            <a:ext cx="11531915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Найдите продолжение предложений со второго столбика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320136" y="652534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97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5238" y="1628800"/>
            <a:ext cx="11515801" cy="72008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yog‘adi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5239" y="2852936"/>
            <a:ext cx="11515801" cy="72008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o‘lkalardan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8892" y="4221088"/>
            <a:ext cx="11515801" cy="72008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sarg‘ayadi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4103" y="5589240"/>
            <a:ext cx="11515801" cy="72008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Iyun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faslining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oylaridir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136605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3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356" y="1312132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sovuqqa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chidamli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darajagacha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sovuqqa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bardosh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mingdan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zaharli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qo‘ziqorin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borki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mazasi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tovuq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go‘shti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mazasini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eslatib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yuboradi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Braziliyada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rostlaganki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sharbati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dizel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yoqilg‘isi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85331" y="633857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27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356" y="1312132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yovvoyi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atirgullar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Afrikada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o‘sadigan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fikus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ildizli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o‘simlikdir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metrgacha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yetadi</a:t>
            </a:r>
            <a:r>
              <a:rPr lang="en-US" sz="31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kattalikdagi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daraxtdan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 ta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tog‘larida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ko‘ruvchi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umri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aniqrog‘I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150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 err="1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gullaydi</a:t>
            </a:r>
            <a:r>
              <a:rPr lang="en-US" sz="3100" b="1" dirty="0" smtClean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1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2800" dirty="0" smtClean="0"/>
          </a:p>
          <a:p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05619" y="646099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87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87688" y="1844823"/>
            <a:ext cx="5472608" cy="20383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 descr="C:\Users\akosh\Desktop\онлайн дарс\tabiat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72" b="54487"/>
          <a:stretch/>
        </p:blipFill>
        <p:spPr bwMode="auto">
          <a:xfrm>
            <a:off x="335360" y="2008080"/>
            <a:ext cx="2585040" cy="23412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akosh\Desktop\онлайн дарс\tabiat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4" b="51923"/>
          <a:stretch/>
        </p:blipFill>
        <p:spPr bwMode="auto">
          <a:xfrm>
            <a:off x="6240016" y="4349313"/>
            <a:ext cx="2643418" cy="21891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C:\Users\akosh\Desktop\онлайн дарс\tabiat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512" r="49537" b="8975"/>
          <a:stretch/>
        </p:blipFill>
        <p:spPr bwMode="auto">
          <a:xfrm>
            <a:off x="3359696" y="4296699"/>
            <a:ext cx="2664296" cy="219721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tabiat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86" t="46153" b="8334"/>
          <a:stretch/>
        </p:blipFill>
        <p:spPr bwMode="auto">
          <a:xfrm>
            <a:off x="9195919" y="2073727"/>
            <a:ext cx="2736304" cy="218910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49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32430" y="1326848"/>
            <a:ext cx="677593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600" dirty="0" smtClean="0">
                <a:solidFill>
                  <a:srgbClr val="7030A0"/>
                </a:solidFill>
              </a:rPr>
              <a:t> </a:t>
            </a:r>
            <a:endParaRPr lang="ru-RU" sz="2600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2430" y="2094710"/>
            <a:ext cx="6775938" cy="4464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borliq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shitirlab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to‘kilishi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kayfiyat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ru-RU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tabiat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90" y="2094710"/>
            <a:ext cx="2228709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kosh\Desktop\онлайн дарс\tabiat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4392" y="2276872"/>
            <a:ext cx="2228709" cy="4264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4875" y="645148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</a:t>
            </a:r>
            <a:r>
              <a:rPr lang="en-US" sz="1400" b="1" dirty="0" smtClean="0">
                <a:solidFill>
                  <a:srgbClr val="FF0000"/>
                </a:solidFill>
              </a:rPr>
              <a:t>1</a:t>
            </a:r>
            <a:r>
              <a:rPr lang="en-US" sz="1400" dirty="0" smtClean="0">
                <a:solidFill>
                  <a:srgbClr val="FF0000"/>
                </a:solidFill>
              </a:rPr>
              <a:t>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35460" y="1268760"/>
            <a:ext cx="4896544" cy="43204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tabia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297814"/>
            <a:ext cx="4536504" cy="5227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3352" y="1844824"/>
            <a:ext cx="6912768" cy="46805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toʻrt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Bahor"/>
              </a:rPr>
              <a:t>bahor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Kuz"/>
              </a:rPr>
              <a:t>kuz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fasllarining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shimoliy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yarimsharda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kunlikgacha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Moʻtadil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mintaqada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877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35460" y="1268760"/>
            <a:ext cx="4896544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endParaRPr lang="ru-RU" sz="3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7348" y="1844824"/>
            <a:ext cx="6732748" cy="46805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Yoz"/>
              </a:rPr>
              <a:t>yoz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Qish"/>
              </a:rPr>
              <a:t>qish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sentabr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oktabr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hukmronlik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uzaya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shamolli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yomgʻirli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koʻpayadi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sargʻay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098" name="Picture 2" descr="C:\Users\akosh\Desktop\онлайн дарс\tabiat\images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1340768"/>
            <a:ext cx="460851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525344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11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35460" y="1247473"/>
            <a:ext cx="4896544" cy="43204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7358" y="1846566"/>
            <a:ext cx="6732748" cy="46805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toʻrt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Kuz"/>
              </a:rPr>
              <a:t>kuz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Bahor"/>
              </a:rPr>
              <a:t>bahor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fasllarining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iboratdir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minusga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yogʻingarchiliklar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moʻtadil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mintaqalarda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oylarini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tabiat\729_486_59db80443592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1247472"/>
            <a:ext cx="4711477" cy="527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527085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4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35460" y="1247473"/>
            <a:ext cx="4896544" cy="4320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32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7358" y="1823990"/>
            <a:ext cx="6426714" cy="46805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5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toʻrt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Fasl"/>
              </a:rPr>
              <a:t>fasldan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Qish"/>
              </a:rPr>
              <a:t>qish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Yoz"/>
              </a:rPr>
              <a:t>yoz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fasllarining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oʻrtasida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Fasl"/>
              </a:rPr>
              <a:t>fasldir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gʻuncha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tugadi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isiy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yogʻib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oʻtgan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qorlarning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 tooltip="Yomgʻir"/>
              </a:rPr>
              <a:t>yomgʻir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Doʻl"/>
              </a:rPr>
              <a:t>doʻl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yogʻinlarning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yogʻishi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omborlarini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koʻl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koʻlmaklarning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toʻlishiga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boʻladi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 tooltip="Chaqmoq"/>
              </a:rPr>
              <a:t>Chaqmoq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 tooltip="Momoqaldiroq (sahifa yaratilmagan)"/>
              </a:rPr>
              <a:t>Momoqaldiroq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hodisalari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faslida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roʻy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akosh\Desktop\онлайн дарс\tabiat\Без названия (9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112" y="1328154"/>
            <a:ext cx="4824536" cy="5198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8128" y="650451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99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9731" y="1268760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odamchalar\FB_IMG_1600933397502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11"/>
          <a:stretch/>
        </p:blipFill>
        <p:spPr bwMode="auto">
          <a:xfrm>
            <a:off x="1199456" y="3789040"/>
            <a:ext cx="3888432" cy="237288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37259" y="630990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4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919" y="2204864"/>
            <a:ext cx="11593288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kutmagandi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9919" y="3356992"/>
            <a:ext cx="11593288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   bola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istamaydi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0011" y="4509120"/>
            <a:ext cx="11593288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bormaymiz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5661248"/>
            <a:ext cx="11593288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…………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qolmasdilar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47928" y="2456892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83432" y="3609020"/>
            <a:ext cx="24482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23792" y="4761148"/>
            <a:ext cx="27363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33120" y="5913276"/>
            <a:ext cx="27363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171448" y="6525344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79376" y="2276872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2081" y="3861048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87270" y="5373216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92144" y="5373216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ekkanini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92144" y="3851085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sari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yuksalasan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92144" y="2305926"/>
            <a:ext cx="4392488" cy="86409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sinmas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159896" y="2492896"/>
            <a:ext cx="194421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159896" y="4041068"/>
            <a:ext cx="194421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186500" y="5553236"/>
            <a:ext cx="194421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459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5270</TotalTime>
  <Words>464</Words>
  <Application>Microsoft Office PowerPoint</Application>
  <PresentationFormat>Произвольный</PresentationFormat>
  <Paragraphs>111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485</cp:revision>
  <dcterms:created xsi:type="dcterms:W3CDTF">2020-08-03T09:44:14Z</dcterms:created>
  <dcterms:modified xsi:type="dcterms:W3CDTF">2020-12-17T18:16:58Z</dcterms:modified>
</cp:coreProperties>
</file>