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06" r:id="rId3"/>
    <p:sldId id="328" r:id="rId4"/>
    <p:sldId id="329" r:id="rId5"/>
    <p:sldId id="330" r:id="rId6"/>
    <p:sldId id="331" r:id="rId7"/>
    <p:sldId id="335" r:id="rId8"/>
    <p:sldId id="332" r:id="rId9"/>
    <p:sldId id="327" r:id="rId10"/>
    <p:sldId id="333" r:id="rId11"/>
    <p:sldId id="334" r:id="rId12"/>
    <p:sldId id="337" r:id="rId13"/>
    <p:sldId id="336" r:id="rId14"/>
    <p:sldId id="338" r:id="rId15"/>
    <p:sldId id="316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3" autoAdjust="0"/>
    <p:restoredTop sz="94660"/>
  </p:normalViewPr>
  <p:slideViewPr>
    <p:cSldViewPr>
      <p:cViewPr>
        <p:scale>
          <a:sx n="71" d="100"/>
          <a:sy n="71" d="100"/>
        </p:scale>
        <p:origin x="-810" y="-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A04C9A-C4DF-4D63-97FC-8958B39EBD8B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88D757-7462-4C12-B9EE-46838647FE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112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F2BAB-32D9-4418-9DA5-6964EB45A8C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E017E7-086A-4727-AA19-02A325754F4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4495F1-26A1-4DF4-8D8E-24DC1BBAB5FD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C2EB0-1070-479A-A251-AD1717C0F69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FC319-505E-4BC7-985E-15A4FD7F80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4199-B629-4D1A-96F2-BCF730C4AD71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5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4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9.jpeg"/><Relationship Id="rId11" Type="http://schemas.openxmlformats.org/officeDocument/2006/relationships/image" Target="../media/image2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775520" y="2204865"/>
            <a:ext cx="5688632" cy="264516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Tabiat</a:t>
            </a:r>
            <a:r>
              <a:rPr lang="en-US" sz="40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40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4000" b="1" dirty="0" err="1" smtClean="0">
                <a:solidFill>
                  <a:srgbClr val="2365C7"/>
                </a:solidFill>
                <a:latin typeface="Arial"/>
                <a:cs typeface="Arial"/>
              </a:rPr>
              <a:t>iqlim</a:t>
            </a:r>
            <a:endParaRPr lang="en-US" sz="40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ru-RU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Bo‘lishsizlik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7408" y="2444206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026" name="Picture 2" descr="C:\Documents and Settings\User\Рабочий стол\tabiat\Без названия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2348880"/>
            <a:ext cx="2956865" cy="25011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543009" cy="21602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3" descr="C:\Documents and Settings\User\Рабочий стол\tabiat\Без названия (9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412776"/>
            <a:ext cx="5472608" cy="5112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16-конечная звезда 3"/>
          <p:cNvSpPr/>
          <p:nvPr/>
        </p:nvSpPr>
        <p:spPr>
          <a:xfrm>
            <a:off x="6633410" y="1340219"/>
            <a:ext cx="4968552" cy="1064078"/>
          </a:xfrm>
          <a:prstGeom prst="star16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ahor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731532" y="5557840"/>
            <a:ext cx="2772308" cy="82678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daraxtlar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gullaydi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731532" y="4293096"/>
            <a:ext cx="2772308" cy="84435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qushlar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uchib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731532" y="3083831"/>
            <a:ext cx="2772308" cy="79490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tabiat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uyg‘onadi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Рисунок 12" descr="C:\Documents and Settings\User\Рабочий стол\tabiat\images (17)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59"/>
          <a:stretch/>
        </p:blipFill>
        <p:spPr bwMode="auto">
          <a:xfrm>
            <a:off x="6095998" y="2424223"/>
            <a:ext cx="804545" cy="572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Documents and Settings\User\Рабочий стол\tabiat\images (17)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59"/>
          <a:stretch/>
        </p:blipFill>
        <p:spPr bwMode="auto">
          <a:xfrm>
            <a:off x="10720567" y="3592355"/>
            <a:ext cx="804545" cy="572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Documents and Settings\User\Рабочий стол\tabiat\images (17).jpg"/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59"/>
          <a:stretch/>
        </p:blipFill>
        <p:spPr bwMode="auto">
          <a:xfrm>
            <a:off x="6157319" y="5398463"/>
            <a:ext cx="804545" cy="572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Рисунок 18" descr="C:\Documents and Settings\User\Рабочий стол\tabiat\скачанные файлы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72" t="45208" r="5000" b="15782"/>
          <a:stretch/>
        </p:blipFill>
        <p:spPr bwMode="auto">
          <a:xfrm rot="208684">
            <a:off x="6580594" y="3807619"/>
            <a:ext cx="743585" cy="715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C:\Documents and Settings\User\Рабочий стол\tabiat\скачанные файлы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72" t="45208" r="5000" b="15782"/>
          <a:stretch/>
        </p:blipFill>
        <p:spPr bwMode="auto">
          <a:xfrm rot="695235">
            <a:off x="10898689" y="5465856"/>
            <a:ext cx="743585" cy="715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Рисунок 16" descr="C:\Documents and Settings\User\Рабочий стол\tabiat\скачанные файлы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72" t="45208" r="5000" b="15782"/>
          <a:stretch/>
        </p:blipFill>
        <p:spPr bwMode="auto">
          <a:xfrm rot="6609729">
            <a:off x="10870966" y="2366357"/>
            <a:ext cx="743585" cy="715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900543" y="6379635"/>
            <a:ext cx="5119071" cy="291417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512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99356" y="1319481"/>
            <a:ext cx="11665296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Olmoshlarni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almashtirib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namunadagidek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99356" y="2420888"/>
            <a:ext cx="1166529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qaysingiz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9356" y="3140968"/>
            <a:ext cx="2916324" cy="5040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Namuna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95400" y="3749605"/>
            <a:ext cx="2160240" cy="100811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388188" y="3580961"/>
            <a:ext cx="2576464" cy="100811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uzmoq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95800" y="3317557"/>
            <a:ext cx="3456384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qovunlar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95800" y="4037637"/>
            <a:ext cx="3456384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uzumlar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66002" y="4645786"/>
            <a:ext cx="3456384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tarvuzlar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>
            <a:stCxn id="6" idx="6"/>
          </p:cNvCxnSpPr>
          <p:nvPr/>
        </p:nvCxnSpPr>
        <p:spPr>
          <a:xfrm flipV="1">
            <a:off x="2855640" y="3504927"/>
            <a:ext cx="1253552" cy="74873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6" idx="6"/>
          </p:cNvCxnSpPr>
          <p:nvPr/>
        </p:nvCxnSpPr>
        <p:spPr>
          <a:xfrm>
            <a:off x="2855640" y="4253661"/>
            <a:ext cx="12535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6"/>
          </p:cNvCxnSpPr>
          <p:nvPr/>
        </p:nvCxnSpPr>
        <p:spPr>
          <a:xfrm>
            <a:off x="2855640" y="4253661"/>
            <a:ext cx="1253552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7" idx="2"/>
          </p:cNvCxnSpPr>
          <p:nvPr/>
        </p:nvCxnSpPr>
        <p:spPr>
          <a:xfrm flipH="1" flipV="1">
            <a:off x="8005066" y="3577443"/>
            <a:ext cx="1383122" cy="5075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7" idx="2"/>
          </p:cNvCxnSpPr>
          <p:nvPr/>
        </p:nvCxnSpPr>
        <p:spPr>
          <a:xfrm flipH="1">
            <a:off x="8077074" y="4085017"/>
            <a:ext cx="131111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7" idx="2"/>
          </p:cNvCxnSpPr>
          <p:nvPr/>
        </p:nvCxnSpPr>
        <p:spPr>
          <a:xfrm flipH="1">
            <a:off x="8077074" y="4085017"/>
            <a:ext cx="1311114" cy="6051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299356" y="5301208"/>
            <a:ext cx="3600400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qovunlarni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223792" y="5301208"/>
            <a:ext cx="3600400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uzumlarni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8162620" y="5296472"/>
            <a:ext cx="3600400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tarvuzlarni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uzdik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6648631" y="6510681"/>
            <a:ext cx="5479113" cy="291417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419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10" grpId="0" animBg="1"/>
      <p:bldP spid="11" grpId="0" animBg="1"/>
      <p:bldP spid="32" grpId="0" animBg="1"/>
      <p:bldP spid="33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99356" y="1412776"/>
            <a:ext cx="11665296" cy="57606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birimiz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qaysingiz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85964" y="2868738"/>
            <a:ext cx="2844316" cy="100811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biringiz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9048328" y="2851593"/>
            <a:ext cx="2916324" cy="1008112"/>
          </a:xfrm>
          <a:prstGeom prst="ellipse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-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uzmang</a:t>
            </a:r>
            <a:r>
              <a:rPr lang="en-US" sz="2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95800" y="2195114"/>
            <a:ext cx="3456384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qovunlar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95800" y="3166928"/>
            <a:ext cx="3456384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uzumlar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95800" y="4056870"/>
            <a:ext cx="3456384" cy="43204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tarvuzlar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3" name="Прямая соединительная линия 12"/>
          <p:cNvCxnSpPr>
            <a:stCxn id="6" idx="6"/>
          </p:cNvCxnSpPr>
          <p:nvPr/>
        </p:nvCxnSpPr>
        <p:spPr>
          <a:xfrm flipV="1">
            <a:off x="3130280" y="2474739"/>
            <a:ext cx="965520" cy="898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>
            <a:stCxn id="6" idx="6"/>
          </p:cNvCxnSpPr>
          <p:nvPr/>
        </p:nvCxnSpPr>
        <p:spPr>
          <a:xfrm>
            <a:off x="3130280" y="3372794"/>
            <a:ext cx="96552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>
            <a:stCxn id="6" idx="6"/>
          </p:cNvCxnSpPr>
          <p:nvPr/>
        </p:nvCxnSpPr>
        <p:spPr>
          <a:xfrm>
            <a:off x="3130280" y="3372794"/>
            <a:ext cx="1093512" cy="9001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>
            <a:stCxn id="7" idx="2"/>
          </p:cNvCxnSpPr>
          <p:nvPr/>
        </p:nvCxnSpPr>
        <p:spPr>
          <a:xfrm flipH="1" flipV="1">
            <a:off x="7824192" y="2474739"/>
            <a:ext cx="1224136" cy="88091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>
            <a:stCxn id="7" idx="2"/>
          </p:cNvCxnSpPr>
          <p:nvPr/>
        </p:nvCxnSpPr>
        <p:spPr>
          <a:xfrm flipH="1">
            <a:off x="8077074" y="3355649"/>
            <a:ext cx="9712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>
            <a:stCxn id="7" idx="2"/>
          </p:cNvCxnSpPr>
          <p:nvPr/>
        </p:nvCxnSpPr>
        <p:spPr>
          <a:xfrm flipH="1">
            <a:off x="7824192" y="3355649"/>
            <a:ext cx="1224136" cy="91724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Прямоугольник 31"/>
          <p:cNvSpPr/>
          <p:nvPr/>
        </p:nvSpPr>
        <p:spPr>
          <a:xfrm>
            <a:off x="299356" y="5301208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qovunlarni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4223792" y="5301208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uzumlarni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8162620" y="5296472"/>
            <a:ext cx="3600400" cy="12241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biringiz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tarvuzlarni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uzmang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744072" y="6497234"/>
            <a:ext cx="5335097" cy="291417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7725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 animBg="1"/>
      <p:bldP spid="8" grpId="0" animBg="1"/>
      <p:bldP spid="10" grpId="0" animBg="1"/>
      <p:bldP spid="11" grpId="0" animBg="1"/>
      <p:bldP spid="32" grpId="0" animBg="1"/>
      <p:bldP spid="33" grpId="0" animBg="1"/>
      <p:bldP spid="3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268760"/>
            <a:ext cx="11593288" cy="43204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Qavs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ichida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so‘zlardan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48952" y="2348880"/>
            <a:ext cx="11593288" cy="42484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6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6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bayrami</a:t>
            </a:r>
            <a:endParaRPr lang="en-US" sz="26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bo‘yi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yetishtirilgan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yig‘ib-terib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olinadi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22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qachon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respublikamizning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shaharlarida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bayrami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o‘tkaziladi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bayrami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poliz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ekinlari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savdosi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tashkil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etiladi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Savdo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rastalarida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qancha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viloyatlardan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kelingan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uzum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anor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nok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anjir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qovun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tarvuz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kartoshka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piyoz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sabzi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turp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kabi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poliz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ekinlari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arzon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narxlarda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sotiladi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Dehqonlar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yetishtirgan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hosillarini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barcha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shaharliklarga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in’om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etadilar</a:t>
            </a:r>
            <a:r>
              <a:rPr lang="en-US" sz="2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48952" y="1769296"/>
            <a:ext cx="11593288" cy="43204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z-Cyrl-UZ" sz="2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Н</a:t>
            </a:r>
            <a:r>
              <a:rPr lang="uz-Cyrl-UZ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апишите подходящее слово данные в скобках.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75040" y="2993903"/>
            <a:ext cx="230425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32139" y="3526305"/>
            <a:ext cx="3104201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yili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96200" y="3484657"/>
            <a:ext cx="2232248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727848" y="4473116"/>
            <a:ext cx="2664296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585103" y="6021288"/>
            <a:ext cx="2167081" cy="36004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barchasini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5"/>
          </p:nvPr>
        </p:nvSpPr>
        <p:spPr>
          <a:xfrm>
            <a:off x="6668643" y="6524092"/>
            <a:ext cx="5371681" cy="21940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2206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2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kuzating</a:t>
            </a:r>
            <a:endParaRPr lang="en-US" sz="3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dunyosini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kuzatganmisiz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Daraxt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yaproqlarini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paydo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butoqlaridan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mevalar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ochilishini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bilasizmi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Men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sevaman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o‘tirib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kuzataman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Namozshomgullarning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ochilib-yopilishi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atirgul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g‘unchalarining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sekin-asta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kattalashishini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kishiga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zavq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bag‘ishlaydi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yummaydi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mushaklari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charchamaydi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biz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tunda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uxlashadi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Kun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bo‘yi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nurlaridan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oziq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ishlamaydilar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kunni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kutib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uxlaydilar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67773" y="6377943"/>
            <a:ext cx="4903049" cy="21940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20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kosh\Desktop\онлайн дарс\расмчалар\FB_IMG_15990336270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86" y="4005064"/>
            <a:ext cx="3094881" cy="2583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akosh\Desktop\онлайн дарс\расмчалар\FB_IMG_159903362459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7549" y="3983397"/>
            <a:ext cx="3196861" cy="25920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kosh\Desktop\онлайн дарс\расмчалар\FB_IMG_1599033622182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192" y="3933055"/>
            <a:ext cx="4032448" cy="26640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Блок-схема: решение 4"/>
          <p:cNvSpPr/>
          <p:nvPr/>
        </p:nvSpPr>
        <p:spPr>
          <a:xfrm>
            <a:off x="2057987" y="1268760"/>
            <a:ext cx="8136904" cy="2304256"/>
          </a:xfrm>
          <a:prstGeom prst="flowChartDecisi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yoqqan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fasl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888088" y="6465840"/>
            <a:ext cx="5119073" cy="219127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647728" y="1268760"/>
            <a:ext cx="53645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43862" y="1853878"/>
            <a:ext cx="5616624" cy="476252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O‘xshashi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go‘zal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Dostonlarda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bitgan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guliston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Chiroylidir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go‘yo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yuvar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kokilin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Qorli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tog‘lar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vodiylar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yashnar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qoshida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atrofga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yoyganda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gilam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Aslo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ko‘klam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>
              <a:lnSpc>
                <a:spcPct val="150000"/>
              </a:lnSpc>
            </a:pP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330026" y="1853879"/>
            <a:ext cx="5616624" cy="4762527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qurtlar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ipak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to‘qiydi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qushlar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g‘azal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qorning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taglarida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Bahor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so‘ylaydi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olqish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Pazandasi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shirmon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Qarilari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kutadi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mehmon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shundayin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ajib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diyordir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Ko‘rmaganlar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doim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xumordir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827577" y="6408358"/>
            <a:ext cx="5119073" cy="238463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1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4141" y="1740730"/>
            <a:ext cx="5472608" cy="43629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Tabiat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iqlim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35360" y="1740730"/>
            <a:ext cx="2808312" cy="5361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5360" y="2393250"/>
            <a:ext cx="2808312" cy="5361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aprel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3112332"/>
            <a:ext cx="2808312" cy="5361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5360" y="4221088"/>
            <a:ext cx="2808312" cy="5361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sentabr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0262" y="4909630"/>
            <a:ext cx="2808312" cy="5361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oktabr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0262" y="5567570"/>
            <a:ext cx="2808312" cy="53614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noyabr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048328" y="1743054"/>
            <a:ext cx="2808312" cy="5361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iyun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9048328" y="2411016"/>
            <a:ext cx="2808312" cy="5361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iyul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048328" y="3112332"/>
            <a:ext cx="2808312" cy="53614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avgust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9040307" y="4221088"/>
            <a:ext cx="2808312" cy="5361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dekabr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040307" y="4853115"/>
            <a:ext cx="2808312" cy="5361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yanvar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048328" y="5486116"/>
            <a:ext cx="2808312" cy="53614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fevral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76120" y="6453336"/>
            <a:ext cx="4903049" cy="214863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0397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qo‘llanganda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ayrim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bo‘lishsizlik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olmoshlariga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avval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so‘ngra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kelishik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+ 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imiz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+-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ning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</a:t>
            </a:r>
            <a:r>
              <a:rPr lang="en-US" sz="3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-da, -</a:t>
            </a:r>
            <a:r>
              <a:rPr lang="en-US" sz="3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dan</a:t>
            </a:r>
            <a:endParaRPr lang="en-US" sz="3000" b="1" dirty="0" smtClean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                     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hech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qayer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ctr"/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C:\Documents and Settings\User\Рабочий стол\анимация китобчалар\FB_IMG_1601875635735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4221088"/>
            <a:ext cx="1980220" cy="2093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авая фигурная скобка 5"/>
          <p:cNvSpPr/>
          <p:nvPr/>
        </p:nvSpPr>
        <p:spPr>
          <a:xfrm>
            <a:off x="5447928" y="3645024"/>
            <a:ext cx="504056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877772" y="6381328"/>
            <a:ext cx="5119073" cy="21602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2821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040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Matnni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o‘qing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6408712" cy="460851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tabiati</a:t>
            </a:r>
            <a:r>
              <a:rPr lang="en-US" sz="28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2800" b="1" dirty="0">
                <a:latin typeface="Arial" pitchFamily="34" charset="0"/>
                <a:cs typeface="Arial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O‘zbekiston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dengiz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havzalaridan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ancha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joylashgan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yerning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iqlimi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quruq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mintaqada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davomida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yog‘ingarchilik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kamroq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quyoshli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ko‘proq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sovuq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davomli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sovuq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yanvar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eng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iyul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oylaridir</a:t>
            </a:r>
            <a:r>
              <a:rPr lang="en-US" sz="2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Documents and Settings\User\Рабочий стол\tabiat\images (7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487"/>
          <a:stretch/>
        </p:blipFill>
        <p:spPr bwMode="auto">
          <a:xfrm>
            <a:off x="6888088" y="2000128"/>
            <a:ext cx="5061175" cy="459722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6823135" y="6487647"/>
            <a:ext cx="5191079" cy="21940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704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3-topshiriq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86409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Rasmlarni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kuzating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Turli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fasllarda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tabiatda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yuz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beradigan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o‘zgarishlarni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tasvirlang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C:\Documents and Settings\User\Рабочий стол\tabiat\images (10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6492">
            <a:off x="2443159" y="5672225"/>
            <a:ext cx="761529" cy="670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 descr="C:\Documents and Settings\User\Рабочий стол\tabiat\images (12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9" t="5682" r="23295" b="30682"/>
          <a:stretch/>
        </p:blipFill>
        <p:spPr bwMode="auto">
          <a:xfrm rot="1144598">
            <a:off x="5365450" y="5957542"/>
            <a:ext cx="554164" cy="3772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Documents and Settings\User\Рабочий стол\tabiat\images (16).jpg"/>
          <p:cNvPicPr/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2" r="11932" b="18750"/>
          <a:stretch/>
        </p:blipFill>
        <p:spPr bwMode="auto">
          <a:xfrm>
            <a:off x="4860016" y="5112039"/>
            <a:ext cx="523875" cy="5118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Documents and Settings\User\Рабочий стол\tabiat\images (13)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2" t="17045" r="5114"/>
          <a:stretch/>
        </p:blipFill>
        <p:spPr bwMode="auto">
          <a:xfrm>
            <a:off x="8273043" y="5954475"/>
            <a:ext cx="584835" cy="4140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100" name="Picture 4" descr="C:\Documents and Settings\User\Рабочий стол\tabiat\images (11)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2048" y="5835761"/>
            <a:ext cx="737245" cy="4977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Documents and Settings\User\Рабочий стол\tabiat\images (14)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25220" y="4994668"/>
            <a:ext cx="735420" cy="511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Прямоугольник 17"/>
          <p:cNvSpPr/>
          <p:nvPr/>
        </p:nvSpPr>
        <p:spPr>
          <a:xfrm>
            <a:off x="242156" y="2285256"/>
            <a:ext cx="11737304" cy="85571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Рассмотрите рисунки. Опишите изменения </a:t>
            </a:r>
            <a:r>
              <a:rPr lang="ru-RU" sz="2800" b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происходящие в </a:t>
            </a:r>
            <a:r>
              <a:rPr lang="ru-RU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природе, в разные времена года.</a:t>
            </a:r>
            <a:endParaRPr lang="ru-RU" sz="28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9" name="Рисунок 18" descr="C:\Documents and Settings\User\Рабочий стол\tabiat\images (3).jpg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3935760" y="5910473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C:\Documents and Settings\User\Рабочий стол\tabiat\images (3).jpg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9494954" y="5892683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Рисунок 20" descr="C:\Documents and Settings\User\Рабочий стол\tabiat\images (3).jpg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7191857" y="4961821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Рисунок 21" descr="C:\Documents and Settings\User\Рабочий стол\tabiat\images (3).jpg"/>
          <p:cNvPicPr/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1811219" y="5011159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Рисунок 22" descr="C:\Documents and Settings\User\Рабочий стол\tabiat\images (18)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8"/>
          <a:stretch/>
        </p:blipFill>
        <p:spPr bwMode="auto">
          <a:xfrm>
            <a:off x="8959952" y="4901187"/>
            <a:ext cx="1023620" cy="6072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Рисунок 23" descr="C:\Documents and Settings\User\Рабочий стол\tabiat\images (18).jpg"/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8"/>
          <a:stretch/>
        </p:blipFill>
        <p:spPr bwMode="auto">
          <a:xfrm>
            <a:off x="479376" y="5835761"/>
            <a:ext cx="1023620" cy="6072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Рисунок 24" descr="C:\Documents and Settings\User\Рабочий стол\tabiat\скачанные файлы (1).jpg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6901170" y="5798796"/>
            <a:ext cx="877570" cy="6267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Рисунок 25" descr="C:\Documents and Settings\User\Рабочий стол\tabiat\скачанные файлы (1).jpg"/>
          <p:cNvPicPr/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3348877" y="5250573"/>
            <a:ext cx="877570" cy="6267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Рисунок 26" descr="C:\Documents and Settings\User\Рабочий стол\tabiat\images (4).jpg"/>
          <p:cNvPicPr/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51" t="49756"/>
          <a:stretch/>
        </p:blipFill>
        <p:spPr bwMode="auto">
          <a:xfrm>
            <a:off x="787607" y="3324861"/>
            <a:ext cx="2356065" cy="15763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Рисунок 27" descr="C:\Documents and Settings\User\Рабочий стол\tabiat\images (4).jpg"/>
          <p:cNvPicPr/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97" b="52275"/>
          <a:stretch/>
        </p:blipFill>
        <p:spPr bwMode="auto">
          <a:xfrm>
            <a:off x="3520258" y="3324861"/>
            <a:ext cx="2334688" cy="15763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Рисунок 28" descr="C:\Documents and Settings\User\Рабочий стол\tabiat\images (4).jpg"/>
          <p:cNvPicPr/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756" r="52747"/>
          <a:stretch/>
        </p:blipFill>
        <p:spPr bwMode="auto">
          <a:xfrm>
            <a:off x="6307251" y="3324860"/>
            <a:ext cx="2350585" cy="15763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0" name="Рисунок 29" descr="C:\Documents and Settings\User\Рабочий стол\tabiat\images (4).jpg"/>
          <p:cNvPicPr/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48" b="52275"/>
          <a:stretch/>
        </p:blipFill>
        <p:spPr bwMode="auto">
          <a:xfrm>
            <a:off x="9170143" y="3302727"/>
            <a:ext cx="2372224" cy="156637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Рисунок 30" descr="C:\Documents and Settings\User\Рабочий стол\tabiat\скачанные файлы.jpg"/>
          <p:cNvPicPr/>
          <p:nvPr/>
        </p:nvPicPr>
        <p:blipFill rotWithShape="1"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272" t="45208" r="5000" b="15782"/>
          <a:stretch/>
        </p:blipFill>
        <p:spPr bwMode="auto">
          <a:xfrm rot="208684">
            <a:off x="446848" y="5033057"/>
            <a:ext cx="743585" cy="7150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" name="Рисунок 31" descr="C:\Documents and Settings\User\Рабочий стол\tabiat\images (17).jpg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59"/>
          <a:stretch/>
        </p:blipFill>
        <p:spPr bwMode="auto">
          <a:xfrm>
            <a:off x="6006960" y="5337703"/>
            <a:ext cx="804545" cy="572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" name="Рисунок 32" descr="C:\Documents and Settings\User\Рабочий стол\tabiat\images (17).jpg"/>
          <p:cNvPicPr/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659"/>
          <a:stretch/>
        </p:blipFill>
        <p:spPr bwMode="auto">
          <a:xfrm>
            <a:off x="10076328" y="5250573"/>
            <a:ext cx="804545" cy="57277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6978913" y="6404545"/>
            <a:ext cx="5047065" cy="291418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563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User\Рабочий стол\tabiat\images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340" y="1484784"/>
            <a:ext cx="5508919" cy="50405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16-конечная звезда 3"/>
          <p:cNvSpPr/>
          <p:nvPr/>
        </p:nvSpPr>
        <p:spPr>
          <a:xfrm>
            <a:off x="6661498" y="1484784"/>
            <a:ext cx="4680520" cy="1064078"/>
          </a:xfrm>
          <a:prstGeom prst="star16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15604" y="2809362"/>
            <a:ext cx="2772308" cy="98751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issiq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615604" y="4065265"/>
            <a:ext cx="2772308" cy="96407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g‘arq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pishadi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7638342" y="5465930"/>
            <a:ext cx="2772308" cy="93755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abiat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musaffo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bo‘ladi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9" name="Picture 3" descr="C:\Documents and Settings\User\Рабочий стол\tabiat\images (10)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46492">
            <a:off x="6009095" y="2378774"/>
            <a:ext cx="953856" cy="9515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Рисунок 12" descr="C:\Documents and Settings\User\Рабочий стол\tabiat\images (12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09" t="5682" r="23295" b="30682"/>
          <a:stretch/>
        </p:blipFill>
        <p:spPr bwMode="auto">
          <a:xfrm rot="1144598">
            <a:off x="5998724" y="5448541"/>
            <a:ext cx="809361" cy="89764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Documents and Settings\User\Рабочий стол\tabiat\images (16).jpg"/>
          <p:cNvPicPr/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32" r="11932" b="18750"/>
          <a:stretch/>
        </p:blipFill>
        <p:spPr bwMode="auto">
          <a:xfrm>
            <a:off x="10814713" y="5689914"/>
            <a:ext cx="802037" cy="69141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Documents and Settings\User\Рабочий стол\tabiat\images (13).jpg"/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2" t="17045" r="5114"/>
          <a:stretch/>
        </p:blipFill>
        <p:spPr bwMode="auto">
          <a:xfrm rot="1475547">
            <a:off x="6536337" y="3929376"/>
            <a:ext cx="930416" cy="102742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100" name="Picture 4" descr="C:\Documents and Settings\User\Рабочий стол\tabiat\images (11)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1331" y="2924944"/>
            <a:ext cx="1008556" cy="752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C:\Documents and Settings\User\Рабочий стол\tabiat\images (14)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81330" y="4443090"/>
            <a:ext cx="1008556" cy="8719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915292" y="6525344"/>
            <a:ext cx="5119073" cy="16955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3881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User\Рабочий стол\tabiat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429744"/>
            <a:ext cx="5256584" cy="5112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16-конечная звезда 2"/>
          <p:cNvSpPr/>
          <p:nvPr/>
        </p:nvSpPr>
        <p:spPr>
          <a:xfrm>
            <a:off x="6371202" y="1421129"/>
            <a:ext cx="4680520" cy="1064078"/>
          </a:xfrm>
          <a:prstGeom prst="star16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602957" y="2742764"/>
            <a:ext cx="2772308" cy="95735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arglar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sarg‘ayadi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596188" y="4074665"/>
            <a:ext cx="2772308" cy="96067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soviy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boshlaydi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16658" y="5444061"/>
            <a:ext cx="2772308" cy="87908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omg‘ir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yog‘adi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Рисунок 9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6041921" y="2561493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Рисунок 10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10761035" y="3375041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6632313" y="3700119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Рисунок 12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 rot="2921089">
            <a:off x="11440800" y="4438187"/>
            <a:ext cx="471866" cy="47547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 rot="3013136">
            <a:off x="6632313" y="5754722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 rot="19502945">
            <a:off x="5899006" y="4456523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>
            <a:off x="10865877" y="5467694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Рисунок 17" descr="C:\Documents and Settings\User\Рабочий стол\tabiat\images (3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15" t="52666" r="27869" b="5912"/>
          <a:stretch/>
        </p:blipFill>
        <p:spPr bwMode="auto">
          <a:xfrm rot="19559866">
            <a:off x="11245684" y="1813286"/>
            <a:ext cx="581374" cy="57405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9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819976" y="6396603"/>
            <a:ext cx="5191081" cy="291417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3372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User\Рабочий стол\tabiat\Без названия (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53" y="1340768"/>
            <a:ext cx="5328592" cy="51125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16-конечная звезда 3"/>
          <p:cNvSpPr/>
          <p:nvPr/>
        </p:nvSpPr>
        <p:spPr>
          <a:xfrm>
            <a:off x="6478596" y="1375012"/>
            <a:ext cx="4680520" cy="1064078"/>
          </a:xfrm>
          <a:prstGeom prst="star16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Qish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 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fasli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694022" y="2636912"/>
            <a:ext cx="2772308" cy="8916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avo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soviydi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678615" y="3966201"/>
            <a:ext cx="2772308" cy="8825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yog‘adi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677490" y="5357445"/>
            <a:ext cx="2772308" cy="86829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suvlar</a:t>
            </a:r>
            <a:r>
              <a:rPr lang="en-US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muzlaydi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19" t="10853" r="2088" b="41085"/>
          <a:stretch/>
        </p:blipFill>
        <p:spPr bwMode="auto">
          <a:xfrm rot="20263919">
            <a:off x="6053524" y="4083818"/>
            <a:ext cx="737643" cy="59384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Рисунок 11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019" t="10853" r="2088" b="41085"/>
          <a:stretch/>
        </p:blipFill>
        <p:spPr bwMode="auto">
          <a:xfrm rot="20263919">
            <a:off x="10948250" y="5545888"/>
            <a:ext cx="761361" cy="59384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8" t="7752" r="71547" b="43411"/>
          <a:stretch/>
        </p:blipFill>
        <p:spPr bwMode="auto">
          <a:xfrm>
            <a:off x="6373641" y="5613222"/>
            <a:ext cx="657860" cy="62412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Рисунок 14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8" t="7752" r="71547" b="43411"/>
          <a:stretch/>
        </p:blipFill>
        <p:spPr bwMode="auto">
          <a:xfrm rot="18927733">
            <a:off x="11199605" y="1392712"/>
            <a:ext cx="657860" cy="78281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Рисунок 17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6702571" y="3108581"/>
            <a:ext cx="877570" cy="6267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Рисунок 18" descr="C:\Documents and Settings\User\Рабочий стол\tabiat\images (18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8"/>
          <a:stretch/>
        </p:blipFill>
        <p:spPr bwMode="auto">
          <a:xfrm>
            <a:off x="10770118" y="3305544"/>
            <a:ext cx="1023620" cy="60723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Рисунок 19" descr="C:\Documents and Settings\User\Рабочий стол\tabiat\images (18).jpg"/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5648"/>
          <a:stretch/>
        </p:blipFill>
        <p:spPr bwMode="auto">
          <a:xfrm>
            <a:off x="5971401" y="1340768"/>
            <a:ext cx="731170" cy="7315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1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2" name="Рисунок 21" descr="C:\Documents and Settings\User\Рабочий стол\tabiat\скачанные файлы (1).jp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92" t="45737" r="35981" b="6977"/>
          <a:stretch/>
        </p:blipFill>
        <p:spPr bwMode="auto">
          <a:xfrm>
            <a:off x="10580766" y="4520043"/>
            <a:ext cx="877570" cy="62676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6702422" y="6453336"/>
            <a:ext cx="5335097" cy="291417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5500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8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4908</TotalTime>
  <Words>633</Words>
  <Application>Microsoft Office PowerPoint</Application>
  <PresentationFormat>Произвольный</PresentationFormat>
  <Paragraphs>131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460</cp:revision>
  <dcterms:created xsi:type="dcterms:W3CDTF">2020-08-03T09:44:14Z</dcterms:created>
  <dcterms:modified xsi:type="dcterms:W3CDTF">2020-12-17T15:59:55Z</dcterms:modified>
</cp:coreProperties>
</file>