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95" r:id="rId4"/>
    <p:sldId id="296" r:id="rId5"/>
    <p:sldId id="300" r:id="rId6"/>
    <p:sldId id="301" r:id="rId7"/>
    <p:sldId id="298" r:id="rId8"/>
    <p:sldId id="297" r:id="rId9"/>
    <p:sldId id="303" r:id="rId10"/>
    <p:sldId id="302" r:id="rId11"/>
    <p:sldId id="304" r:id="rId12"/>
    <p:sldId id="305" r:id="rId13"/>
    <p:sldId id="306" r:id="rId14"/>
    <p:sldId id="307" r:id="rId15"/>
    <p:sldId id="308" r:id="rId16"/>
    <p:sldId id="309" r:id="rId17"/>
    <p:sldId id="310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061" autoAdjust="0"/>
  </p:normalViewPr>
  <p:slideViewPr>
    <p:cSldViewPr>
      <p:cViewPr varScale="1">
        <p:scale>
          <a:sx n="74" d="100"/>
          <a:sy n="74" d="100"/>
        </p:scale>
        <p:origin x="-528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8A049-BF93-48CC-9288-D749A5500F19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8373A-9E77-4DCE-B2D6-4C46B4408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687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1"/>
            <a:ext cx="103632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1" y="3840480"/>
            <a:ext cx="853440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Turayeva Munira Samatovna. Yashnobod tumani 231-maktab.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79B3F-656E-4184-9152-03A1EF55BA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402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4"/>
            <a:ext cx="10920096" cy="500009"/>
          </a:xfrm>
        </p:spPr>
        <p:txBody>
          <a:bodyPr lIns="0" tIns="0" rIns="0" bIns="0"/>
          <a:lstStyle>
            <a:lvl1pPr>
              <a:defRPr sz="3249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3" y="2289992"/>
            <a:ext cx="10435757" cy="292709"/>
          </a:xfrm>
        </p:spPr>
        <p:txBody>
          <a:bodyPr lIns="0" tIns="0" rIns="0" bIns="0"/>
          <a:lstStyle>
            <a:lvl1pPr>
              <a:defRPr sz="1902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Turayeva Munira Samatovna. Yashnobod tumani 231-maktab.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EE888-E220-4359-AFFA-26076F52509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68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4"/>
            <a:ext cx="10920096" cy="500009"/>
          </a:xfrm>
        </p:spPr>
        <p:txBody>
          <a:bodyPr lIns="0" tIns="0" rIns="0" bIns="0"/>
          <a:lstStyle>
            <a:lvl1pPr>
              <a:defRPr sz="3249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Turayeva Munira Samatovna. Yashnobod tumani 231-maktab.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11DEB-8C29-4DE8-987C-CFF0DBC3D1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631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4"/>
            <a:ext cx="10920096" cy="500009"/>
          </a:xfrm>
        </p:spPr>
        <p:txBody>
          <a:bodyPr lIns="0" tIns="0" rIns="0" bIns="0"/>
          <a:lstStyle>
            <a:lvl1pPr>
              <a:defRPr sz="3249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Turayeva Munira Samatovna. Yashnobod tumani 231-maktab.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93CE5-1F1F-4BAF-9A3F-6764D2E32E8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313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Turayeva Munira Samatovna. Yashnobod tumani 231-maktab.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E28DE-0022-4718-91FD-F55DEB3C63A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033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2853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354" y="150406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853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3" y="2289991"/>
            <a:ext cx="1043575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Turayeva Munira Samatovna. Yashnobod tumani 231-maktab.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C16F9-FD20-46F2-8169-81B89A1A671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76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662">
        <a:defRPr>
          <a:latin typeface="+mn-lt"/>
          <a:ea typeface="+mn-ea"/>
          <a:cs typeface="+mn-cs"/>
        </a:defRPr>
      </a:lvl2pPr>
      <a:lvl3pPr marL="1449324">
        <a:defRPr>
          <a:latin typeface="+mn-lt"/>
          <a:ea typeface="+mn-ea"/>
          <a:cs typeface="+mn-cs"/>
        </a:defRPr>
      </a:lvl3pPr>
      <a:lvl4pPr marL="2173986">
        <a:defRPr>
          <a:latin typeface="+mn-lt"/>
          <a:ea typeface="+mn-ea"/>
          <a:cs typeface="+mn-cs"/>
        </a:defRPr>
      </a:lvl4pPr>
      <a:lvl5pPr marL="2898648">
        <a:defRPr>
          <a:latin typeface="+mn-lt"/>
          <a:ea typeface="+mn-ea"/>
          <a:cs typeface="+mn-cs"/>
        </a:defRPr>
      </a:lvl5pPr>
      <a:lvl6pPr marL="3623310">
        <a:defRPr>
          <a:latin typeface="+mn-lt"/>
          <a:ea typeface="+mn-ea"/>
          <a:cs typeface="+mn-cs"/>
        </a:defRPr>
      </a:lvl6pPr>
      <a:lvl7pPr marL="4347972">
        <a:defRPr>
          <a:latin typeface="+mn-lt"/>
          <a:ea typeface="+mn-ea"/>
          <a:cs typeface="+mn-cs"/>
        </a:defRPr>
      </a:lvl7pPr>
      <a:lvl8pPr marL="5072634">
        <a:defRPr>
          <a:latin typeface="+mn-lt"/>
          <a:ea typeface="+mn-ea"/>
          <a:cs typeface="+mn-cs"/>
        </a:defRPr>
      </a:lvl8pPr>
      <a:lvl9pPr marL="579729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662">
        <a:defRPr>
          <a:latin typeface="+mn-lt"/>
          <a:ea typeface="+mn-ea"/>
          <a:cs typeface="+mn-cs"/>
        </a:defRPr>
      </a:lvl2pPr>
      <a:lvl3pPr marL="1449324">
        <a:defRPr>
          <a:latin typeface="+mn-lt"/>
          <a:ea typeface="+mn-ea"/>
          <a:cs typeface="+mn-cs"/>
        </a:defRPr>
      </a:lvl3pPr>
      <a:lvl4pPr marL="2173986">
        <a:defRPr>
          <a:latin typeface="+mn-lt"/>
          <a:ea typeface="+mn-ea"/>
          <a:cs typeface="+mn-cs"/>
        </a:defRPr>
      </a:lvl4pPr>
      <a:lvl5pPr marL="2898648">
        <a:defRPr>
          <a:latin typeface="+mn-lt"/>
          <a:ea typeface="+mn-ea"/>
          <a:cs typeface="+mn-cs"/>
        </a:defRPr>
      </a:lvl5pPr>
      <a:lvl6pPr marL="3623310">
        <a:defRPr>
          <a:latin typeface="+mn-lt"/>
          <a:ea typeface="+mn-ea"/>
          <a:cs typeface="+mn-cs"/>
        </a:defRPr>
      </a:lvl6pPr>
      <a:lvl7pPr marL="4347972">
        <a:defRPr>
          <a:latin typeface="+mn-lt"/>
          <a:ea typeface="+mn-ea"/>
          <a:cs typeface="+mn-cs"/>
        </a:defRPr>
      </a:lvl7pPr>
      <a:lvl8pPr marL="5072634">
        <a:defRPr>
          <a:latin typeface="+mn-lt"/>
          <a:ea typeface="+mn-ea"/>
          <a:cs typeface="+mn-cs"/>
        </a:defRPr>
      </a:lvl8pPr>
      <a:lvl9pPr marL="579729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39416" y="260648"/>
            <a:ext cx="9612560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600" dirty="0" err="1"/>
              <a:t>O‘zbek</a:t>
            </a:r>
            <a:r>
              <a:rPr lang="en-US" sz="3600" dirty="0"/>
              <a:t> </a:t>
            </a:r>
            <a:r>
              <a:rPr lang="en-US" sz="3600" dirty="0" err="1" smtClean="0"/>
              <a:t>tili</a:t>
            </a:r>
            <a:endParaRPr lang="ru-RU" sz="3600" dirty="0"/>
          </a:p>
        </p:txBody>
      </p:sp>
      <p:sp>
        <p:nvSpPr>
          <p:cNvPr id="4" name="object 4"/>
          <p:cNvSpPr txBox="1"/>
          <p:nvPr/>
        </p:nvSpPr>
        <p:spPr>
          <a:xfrm>
            <a:off x="2351584" y="2093378"/>
            <a:ext cx="6240186" cy="2132203"/>
          </a:xfrm>
          <a:prstGeom prst="rect">
            <a:avLst/>
          </a:prstGeom>
        </p:spPr>
        <p:txBody>
          <a:bodyPr vert="horz" wrap="square" lIns="0" tIns="28782" rIns="0" bIns="0" rtlCol="0">
            <a:spAutoFit/>
          </a:bodyPr>
          <a:lstStyle/>
          <a:p>
            <a:pPr marL="37951" algn="ctr">
              <a:lnSpc>
                <a:spcPts val="4018"/>
              </a:lnSpc>
              <a:spcBef>
                <a:spcPts val="227"/>
              </a:spcBef>
            </a:pPr>
            <a:r>
              <a:rPr sz="3600" b="1" dirty="0" err="1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sz="3600" b="1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3600" b="1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en-US" sz="3600" b="1" dirty="0" smtClean="0">
              <a:solidFill>
                <a:srgbClr val="2365C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951" algn="ctr">
              <a:lnSpc>
                <a:spcPts val="4018"/>
              </a:lnSpc>
              <a:spcBef>
                <a:spcPts val="227"/>
              </a:spcBef>
            </a:pPr>
            <a:endParaRPr lang="en-US" sz="3600" b="1" dirty="0" smtClean="0">
              <a:solidFill>
                <a:srgbClr val="2365C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951" algn="ctr">
              <a:lnSpc>
                <a:spcPts val="4018"/>
              </a:lnSpc>
              <a:spcBef>
                <a:spcPts val="227"/>
              </a:spcBef>
            </a:pPr>
            <a:r>
              <a:rPr lang="en-US" sz="3600" b="1" dirty="0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b="1" dirty="0" err="1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</a:t>
            </a:r>
            <a:r>
              <a:rPr lang="en-US" sz="3600" b="1" dirty="0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mavhum</a:t>
            </a:r>
            <a:r>
              <a:rPr lang="en-US" sz="3600" b="1" dirty="0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</a:t>
            </a:r>
            <a:r>
              <a:rPr lang="en-US" sz="3600" b="1" dirty="0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-joy,  </a:t>
            </a:r>
            <a:r>
              <a:rPr lang="en-US" sz="3600" b="1" dirty="0" err="1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kasb-hunar</a:t>
            </a:r>
            <a:r>
              <a:rPr lang="en-US" sz="3600" b="1" dirty="0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otlari</a:t>
            </a:r>
            <a:r>
              <a:rPr lang="en-US" sz="3600" b="1" dirty="0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sz="3600" b="1" dirty="0">
              <a:solidFill>
                <a:srgbClr val="2365C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20973" y="2060848"/>
            <a:ext cx="709093" cy="2164733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7852"/>
          </a:p>
        </p:txBody>
      </p:sp>
      <p:grpSp>
        <p:nvGrpSpPr>
          <p:cNvPr id="8" name="object 27"/>
          <p:cNvGrpSpPr/>
          <p:nvPr/>
        </p:nvGrpSpPr>
        <p:grpSpPr>
          <a:xfrm>
            <a:off x="10560496" y="116632"/>
            <a:ext cx="1224136" cy="936104"/>
            <a:chOff x="4686759" y="212868"/>
            <a:chExt cx="634365" cy="634365"/>
          </a:xfrm>
        </p:grpSpPr>
        <p:sp>
          <p:nvSpPr>
            <p:cNvPr id="9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30"/>
          <p:cNvSpPr txBox="1"/>
          <p:nvPr/>
        </p:nvSpPr>
        <p:spPr>
          <a:xfrm>
            <a:off x="10632504" y="332656"/>
            <a:ext cx="1080120" cy="44691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n-US" sz="2800" b="1" spc="10" dirty="0" smtClean="0">
                <a:solidFill>
                  <a:srgbClr val="FFFFFF"/>
                </a:solidFill>
                <a:latin typeface="Arial"/>
                <a:cs typeface="Arial"/>
              </a:rPr>
              <a:t>6-sinf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4963">
            <a:off x="8509864" y="3085293"/>
            <a:ext cx="2866086" cy="2913858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5"/>
          </p:nvPr>
        </p:nvSpPr>
        <p:spPr>
          <a:xfrm>
            <a:off x="7248128" y="6453336"/>
            <a:ext cx="4759033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24000" y="274638"/>
            <a:ext cx="9144000" cy="55399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kern="0" dirty="0" err="1"/>
              <a:t>T</a:t>
            </a:r>
            <a:r>
              <a:rPr lang="en-US" sz="3600" kern="0" dirty="0" err="1" smtClean="0"/>
              <a:t>opshiriq</a:t>
            </a:r>
            <a:endParaRPr lang="ru-RU" sz="3600" kern="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3352" y="1268760"/>
            <a:ext cx="11665296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Gaplarni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Mavhum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otlarni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ajratib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qo‘shimchalar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yasalganini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tushuntiring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0837" y="2467275"/>
            <a:ext cx="11665296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Insonlar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bir-birlariga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quvonch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ulashib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yashaydilar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528" y="3307569"/>
            <a:ext cx="11665296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Tinchlik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oliy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ne’mat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528" y="4147863"/>
            <a:ext cx="11665296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Mardlik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insonlarga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hislatdir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528" y="4984142"/>
            <a:ext cx="11665296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o‘rtasida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do‘stlik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rishtalari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bog‘landi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3352" y="5788359"/>
            <a:ext cx="11665296" cy="6559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Munojatning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quvonchi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ichiga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sig‘may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yugurib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ketdi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5"/>
          </p:nvPr>
        </p:nvSpPr>
        <p:spPr>
          <a:xfrm>
            <a:off x="7125092" y="6444263"/>
            <a:ext cx="4831041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52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24000" y="274638"/>
            <a:ext cx="9144000" cy="55399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kern="0" dirty="0" err="1" smtClean="0"/>
              <a:t>Topshiriqni</a:t>
            </a:r>
            <a:r>
              <a:rPr lang="en-US" sz="3600" kern="0" dirty="0" smtClean="0"/>
              <a:t>  </a:t>
            </a:r>
            <a:r>
              <a:rPr lang="en-US" sz="3600" kern="0" dirty="0" err="1" smtClean="0"/>
              <a:t>tekshiramiz</a:t>
            </a:r>
            <a:endParaRPr lang="ru-RU" sz="3600" kern="0" dirty="0"/>
          </a:p>
        </p:txBody>
      </p:sp>
      <p:sp>
        <p:nvSpPr>
          <p:cNvPr id="3" name="Овал 2"/>
          <p:cNvSpPr/>
          <p:nvPr/>
        </p:nvSpPr>
        <p:spPr>
          <a:xfrm>
            <a:off x="300070" y="1324308"/>
            <a:ext cx="4355770" cy="23042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00070" y="4293096"/>
            <a:ext cx="4355770" cy="23042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103135" y="2645296"/>
            <a:ext cx="4139746" cy="23042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613058" y="1272361"/>
            <a:ext cx="4366466" cy="23042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613058" y="4293096"/>
            <a:ext cx="4350880" cy="23042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3392" y="1844824"/>
            <a:ext cx="2088232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quvon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74557" y="1844824"/>
            <a:ext cx="915676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люс 14"/>
          <p:cNvSpPr/>
          <p:nvPr/>
        </p:nvSpPr>
        <p:spPr>
          <a:xfrm>
            <a:off x="2783632" y="1901035"/>
            <a:ext cx="331819" cy="39163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39416" y="2645296"/>
            <a:ext cx="2933838" cy="4956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quvonch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23392" y="4797151"/>
            <a:ext cx="2088232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tinch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люс 17"/>
          <p:cNvSpPr/>
          <p:nvPr/>
        </p:nvSpPr>
        <p:spPr>
          <a:xfrm>
            <a:off x="2783632" y="4797152"/>
            <a:ext cx="331819" cy="39163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209536" y="4813655"/>
            <a:ext cx="915676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11036" y="5635247"/>
            <a:ext cx="2933838" cy="4956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tinchlik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962141" y="4898826"/>
            <a:ext cx="2088232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082039" y="1773081"/>
            <a:ext cx="2088232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do‘st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491139" y="3140968"/>
            <a:ext cx="2088232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mard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люс 23"/>
          <p:cNvSpPr/>
          <p:nvPr/>
        </p:nvSpPr>
        <p:spPr>
          <a:xfrm>
            <a:off x="10170271" y="4989445"/>
            <a:ext cx="331819" cy="39163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люс 24"/>
          <p:cNvSpPr/>
          <p:nvPr/>
        </p:nvSpPr>
        <p:spPr>
          <a:xfrm>
            <a:off x="10239090" y="1832074"/>
            <a:ext cx="331819" cy="39163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люс 25"/>
          <p:cNvSpPr/>
          <p:nvPr/>
        </p:nvSpPr>
        <p:spPr>
          <a:xfrm>
            <a:off x="6630915" y="3184984"/>
            <a:ext cx="331819" cy="39163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0570910" y="4890360"/>
            <a:ext cx="1087028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inch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0580380" y="1775862"/>
            <a:ext cx="915676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962734" y="3150556"/>
            <a:ext cx="915676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406655" y="5643471"/>
            <a:ext cx="2933838" cy="4956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sevinch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8329372" y="2636263"/>
            <a:ext cx="2933838" cy="4956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do‘stlik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683615" y="3941440"/>
            <a:ext cx="2933838" cy="4956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mardlik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5"/>
          </p:nvPr>
        </p:nvSpPr>
        <p:spPr>
          <a:xfrm>
            <a:off x="7207360" y="6489630"/>
            <a:ext cx="4772164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84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24000" y="274638"/>
            <a:ext cx="9144000" cy="55399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kern="0" dirty="0" err="1"/>
              <a:t>T</a:t>
            </a:r>
            <a:r>
              <a:rPr lang="en-US" sz="3600" kern="0" dirty="0" err="1" smtClean="0"/>
              <a:t>opshiriq</a:t>
            </a:r>
            <a:endParaRPr lang="ru-RU" sz="3600" kern="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5360" y="1340768"/>
            <a:ext cx="6912768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-joy </a:t>
            </a:r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otlarini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tub </a:t>
            </a:r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yasama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so‘zlarga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ajrating</a:t>
            </a:r>
            <a:endParaRPr lang="ru-RU" sz="3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22" y="1340768"/>
            <a:ext cx="4140810" cy="51125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35360" y="2636912"/>
            <a:ext cx="6912768" cy="3816423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oromgoh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Oqtepa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Cyrl-UZ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aktab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toshloq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daraxtzor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Xiva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5"/>
          </p:nvPr>
        </p:nvSpPr>
        <p:spPr>
          <a:xfrm>
            <a:off x="7248128" y="6453335"/>
            <a:ext cx="4759033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86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24000" y="274638"/>
            <a:ext cx="9144000" cy="55399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kern="0" dirty="0" err="1" smtClean="0"/>
              <a:t>Topshiriqni</a:t>
            </a:r>
            <a:r>
              <a:rPr lang="en-US" sz="3600" kern="0" dirty="0" smtClean="0"/>
              <a:t>  </a:t>
            </a:r>
            <a:r>
              <a:rPr lang="en-US" sz="3600" kern="0" dirty="0" err="1" smtClean="0"/>
              <a:t>tekshiramiz</a:t>
            </a:r>
            <a:endParaRPr lang="ru-RU" sz="3600" kern="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719736" y="1229061"/>
            <a:ext cx="4752528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 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-joy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otlari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287688" y="1906847"/>
            <a:ext cx="2520280" cy="122413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maktab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313460" y="4401388"/>
            <a:ext cx="2520280" cy="122413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Oqtepa</a:t>
            </a:r>
            <a:r>
              <a:rPr lang="en-US" sz="2800" b="1" dirty="0" smtClean="0"/>
              <a:t> </a:t>
            </a:r>
            <a:endParaRPr lang="ru-RU" sz="2800" b="1" dirty="0"/>
          </a:p>
        </p:txBody>
      </p:sp>
      <p:sp>
        <p:nvSpPr>
          <p:cNvPr id="6" name="Овал 5"/>
          <p:cNvSpPr/>
          <p:nvPr/>
        </p:nvSpPr>
        <p:spPr>
          <a:xfrm>
            <a:off x="9544482" y="4461842"/>
            <a:ext cx="2520280" cy="122413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Xiva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9534709" y="2004239"/>
            <a:ext cx="2520280" cy="122413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shahar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28" y="1906847"/>
            <a:ext cx="2821244" cy="21588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568" y="4401388"/>
            <a:ext cx="2862486" cy="21403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374" y="2034908"/>
            <a:ext cx="2834680" cy="20308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86" y="4343161"/>
            <a:ext cx="2862486" cy="2180338"/>
          </a:xfrm>
          <a:prstGeom prst="rect">
            <a:avLst/>
          </a:prstGeom>
        </p:spPr>
      </p:pic>
      <p:sp>
        <p:nvSpPr>
          <p:cNvPr id="12" name="Выгнутая вниз стрелка 11"/>
          <p:cNvSpPr/>
          <p:nvPr/>
        </p:nvSpPr>
        <p:spPr>
          <a:xfrm rot="20593518">
            <a:off x="3355429" y="3335429"/>
            <a:ext cx="1294456" cy="660280"/>
          </a:xfrm>
          <a:prstGeom prst="curved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низ стрелка 12"/>
          <p:cNvSpPr/>
          <p:nvPr/>
        </p:nvSpPr>
        <p:spPr>
          <a:xfrm rot="20593518">
            <a:off x="3437051" y="5858726"/>
            <a:ext cx="1294456" cy="660280"/>
          </a:xfrm>
          <a:prstGeom prst="curved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низ стрелка 13"/>
          <p:cNvSpPr/>
          <p:nvPr/>
        </p:nvSpPr>
        <p:spPr>
          <a:xfrm rot="20593518">
            <a:off x="9470232" y="3436135"/>
            <a:ext cx="1294456" cy="660280"/>
          </a:xfrm>
          <a:prstGeom prst="curved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низ стрелка 14"/>
          <p:cNvSpPr/>
          <p:nvPr/>
        </p:nvSpPr>
        <p:spPr>
          <a:xfrm rot="20593518">
            <a:off x="9459603" y="5859204"/>
            <a:ext cx="1294456" cy="660280"/>
          </a:xfrm>
          <a:prstGeom prst="curved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5"/>
          </p:nvPr>
        </p:nvSpPr>
        <p:spPr>
          <a:xfrm>
            <a:off x="7321728" y="6476788"/>
            <a:ext cx="4733261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05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24000" y="274638"/>
            <a:ext cx="9144000" cy="55399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kern="0" dirty="0" err="1" smtClean="0"/>
              <a:t>Topshiriqni</a:t>
            </a:r>
            <a:r>
              <a:rPr lang="en-US" sz="3600" kern="0" dirty="0" smtClean="0"/>
              <a:t>  </a:t>
            </a:r>
            <a:r>
              <a:rPr lang="en-US" sz="3600" kern="0" dirty="0" err="1" smtClean="0"/>
              <a:t>tekshiramiz</a:t>
            </a:r>
            <a:endParaRPr lang="ru-RU" sz="3600" kern="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647727" y="1271485"/>
            <a:ext cx="5328592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Yasama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-joy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otlari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911418" y="1931339"/>
            <a:ext cx="3037577" cy="122413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oromgoh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930701" y="4290806"/>
            <a:ext cx="3024336" cy="122413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toshloq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9087676" y="4210943"/>
            <a:ext cx="2900964" cy="122413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daraxtzor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976319" y="1697407"/>
            <a:ext cx="3012321" cy="122413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endParaRPr lang="ru-RU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92" y="1772816"/>
            <a:ext cx="2605189" cy="22238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130" y="4234780"/>
            <a:ext cx="2605189" cy="22768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93" y="4234780"/>
            <a:ext cx="2605188" cy="2276872"/>
          </a:xfrm>
          <a:prstGeom prst="rect">
            <a:avLst/>
          </a:prstGeom>
        </p:spPr>
      </p:pic>
      <p:pic>
        <p:nvPicPr>
          <p:cNvPr id="11" name="Picture 2" descr="Dunyo xaritasi tarixi » TALABA.SU | Materiallari uzbek tili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850" y="1923112"/>
            <a:ext cx="2610639" cy="216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Выгнутая вниз стрелка 11"/>
          <p:cNvSpPr/>
          <p:nvPr/>
        </p:nvSpPr>
        <p:spPr>
          <a:xfrm rot="21356121">
            <a:off x="3008123" y="3222677"/>
            <a:ext cx="1294456" cy="660280"/>
          </a:xfrm>
          <a:prstGeom prst="curved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Выгнутая вниз стрелка 12"/>
          <p:cNvSpPr/>
          <p:nvPr/>
        </p:nvSpPr>
        <p:spPr>
          <a:xfrm rot="20593518">
            <a:off x="3089894" y="5837653"/>
            <a:ext cx="1294456" cy="660280"/>
          </a:xfrm>
          <a:prstGeom prst="curved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низ стрелка 13"/>
          <p:cNvSpPr/>
          <p:nvPr/>
        </p:nvSpPr>
        <p:spPr>
          <a:xfrm rot="20593518">
            <a:off x="9109063" y="5687689"/>
            <a:ext cx="1294456" cy="660280"/>
          </a:xfrm>
          <a:prstGeom prst="curved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низ стрелка 14"/>
          <p:cNvSpPr/>
          <p:nvPr/>
        </p:nvSpPr>
        <p:spPr>
          <a:xfrm rot="20593518">
            <a:off x="9008935" y="3112453"/>
            <a:ext cx="1294456" cy="660280"/>
          </a:xfrm>
          <a:prstGeom prst="curved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5"/>
          </p:nvPr>
        </p:nvSpPr>
        <p:spPr>
          <a:xfrm>
            <a:off x="7240642" y="6455237"/>
            <a:ext cx="4831041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4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24000" y="274638"/>
            <a:ext cx="9144000" cy="55399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kern="0" dirty="0" err="1"/>
              <a:t>T</a:t>
            </a:r>
            <a:r>
              <a:rPr lang="en-US" sz="3600" kern="0" dirty="0" err="1" smtClean="0"/>
              <a:t>opshiriq</a:t>
            </a:r>
            <a:endParaRPr lang="ru-RU" sz="3600" kern="0" dirty="0"/>
          </a:p>
        </p:txBody>
      </p:sp>
      <p:sp>
        <p:nvSpPr>
          <p:cNvPr id="3" name="Шестиугольник 2"/>
          <p:cNvSpPr/>
          <p:nvPr/>
        </p:nvSpPr>
        <p:spPr>
          <a:xfrm>
            <a:off x="4151784" y="3140967"/>
            <a:ext cx="7632848" cy="3215033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Haydovchi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kashtachilik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sotuvchi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quruvchi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ganchkorlik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temirchi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zardo‘zlik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sportchi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1" y="2852936"/>
            <a:ext cx="3672407" cy="34991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35361" y="1340768"/>
            <a:ext cx="11449271" cy="13681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so‘zlarni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guruhga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kasbga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oid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so‘zlarni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alohida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guruhga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hunarga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oid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so‘zlarni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alohida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guruhga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ajratib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ishtirokida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gaplar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5"/>
          </p:nvPr>
        </p:nvSpPr>
        <p:spPr>
          <a:xfrm>
            <a:off x="7032104" y="6377513"/>
            <a:ext cx="4975057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39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5232" y="274638"/>
            <a:ext cx="10119240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Topshiriqni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tekshiramiz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Documents and Settings\User\Рабочий стол\онлайн дарс\1-дарсга расмлар\IMG_20200805_062533_549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13"/>
          <a:stretch/>
        </p:blipFill>
        <p:spPr bwMode="auto">
          <a:xfrm rot="270410">
            <a:off x="10743561" y="56697"/>
            <a:ext cx="1492353" cy="12527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73126" y="2484926"/>
            <a:ext cx="5492702" cy="80005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Haydovchilar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yo‘lda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hushyor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bo‘lishlari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0206" y="3514152"/>
            <a:ext cx="5465622" cy="81685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Sportchilarimiz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g‘ururlanamiz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9992" y="4689140"/>
            <a:ext cx="5485836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Sotuvchi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savdo-sotiq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mashg‘ul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bo‘ldi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8871" y="5839365"/>
            <a:ext cx="5516957" cy="74423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Quruvchilar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baland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binolarni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qurdilar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56040" y="2459465"/>
            <a:ext cx="5492628" cy="8255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Temirchilar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ishlarini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aytilgan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muddatda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yakunlashdi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56040" y="3521205"/>
            <a:ext cx="5492628" cy="8097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Biz 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zardo‘zlik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hunari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suhbatlashdik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56040" y="4686470"/>
            <a:ext cx="5492628" cy="79475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Kashtachilik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sirlarini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o‘rganamiz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456040" y="5836695"/>
            <a:ext cx="5466884" cy="73263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Ganchkor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ustalarning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mehnatini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tomosha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qildik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48871" y="1363123"/>
            <a:ext cx="5516957" cy="740873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Kasbga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oid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gaplar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345559" y="1310229"/>
            <a:ext cx="5516957" cy="7937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Hunarga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oid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gaplar</a:t>
            </a:r>
            <a:endParaRPr lang="ru-RU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5"/>
          </p:nvPr>
        </p:nvSpPr>
        <p:spPr>
          <a:xfrm>
            <a:off x="7176120" y="6461608"/>
            <a:ext cx="4913704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893614"/>
      </p:ext>
    </p:extLst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24000" y="274638"/>
            <a:ext cx="9144000" cy="55399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kern="0" dirty="0" err="1" smtClean="0"/>
              <a:t>Uyda</a:t>
            </a:r>
            <a:r>
              <a:rPr lang="en-US" sz="3600" kern="0" dirty="0" smtClean="0"/>
              <a:t> </a:t>
            </a:r>
            <a:r>
              <a:rPr lang="en-US" sz="3600" kern="0" dirty="0" err="1" smtClean="0"/>
              <a:t>mustaqil</a:t>
            </a:r>
            <a:r>
              <a:rPr lang="en-US" sz="3600" kern="0" dirty="0" smtClean="0"/>
              <a:t> </a:t>
            </a:r>
            <a:r>
              <a:rPr lang="en-US" sz="3600" kern="0" dirty="0" err="1" smtClean="0"/>
              <a:t>bajarish</a:t>
            </a:r>
            <a:r>
              <a:rPr lang="en-US" sz="3600" kern="0" dirty="0" smtClean="0"/>
              <a:t> </a:t>
            </a:r>
            <a:r>
              <a:rPr lang="en-US" sz="3600" kern="0" dirty="0" err="1" smtClean="0"/>
              <a:t>uchun</a:t>
            </a:r>
            <a:r>
              <a:rPr lang="en-US" sz="3600" kern="0" dirty="0" smtClean="0"/>
              <a:t> </a:t>
            </a:r>
            <a:r>
              <a:rPr lang="en-US" sz="3600" kern="0" dirty="0" err="1" smtClean="0"/>
              <a:t>topshiriq</a:t>
            </a:r>
            <a:endParaRPr lang="ru-RU" sz="3600" kern="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7598">
            <a:off x="7888587" y="2011431"/>
            <a:ext cx="3747486" cy="3501749"/>
          </a:xfrm>
          <a:prstGeom prst="rect">
            <a:avLst/>
          </a:prstGeom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623392" y="1765011"/>
            <a:ext cx="6696744" cy="4176464"/>
          </a:xfrm>
          <a:prstGeom prst="wedgeRoundRectCallout">
            <a:avLst>
              <a:gd name="adj1" fmla="val -19306"/>
              <a:gd name="adj2" fmla="val 62893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b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goh</a:t>
            </a:r>
            <a:r>
              <a:rPr lang="en-US" sz="36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sz="3600" b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chilik</a:t>
            </a:r>
            <a:r>
              <a:rPr lang="en-US" sz="36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sz="3600" b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zor</a:t>
            </a:r>
            <a:r>
              <a:rPr lang="en-US" sz="36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-inch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qo‘shimchalari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ishtirokida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yasang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ushbu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ishtirokida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gaplar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5"/>
          </p:nvPr>
        </p:nvSpPr>
        <p:spPr>
          <a:xfrm>
            <a:off x="7124998" y="6453336"/>
            <a:ext cx="4903049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10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03512" y="260648"/>
            <a:ext cx="8640960" cy="648072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Avvalgi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o‘tilgan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tekshiramiz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Рисунок 33" descr="C:\Documents and Settings\User\Рабочий стол\расмчалар\FB_IMG_159861075025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844824"/>
            <a:ext cx="2520280" cy="36633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270527" y="1309938"/>
            <a:ext cx="8643486" cy="6541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Kasb-hunar</a:t>
            </a:r>
            <a:r>
              <a:rPr lang="en-US" sz="2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6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otlari</a:t>
            </a:r>
            <a:r>
              <a:rPr lang="en-US" sz="2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ishtirok</a:t>
            </a:r>
            <a:r>
              <a:rPr lang="en-US" sz="2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6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etgan</a:t>
            </a:r>
            <a:r>
              <a:rPr lang="en-US" sz="2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6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2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2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6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2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87688" y="2204864"/>
            <a:ext cx="8643486" cy="43204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Mening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akam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haydovchilik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shug‘ullanadilar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Kun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ko‘plab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insonlarni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manziliga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yetkazadilar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Transport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vositasini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boshqarishda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harakati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qoidalariga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rioya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ekanligini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ta’kidlaydilar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kuni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oshpaz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o‘qituvchi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tadbirkor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shifokor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soha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vakillari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muloqot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qiladilar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Akam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ushbu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kasbni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tanlaganlaridan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hamisha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mamnun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 </a:t>
            </a:r>
            <a:endParaRPr lang="ru-RU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5"/>
          </p:nvPr>
        </p:nvSpPr>
        <p:spPr>
          <a:xfrm>
            <a:off x="7320136" y="6525344"/>
            <a:ext cx="4759033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600" dirty="0" err="1" smtClean="0"/>
              <a:t>Topshiriq</a:t>
            </a:r>
            <a:r>
              <a:rPr lang="en-US" sz="3600" dirty="0" smtClean="0"/>
              <a:t> </a:t>
            </a:r>
            <a:endParaRPr lang="ru-RU" sz="3600" dirty="0"/>
          </a:p>
        </p:txBody>
      </p:sp>
      <p:pic>
        <p:nvPicPr>
          <p:cNvPr id="5" name="Picture 2" descr="Dunyo xaritasi tarixi » TALABA.SU | Materiallari uzbek tili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2492896"/>
            <a:ext cx="10873208" cy="392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63352" y="1321978"/>
            <a:ext cx="11665296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O‘zbekistonning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ma’muriy-hududiy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birliklarini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nomini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ayting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5"/>
          </p:nvPr>
        </p:nvSpPr>
        <p:spPr>
          <a:xfrm>
            <a:off x="7248128" y="6415906"/>
            <a:ext cx="4759033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4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98301" y="341363"/>
            <a:ext cx="9144000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600" dirty="0" err="1" smtClean="0"/>
              <a:t>Topshiriqni</a:t>
            </a:r>
            <a:r>
              <a:rPr lang="en-US" sz="3600" dirty="0" smtClean="0"/>
              <a:t>  </a:t>
            </a:r>
            <a:r>
              <a:rPr lang="en-US" sz="3600" dirty="0" err="1" smtClean="0"/>
              <a:t>tekshiramiz</a:t>
            </a:r>
            <a:endParaRPr lang="ru-RU" sz="3600" dirty="0"/>
          </a:p>
        </p:txBody>
      </p:sp>
      <p:pic>
        <p:nvPicPr>
          <p:cNvPr id="1026" name="Picture 2" descr="C:\Documents and Settings\User\Рабочий стол\онлайн дарс\6-синфга такрорлашга\скачанные файлы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297004"/>
            <a:ext cx="360040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User\Рабочий стол\онлайн дарс\6-синфга такрорлашга\скачанные файлы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02" y="4048847"/>
            <a:ext cx="3629783" cy="256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User\Рабочий стол\онлайн дарс\6-синфга такрорлашга\навоий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4047601"/>
            <a:ext cx="3600400" cy="256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гнутая вверх стрелка 4"/>
          <p:cNvSpPr/>
          <p:nvPr/>
        </p:nvSpPr>
        <p:spPr>
          <a:xfrm rot="965600">
            <a:off x="3948577" y="2239923"/>
            <a:ext cx="1152128" cy="72008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877318" y="3120806"/>
            <a:ext cx="2088232" cy="7200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Toshkent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C:\Documents and Settings\User\Рабочий стол\онлайн дарс\6-синфга такрорлашга\скачанные файлы (5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102" y="1313562"/>
            <a:ext cx="3600400" cy="251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Выгнутая вверх стрелка 16"/>
          <p:cNvSpPr/>
          <p:nvPr/>
        </p:nvSpPr>
        <p:spPr>
          <a:xfrm rot="1085121">
            <a:off x="3925656" y="5013176"/>
            <a:ext cx="1152128" cy="72008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верх стрелка 17"/>
          <p:cNvSpPr/>
          <p:nvPr/>
        </p:nvSpPr>
        <p:spPr>
          <a:xfrm rot="1024119">
            <a:off x="9920720" y="4968234"/>
            <a:ext cx="1152128" cy="72008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верх стрелка 18"/>
          <p:cNvSpPr/>
          <p:nvPr/>
        </p:nvSpPr>
        <p:spPr>
          <a:xfrm rot="1481643">
            <a:off x="9949866" y="2177761"/>
            <a:ext cx="1152128" cy="72008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9901719" y="5848157"/>
            <a:ext cx="2088232" cy="7200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Navoiy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9901719" y="3105580"/>
            <a:ext cx="2088232" cy="7200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Samarqand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929292" y="5848157"/>
            <a:ext cx="2088232" cy="7200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Buxoro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5"/>
          </p:nvPr>
        </p:nvSpPr>
        <p:spPr>
          <a:xfrm>
            <a:off x="7288951" y="6608948"/>
            <a:ext cx="4903049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41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600" dirty="0" err="1" smtClean="0"/>
              <a:t>Topshiriqni</a:t>
            </a:r>
            <a:r>
              <a:rPr lang="en-US" sz="3600" dirty="0" smtClean="0"/>
              <a:t>  </a:t>
            </a:r>
            <a:r>
              <a:rPr lang="en-US" sz="3600" dirty="0" err="1" smtClean="0"/>
              <a:t>tekshiramiz</a:t>
            </a:r>
            <a:endParaRPr lang="ru-RU" sz="3600" dirty="0"/>
          </a:p>
        </p:txBody>
      </p:sp>
      <p:pic>
        <p:nvPicPr>
          <p:cNvPr id="7" name="Picture 8" descr="C:\Documents and Settings\User\Рабочий стол\онлайн дарс\6-синфга такрорлашга\скачанные файлы (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61" y="4005064"/>
            <a:ext cx="352299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C:\Documents and Settings\User\Рабочий стол\онлайн дарс\6-синфга такрорлашга\сир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513" y="4005064"/>
            <a:ext cx="3349135" cy="260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User\Рабочий стол\онлайн дарс\6-синфга такрорлашга\нурафшон тош вил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513" y="1294102"/>
            <a:ext cx="3349135" cy="242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Documents and Settings\User\Рабочий стол\онлайн дарс\6-синфга такрорлашга\скачанные файлы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99" y="1294102"/>
            <a:ext cx="3501853" cy="242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Выгнутая вверх стрелка 12"/>
          <p:cNvSpPr/>
          <p:nvPr/>
        </p:nvSpPr>
        <p:spPr>
          <a:xfrm rot="965600">
            <a:off x="3959270" y="5042945"/>
            <a:ext cx="1152128" cy="72008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верх стрелка 13"/>
          <p:cNvSpPr/>
          <p:nvPr/>
        </p:nvSpPr>
        <p:spPr>
          <a:xfrm rot="965600">
            <a:off x="9993877" y="5018362"/>
            <a:ext cx="1152128" cy="72008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верх стрелка 14"/>
          <p:cNvSpPr/>
          <p:nvPr/>
        </p:nvSpPr>
        <p:spPr>
          <a:xfrm rot="965600">
            <a:off x="3940980" y="2278433"/>
            <a:ext cx="1152128" cy="72008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 rot="965600">
            <a:off x="9993878" y="2131294"/>
            <a:ext cx="1152128" cy="72008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007768" y="3105580"/>
            <a:ext cx="2088232" cy="7200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Xorazm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9916648" y="5854104"/>
            <a:ext cx="2088232" cy="7200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Sirdaryo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882040" y="5877272"/>
            <a:ext cx="2088232" cy="7200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Andijon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9916648" y="2996951"/>
            <a:ext cx="2088232" cy="7200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Toshkent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viloyati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5"/>
          </p:nvPr>
        </p:nvSpPr>
        <p:spPr>
          <a:xfrm>
            <a:off x="7356921" y="6642556"/>
            <a:ext cx="4831041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37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600" dirty="0" err="1" smtClean="0"/>
              <a:t>Topshiriqni</a:t>
            </a:r>
            <a:r>
              <a:rPr lang="en-US" sz="3600" dirty="0" smtClean="0"/>
              <a:t>  </a:t>
            </a:r>
            <a:r>
              <a:rPr lang="en-US" sz="3600" dirty="0" err="1" smtClean="0"/>
              <a:t>tekshiramiz</a:t>
            </a:r>
            <a:endParaRPr lang="ru-RU" sz="3600" dirty="0"/>
          </a:p>
        </p:txBody>
      </p:sp>
      <p:pic>
        <p:nvPicPr>
          <p:cNvPr id="3" name="Picture 2" descr="C:\Documents and Settings\User\Рабочий стол\онлайн дарс\6-синфга такрорлашга\скачанные файлы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23" y="1316574"/>
            <a:ext cx="347922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C:\Documents and Settings\User\Рабочий стол\онлайн дарс\6-синфга такрорлашга\скачанные файлы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85" y="4087480"/>
            <a:ext cx="3459259" cy="245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Documents and Settings\User\Рабочий стол\онлайн дарс\6-синфга такрорлашга\скачанные файлы (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1309293"/>
            <a:ext cx="3540332" cy="243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uments and Settings\User\Рабочий стол\онлайн дарс\6-синфга такрорлашга\сурхон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964" y="4111634"/>
            <a:ext cx="3528392" cy="245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Выгнутая вверх стрелка 6"/>
          <p:cNvSpPr/>
          <p:nvPr/>
        </p:nvSpPr>
        <p:spPr>
          <a:xfrm rot="965600">
            <a:off x="9956428" y="2235199"/>
            <a:ext cx="1152128" cy="72008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 rot="965600">
            <a:off x="9937642" y="5065671"/>
            <a:ext cx="1152128" cy="72008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 rot="965600">
            <a:off x="3868973" y="4953812"/>
            <a:ext cx="1152128" cy="72008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 rot="965600">
            <a:off x="3887436" y="2180669"/>
            <a:ext cx="1152128" cy="72008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810206" y="3105580"/>
            <a:ext cx="2357801" cy="7200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Qashqadaryo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810207" y="5820147"/>
            <a:ext cx="2088232" cy="7200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Farg‘ona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9984432" y="3105580"/>
            <a:ext cx="2088232" cy="7200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Namangan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9852356" y="5908844"/>
            <a:ext cx="2220308" cy="7200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900" b="1" dirty="0" err="1" smtClean="0">
                <a:latin typeface="Times New Roman" pitchFamily="18" charset="0"/>
                <a:cs typeface="Times New Roman" pitchFamily="18" charset="0"/>
              </a:rPr>
              <a:t>Surxondaryo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5"/>
          </p:nvPr>
        </p:nvSpPr>
        <p:spPr>
          <a:xfrm>
            <a:off x="7313631" y="6642556"/>
            <a:ext cx="4759033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36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600" dirty="0" err="1" smtClean="0"/>
              <a:t>Topshiriqni</a:t>
            </a:r>
            <a:r>
              <a:rPr lang="en-US" sz="3600" dirty="0" smtClean="0"/>
              <a:t>  </a:t>
            </a:r>
            <a:r>
              <a:rPr lang="en-US" sz="3600" dirty="0" err="1" smtClean="0"/>
              <a:t>tekshiramiz</a:t>
            </a:r>
            <a:endParaRPr lang="ru-RU" sz="3600" dirty="0"/>
          </a:p>
        </p:txBody>
      </p:sp>
      <p:pic>
        <p:nvPicPr>
          <p:cNvPr id="2053" name="Picture 5" descr="C:\Documents and Settings\User\Рабочий стол\онлайн дарс\6-синфга такрорлашга\жиззах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371" y="4077072"/>
            <a:ext cx="373818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Documents and Settings\User\Рабочий стол\онлайн дарс\6-синфга такрорлашга\коракалпо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328738"/>
            <a:ext cx="4104456" cy="253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Выгнутая вверх стрелка 17"/>
          <p:cNvSpPr/>
          <p:nvPr/>
        </p:nvSpPr>
        <p:spPr>
          <a:xfrm rot="965600">
            <a:off x="4589054" y="2206425"/>
            <a:ext cx="1152128" cy="72008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верх стрелка 18"/>
          <p:cNvSpPr/>
          <p:nvPr/>
        </p:nvSpPr>
        <p:spPr>
          <a:xfrm rot="965600">
            <a:off x="9537832" y="4969729"/>
            <a:ext cx="1152128" cy="72008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511824" y="3070589"/>
            <a:ext cx="2880320" cy="7200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Qoraqalpog‘ston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9513689" y="5835386"/>
            <a:ext cx="2357801" cy="7200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Jizzax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5"/>
          </p:nvPr>
        </p:nvSpPr>
        <p:spPr>
          <a:xfrm>
            <a:off x="7320136" y="6664069"/>
            <a:ext cx="4759033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05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600" dirty="0" err="1" smtClean="0"/>
              <a:t>Bilib</a:t>
            </a:r>
            <a:r>
              <a:rPr lang="en-US" sz="3600" dirty="0" smtClean="0"/>
              <a:t>  </a:t>
            </a:r>
            <a:r>
              <a:rPr lang="en-US" sz="3600" dirty="0" err="1" smtClean="0"/>
              <a:t>oling</a:t>
            </a:r>
            <a:r>
              <a:rPr lang="ru-RU" sz="3600" dirty="0" smtClean="0"/>
              <a:t>!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3352" y="1268760"/>
            <a:ext cx="11737305" cy="532859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tlar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mavhum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3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otlar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biz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oladigan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oladigan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narsa-buyumlarni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bildiradi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ru-RU" sz="3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birlik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ko‘plik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sonda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algn="ctr"/>
            <a:endParaRPr lang="en-US" sz="3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shaharlar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bino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binolar</a:t>
            </a:r>
            <a:endParaRPr lang="en-US" sz="3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5"/>
          </p:nvPr>
        </p:nvSpPr>
        <p:spPr>
          <a:xfrm>
            <a:off x="7139820" y="6357171"/>
            <a:ext cx="4831041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87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600" dirty="0" err="1" smtClean="0"/>
              <a:t>Bilib</a:t>
            </a:r>
            <a:r>
              <a:rPr lang="en-US" sz="3600" dirty="0" smtClean="0"/>
              <a:t>  </a:t>
            </a:r>
            <a:r>
              <a:rPr lang="en-US" sz="3600" dirty="0" err="1" smtClean="0"/>
              <a:t>oling</a:t>
            </a:r>
            <a:r>
              <a:rPr lang="ru-RU" sz="3600" dirty="0" smtClean="0"/>
              <a:t>!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3352" y="1268760"/>
            <a:ext cx="11737305" cy="532859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5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Mavhum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otlar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his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tuyg‘ular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shaxs-narsaga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nomlarini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bildiradi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Mavhum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otlar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birlik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shaklda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qo‘llanadi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36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</a:t>
            </a:r>
            <a:r>
              <a:rPr lang="en-US" sz="36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sz="36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36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 inch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qo‘shimchalari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yasaladi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vijdon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mehr</a:t>
            </a:r>
            <a:endParaRPr lang="en-US" sz="3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ishonch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6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5"/>
          </p:nvPr>
        </p:nvSpPr>
        <p:spPr>
          <a:xfrm>
            <a:off x="6993456" y="6381908"/>
            <a:ext cx="4975057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18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2535</TotalTime>
  <Words>528</Words>
  <Application>Microsoft Office PowerPoint</Application>
  <PresentationFormat>Произвольный</PresentationFormat>
  <Paragraphs>119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O‘zbek tili</vt:lpstr>
      <vt:lpstr>Avvalgi  o‘tilgan  mavzuni  tekshiramiz</vt:lpstr>
      <vt:lpstr>Topshiriq </vt:lpstr>
      <vt:lpstr>Topshiriqni  tekshiramiz</vt:lpstr>
      <vt:lpstr>Topshiriqni  tekshiramiz</vt:lpstr>
      <vt:lpstr>Topshiriqni  tekshiramiz</vt:lpstr>
      <vt:lpstr>Topshiriqni  tekshiramiz</vt:lpstr>
      <vt:lpstr>Bilib  oling!</vt:lpstr>
      <vt:lpstr>Bilib  oling!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Topshiriqni  tekshiramiz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akosh</cp:lastModifiedBy>
  <cp:revision>289</cp:revision>
  <dcterms:created xsi:type="dcterms:W3CDTF">2020-08-03T09:44:14Z</dcterms:created>
  <dcterms:modified xsi:type="dcterms:W3CDTF">2020-12-16T17:17:25Z</dcterms:modified>
</cp:coreProperties>
</file>