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95" r:id="rId4"/>
    <p:sldId id="296" r:id="rId5"/>
    <p:sldId id="300" r:id="rId6"/>
    <p:sldId id="301" r:id="rId7"/>
    <p:sldId id="298" r:id="rId8"/>
    <p:sldId id="297" r:id="rId9"/>
    <p:sldId id="303" r:id="rId10"/>
    <p:sldId id="302" r:id="rId11"/>
    <p:sldId id="304" r:id="rId12"/>
    <p:sldId id="305" r:id="rId13"/>
    <p:sldId id="306" r:id="rId14"/>
    <p:sldId id="307" r:id="rId15"/>
    <p:sldId id="308" r:id="rId16"/>
    <p:sldId id="309" r:id="rId17"/>
    <p:sldId id="31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79B3F-656E-4184-9152-03A1EF55BA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EE888-E220-4359-AFFA-26076F5250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11DEB-8C29-4DE8-987C-CFF0DBC3D1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93CE5-1F1F-4BAF-9A3F-6764D2E32E8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28DE-0022-4718-91FD-F55DEB3C63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C16F9-FD20-46F2-8169-81B89A1A67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2351584" y="2093378"/>
            <a:ext cx="6240186" cy="213220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36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-joy, 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20973" y="2060848"/>
            <a:ext cx="709093" cy="2164733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6-sinf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4963">
            <a:off x="8509864" y="3085293"/>
            <a:ext cx="2866086" cy="2913858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/>
              <a:t>T</a:t>
            </a:r>
            <a:r>
              <a:rPr lang="en-US" sz="3600" kern="0" dirty="0" err="1" smtClean="0"/>
              <a:t>opshiriq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837" y="2467275"/>
            <a:ext cx="1166529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528" y="3307569"/>
            <a:ext cx="1166529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528" y="4147863"/>
            <a:ext cx="1166529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hislatdir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528" y="4984142"/>
            <a:ext cx="11665296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rishtalari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788359"/>
            <a:ext cx="11665296" cy="6559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Munojatning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125092" y="644426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52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/>
              <a:t>Topshiriqni</a:t>
            </a:r>
            <a:r>
              <a:rPr lang="en-US" sz="3600" kern="0" dirty="0" smtClean="0"/>
              <a:t>  </a:t>
            </a:r>
            <a:r>
              <a:rPr lang="en-US" sz="3600" kern="0" dirty="0" err="1" smtClean="0"/>
              <a:t>tekshiramiz</a:t>
            </a:r>
            <a:endParaRPr lang="ru-RU" sz="3600" kern="0" dirty="0"/>
          </a:p>
        </p:txBody>
      </p:sp>
      <p:sp>
        <p:nvSpPr>
          <p:cNvPr id="3" name="Овал 2"/>
          <p:cNvSpPr/>
          <p:nvPr/>
        </p:nvSpPr>
        <p:spPr>
          <a:xfrm>
            <a:off x="300070" y="1324308"/>
            <a:ext cx="4355770" cy="23042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0070" y="4293096"/>
            <a:ext cx="4355770" cy="23042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103135" y="2645296"/>
            <a:ext cx="4139746" cy="23042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613058" y="1272361"/>
            <a:ext cx="4366466" cy="23042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613058" y="4293096"/>
            <a:ext cx="4350880" cy="230425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3392" y="1844824"/>
            <a:ext cx="20882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74557" y="1844824"/>
            <a:ext cx="91567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люс 14"/>
          <p:cNvSpPr/>
          <p:nvPr/>
        </p:nvSpPr>
        <p:spPr>
          <a:xfrm>
            <a:off x="2783632" y="1901035"/>
            <a:ext cx="331819" cy="3916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16" y="2645296"/>
            <a:ext cx="2933838" cy="4956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3392" y="4797151"/>
            <a:ext cx="20882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люс 17"/>
          <p:cNvSpPr/>
          <p:nvPr/>
        </p:nvSpPr>
        <p:spPr>
          <a:xfrm>
            <a:off x="2783632" y="4797152"/>
            <a:ext cx="331819" cy="3916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09536" y="4813655"/>
            <a:ext cx="91567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11036" y="5635247"/>
            <a:ext cx="2933838" cy="4956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62141" y="4898826"/>
            <a:ext cx="20882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082039" y="1773081"/>
            <a:ext cx="20882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91139" y="3140968"/>
            <a:ext cx="20882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люс 23"/>
          <p:cNvSpPr/>
          <p:nvPr/>
        </p:nvSpPr>
        <p:spPr>
          <a:xfrm>
            <a:off x="10170271" y="4989445"/>
            <a:ext cx="331819" cy="3916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люс 24"/>
          <p:cNvSpPr/>
          <p:nvPr/>
        </p:nvSpPr>
        <p:spPr>
          <a:xfrm>
            <a:off x="10239090" y="1832074"/>
            <a:ext cx="331819" cy="3916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юс 25"/>
          <p:cNvSpPr/>
          <p:nvPr/>
        </p:nvSpPr>
        <p:spPr>
          <a:xfrm>
            <a:off x="6630915" y="3184984"/>
            <a:ext cx="331819" cy="3916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570910" y="4890360"/>
            <a:ext cx="1087028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580380" y="1775862"/>
            <a:ext cx="91567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62734" y="3150556"/>
            <a:ext cx="91567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406655" y="5643471"/>
            <a:ext cx="2933838" cy="4956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329372" y="2636263"/>
            <a:ext cx="2933838" cy="4956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683615" y="3941440"/>
            <a:ext cx="2933838" cy="4956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07360" y="6489630"/>
            <a:ext cx="477216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4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/>
              <a:t>T</a:t>
            </a:r>
            <a:r>
              <a:rPr lang="en-US" sz="3600" kern="0" dirty="0" err="1" smtClean="0"/>
              <a:t>opshiriq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691276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22" y="1340768"/>
            <a:ext cx="4140810" cy="5112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35360" y="2636912"/>
            <a:ext cx="6912768" cy="3816423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Oqtepa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5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6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/>
              <a:t>Topshiriqni</a:t>
            </a:r>
            <a:r>
              <a:rPr lang="en-US" sz="3600" kern="0" dirty="0" smtClean="0"/>
              <a:t>  </a:t>
            </a:r>
            <a:r>
              <a:rPr lang="en-US" sz="3600" kern="0" dirty="0" err="1" smtClean="0"/>
              <a:t>tekshiramiz</a:t>
            </a:r>
            <a:endParaRPr lang="ru-RU" sz="3600" kern="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19736" y="1229061"/>
            <a:ext cx="475252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87688" y="1906847"/>
            <a:ext cx="2520280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13460" y="4401388"/>
            <a:ext cx="2520280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Oqtepa</a:t>
            </a:r>
            <a:r>
              <a:rPr lang="en-US" sz="2800" b="1" dirty="0" smtClean="0"/>
              <a:t> </a:t>
            </a:r>
            <a:endParaRPr lang="ru-RU" sz="2800" b="1" dirty="0"/>
          </a:p>
        </p:txBody>
      </p:sp>
      <p:sp>
        <p:nvSpPr>
          <p:cNvPr id="6" name="Овал 5"/>
          <p:cNvSpPr/>
          <p:nvPr/>
        </p:nvSpPr>
        <p:spPr>
          <a:xfrm>
            <a:off x="9544482" y="4461842"/>
            <a:ext cx="2520280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534709" y="2004239"/>
            <a:ext cx="2520280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28" y="1906847"/>
            <a:ext cx="2821244" cy="21588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568" y="4401388"/>
            <a:ext cx="2862486" cy="21403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374" y="2034908"/>
            <a:ext cx="2834680" cy="20308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86" y="4343161"/>
            <a:ext cx="2862486" cy="2180338"/>
          </a:xfrm>
          <a:prstGeom prst="rect">
            <a:avLst/>
          </a:prstGeom>
        </p:spPr>
      </p:pic>
      <p:sp>
        <p:nvSpPr>
          <p:cNvPr id="12" name="Выгнутая вниз стрелка 11"/>
          <p:cNvSpPr/>
          <p:nvPr/>
        </p:nvSpPr>
        <p:spPr>
          <a:xfrm rot="20593518">
            <a:off x="3355429" y="3335429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20593518">
            <a:off x="3437051" y="5858726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20593518">
            <a:off x="9470232" y="3436135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20593518">
            <a:off x="9459603" y="5859204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321728" y="6476788"/>
            <a:ext cx="473326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5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/>
              <a:t>Topshiriqni</a:t>
            </a:r>
            <a:r>
              <a:rPr lang="en-US" sz="3600" kern="0" dirty="0" smtClean="0"/>
              <a:t>  </a:t>
            </a:r>
            <a:r>
              <a:rPr lang="en-US" sz="3600" kern="0" dirty="0" err="1" smtClean="0"/>
              <a:t>tekshiramiz</a:t>
            </a:r>
            <a:endParaRPr lang="ru-RU" sz="3600" kern="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47727" y="1271485"/>
            <a:ext cx="532859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11418" y="1931339"/>
            <a:ext cx="3037577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930701" y="4290806"/>
            <a:ext cx="3024336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087676" y="4210943"/>
            <a:ext cx="2900964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976319" y="1697407"/>
            <a:ext cx="3012321" cy="122413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ru-RU" sz="2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92" y="1772816"/>
            <a:ext cx="2605189" cy="22238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130" y="4234780"/>
            <a:ext cx="2605189" cy="22768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93" y="4234780"/>
            <a:ext cx="2605188" cy="2276872"/>
          </a:xfrm>
          <a:prstGeom prst="rect">
            <a:avLst/>
          </a:prstGeom>
        </p:spPr>
      </p:pic>
      <p:pic>
        <p:nvPicPr>
          <p:cNvPr id="11" name="Picture 2" descr="Dunyo xaritasi tarixi » TALABA.SU | Materiallari uzbek tili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850" y="1923112"/>
            <a:ext cx="2610639" cy="21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Выгнутая вниз стрелка 11"/>
          <p:cNvSpPr/>
          <p:nvPr/>
        </p:nvSpPr>
        <p:spPr>
          <a:xfrm rot="21356121">
            <a:off x="3008123" y="3222677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20593518">
            <a:off x="3089894" y="5837653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20593518">
            <a:off x="9109063" y="5687689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20593518">
            <a:off x="9008935" y="3112453"/>
            <a:ext cx="1294456" cy="660280"/>
          </a:xfrm>
          <a:prstGeom prst="curved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240642" y="6455237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/>
              <a:t>T</a:t>
            </a:r>
            <a:r>
              <a:rPr lang="en-US" sz="3600" kern="0" dirty="0" err="1" smtClean="0"/>
              <a:t>opshiriq</a:t>
            </a:r>
            <a:endParaRPr lang="ru-RU" sz="3600" kern="0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4151784" y="3140967"/>
            <a:ext cx="7632848" cy="3215033"/>
          </a:xfrm>
          <a:prstGeom prst="hex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kashtachilik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ganchkorlik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zardo‘zlik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2852936"/>
            <a:ext cx="3672407" cy="3499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5361" y="1340768"/>
            <a:ext cx="11449271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32104" y="6377513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9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5232" y="274638"/>
            <a:ext cx="1011924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User\Рабочий стол\онлайн дарс\1-дарсга расмлар\IMG_20200805_062533_5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 bwMode="auto">
          <a:xfrm rot="270410">
            <a:off x="10743561" y="56697"/>
            <a:ext cx="1492353" cy="12527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3126" y="2484926"/>
            <a:ext cx="5492702" cy="8000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Haydovchilar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yo‘lda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0206" y="3514152"/>
            <a:ext cx="5465622" cy="8168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Sportchilarimiz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g‘ururlanamiz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992" y="4689140"/>
            <a:ext cx="548583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savdo-sotiq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mashg‘ul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871" y="5839365"/>
            <a:ext cx="5516957" cy="7442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binolarni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qurdilar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6040" y="2459465"/>
            <a:ext cx="5492628" cy="8255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Temirchilar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aytilgan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muddatda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yakunlashdi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56040" y="3521205"/>
            <a:ext cx="5492628" cy="8097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Biz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suhbatlashdik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56040" y="4686470"/>
            <a:ext cx="5492628" cy="794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sirlarini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56040" y="5836695"/>
            <a:ext cx="5466884" cy="73263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Ganchkor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ustalarning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mehnatini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48871" y="1363123"/>
            <a:ext cx="5516957" cy="74087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Kasbga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345559" y="1310229"/>
            <a:ext cx="5516957" cy="79376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Hunarga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76120" y="6461608"/>
            <a:ext cx="491370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93614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/>
              <a:t>Uyda</a:t>
            </a:r>
            <a:r>
              <a:rPr lang="en-US" sz="3600" kern="0" dirty="0" smtClean="0"/>
              <a:t> </a:t>
            </a:r>
            <a:r>
              <a:rPr lang="en-US" sz="3600" kern="0" dirty="0" err="1" smtClean="0"/>
              <a:t>mustaqil</a:t>
            </a:r>
            <a:r>
              <a:rPr lang="en-US" sz="3600" kern="0" dirty="0" smtClean="0"/>
              <a:t> </a:t>
            </a:r>
            <a:r>
              <a:rPr lang="en-US" sz="3600" kern="0" dirty="0" err="1" smtClean="0"/>
              <a:t>bajarish</a:t>
            </a:r>
            <a:r>
              <a:rPr lang="en-US" sz="3600" kern="0" dirty="0" smtClean="0"/>
              <a:t> </a:t>
            </a:r>
            <a:r>
              <a:rPr lang="en-US" sz="3600" kern="0" dirty="0" err="1" smtClean="0"/>
              <a:t>uchun</a:t>
            </a:r>
            <a:r>
              <a:rPr lang="en-US" sz="3600" kern="0" dirty="0" smtClean="0"/>
              <a:t> </a:t>
            </a:r>
            <a:r>
              <a:rPr lang="en-US" sz="3600" kern="0" dirty="0" err="1" smtClean="0"/>
              <a:t>topshiriq</a:t>
            </a:r>
            <a:endParaRPr lang="ru-RU" sz="3600" kern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7598">
            <a:off x="7888587" y="2011431"/>
            <a:ext cx="3747486" cy="3501749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23392" y="1765011"/>
            <a:ext cx="6696744" cy="4176464"/>
          </a:xfrm>
          <a:prstGeom prst="wedgeRoundRectCallout">
            <a:avLst>
              <a:gd name="adj1" fmla="val -19306"/>
              <a:gd name="adj2" fmla="val 62893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-inch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24998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0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C:\Documents and Settings\User\Рабочий стол\расмчалар\FB_IMG_15986107502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844824"/>
            <a:ext cx="2520280" cy="36633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270527" y="1309938"/>
            <a:ext cx="8643486" cy="6541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7688" y="2204864"/>
            <a:ext cx="8643486" cy="43204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Kun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Transport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ta’kidlaydilar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tanlaganlaridan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mamnun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pic>
        <p:nvPicPr>
          <p:cNvPr id="5" name="Picture 2" descr="Dunyo xaritasi tarixi » TALABA.SU | Materiallari uzbek til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6"/>
            <a:ext cx="10873208" cy="392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3352" y="1321978"/>
            <a:ext cx="11665296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ma’muriy-hududiy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birliklarini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1590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98301" y="341363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pic>
        <p:nvPicPr>
          <p:cNvPr id="1026" name="Picture 2" descr="C:\Documents and Settings\User\Рабочий стол\онлайн дарс\6-синфга такрорлашга\скачанные файлы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97004"/>
            <a:ext cx="360040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User\Рабочий стол\онлайн дарс\6-синфга такрорлашга\скачанные файлы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2" y="4048847"/>
            <a:ext cx="3629783" cy="256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User\Рабочий стол\онлайн дарс\6-синфга такрорлашга\навоий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4047601"/>
            <a:ext cx="3600400" cy="256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гнутая вверх стрелка 4"/>
          <p:cNvSpPr/>
          <p:nvPr/>
        </p:nvSpPr>
        <p:spPr>
          <a:xfrm rot="965600">
            <a:off x="3948577" y="2239923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77318" y="3120806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Documents and Settings\User\Рабочий стол\онлайн дарс\6-синфга такрорлашга\скачанные файлы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102" y="1313562"/>
            <a:ext cx="3600400" cy="251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гнутая вверх стрелка 16"/>
          <p:cNvSpPr/>
          <p:nvPr/>
        </p:nvSpPr>
        <p:spPr>
          <a:xfrm rot="1085121">
            <a:off x="3925656" y="5013176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1024119">
            <a:off x="9920720" y="4968234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1481643">
            <a:off x="9949866" y="2177761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901719" y="5848157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901719" y="3105580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Samarqand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29292" y="5848157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88951" y="6608948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1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pic>
        <p:nvPicPr>
          <p:cNvPr id="7" name="Picture 8" descr="C:\Documents and Settings\User\Рабочий стол\онлайн дарс\6-синфга такрорлашга\скачанные файлы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1" y="4005064"/>
            <a:ext cx="352299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Documents and Settings\User\Рабочий стол\онлайн дарс\6-синфга такрорлашга\сир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513" y="4005064"/>
            <a:ext cx="3349135" cy="260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Рабочий стол\онлайн дарс\6-синфга такрорлашга\нурафшон тош ви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513" y="1294102"/>
            <a:ext cx="3349135" cy="242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Рабочий стол\онлайн дарс\6-синфга такрорлашга\скачанные файлы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99" y="1294102"/>
            <a:ext cx="3501853" cy="242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Выгнутая вверх стрелка 12"/>
          <p:cNvSpPr/>
          <p:nvPr/>
        </p:nvSpPr>
        <p:spPr>
          <a:xfrm rot="965600">
            <a:off x="3959270" y="5042945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965600">
            <a:off x="9993877" y="5018362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965600">
            <a:off x="3940980" y="2278433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965600">
            <a:off x="9993878" y="2131294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007768" y="3105580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Xorazm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916648" y="5854104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Sirdaryo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882040" y="5877272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Andijon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916648" y="2996951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viloyati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56921" y="664255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7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pic>
        <p:nvPicPr>
          <p:cNvPr id="3" name="Picture 2" descr="C:\Documents and Settings\User\Рабочий стол\онлайн дарс\6-синфга такрорлашга\скачанные файлы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3" y="1316574"/>
            <a:ext cx="347922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Documents and Settings\User\Рабочий стол\онлайн дарс\6-синфга такрорлашга\скачанные файлы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5" y="4087480"/>
            <a:ext cx="3459259" cy="24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Documents and Settings\User\Рабочий стол\онлайн дарс\6-синфга такрорлашга\скачанные файлы (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309293"/>
            <a:ext cx="3540332" cy="243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User\Рабочий стол\онлайн дарс\6-синфга такрорлашга\сурхон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64" y="4111634"/>
            <a:ext cx="3528392" cy="245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гнутая вверх стрелка 6"/>
          <p:cNvSpPr/>
          <p:nvPr/>
        </p:nvSpPr>
        <p:spPr>
          <a:xfrm rot="965600">
            <a:off x="9956428" y="2235199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965600">
            <a:off x="9937642" y="5065671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965600">
            <a:off x="3868973" y="4953812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965600">
            <a:off x="3887436" y="2180669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10206" y="3105580"/>
            <a:ext cx="2357801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Qashqadaryo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10207" y="5820147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Farg‘ona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984432" y="3105580"/>
            <a:ext cx="2088232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Namangan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852356" y="5908844"/>
            <a:ext cx="2220308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900" b="1" dirty="0" err="1" smtClean="0">
                <a:latin typeface="Times New Roman" pitchFamily="18" charset="0"/>
                <a:cs typeface="Times New Roman" pitchFamily="18" charset="0"/>
              </a:rPr>
              <a:t>Surxondaryo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5"/>
          </p:nvPr>
        </p:nvSpPr>
        <p:spPr>
          <a:xfrm>
            <a:off x="7313631" y="664255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36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pic>
        <p:nvPicPr>
          <p:cNvPr id="2053" name="Picture 5" descr="C:\Documents and Settings\User\Рабочий стол\онлайн дарс\6-синфга такрорлашга\жиззах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371" y="4077072"/>
            <a:ext cx="373818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Documents and Settings\User\Рабочий стол\онлайн дарс\6-синфга такрорлашга\коракалп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28738"/>
            <a:ext cx="4104456" cy="253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Выгнутая вверх стрелка 17"/>
          <p:cNvSpPr/>
          <p:nvPr/>
        </p:nvSpPr>
        <p:spPr>
          <a:xfrm rot="965600">
            <a:off x="4589054" y="2206425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965600">
            <a:off x="9537832" y="4969729"/>
            <a:ext cx="115212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511824" y="3070589"/>
            <a:ext cx="2880320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Qoraqalpog‘ston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513689" y="5835386"/>
            <a:ext cx="2357801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Jizzax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66406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5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Bilib</a:t>
            </a:r>
            <a:r>
              <a:rPr lang="en-US" sz="3600" dirty="0" smtClean="0"/>
              <a:t>  </a:t>
            </a:r>
            <a:r>
              <a:rPr lang="en-US" sz="3600" dirty="0" err="1" smtClean="0"/>
              <a:t>oling</a:t>
            </a:r>
            <a:r>
              <a:rPr lang="ru-RU" sz="3600" dirty="0" smtClean="0"/>
              <a:t>!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5" cy="532859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39820" y="6357171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7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Bilib</a:t>
            </a:r>
            <a:r>
              <a:rPr lang="en-US" sz="3600" dirty="0" smtClean="0"/>
              <a:t>  </a:t>
            </a:r>
            <a:r>
              <a:rPr lang="en-US" sz="3600" dirty="0" err="1" smtClean="0"/>
              <a:t>oling</a:t>
            </a:r>
            <a:r>
              <a:rPr lang="ru-RU" sz="3600" dirty="0" smtClean="0"/>
              <a:t>!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5" cy="532859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shaxs-narsaga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inch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993456" y="6381908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8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2535</TotalTime>
  <Words>528</Words>
  <Application>Microsoft Office PowerPoint</Application>
  <PresentationFormat>Произвольный</PresentationFormat>
  <Paragraphs>119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O‘zbek tili</vt:lpstr>
      <vt:lpstr>Avvalgi  o‘tilgan  mavzuni  tekshiramiz</vt:lpstr>
      <vt:lpstr>Topshiriq </vt:lpstr>
      <vt:lpstr>Topshiriqni  tekshiramiz</vt:lpstr>
      <vt:lpstr>Topshiriqni  tekshiramiz</vt:lpstr>
      <vt:lpstr>Topshiriqni  tekshiramiz</vt:lpstr>
      <vt:lpstr>Topshiriqni  tekshiramiz</vt:lpstr>
      <vt:lpstr>Bilib  oling!</vt:lpstr>
      <vt:lpstr>Bilib  oling!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Topshiriqni  tekshiramiz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289</cp:revision>
  <dcterms:created xsi:type="dcterms:W3CDTF">2020-08-03T09:44:14Z</dcterms:created>
  <dcterms:modified xsi:type="dcterms:W3CDTF">2020-12-16T17:17:25Z</dcterms:modified>
</cp:coreProperties>
</file>