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68" r:id="rId3"/>
    <p:sldId id="269" r:id="rId4"/>
    <p:sldId id="286" r:id="rId5"/>
    <p:sldId id="287" r:id="rId6"/>
    <p:sldId id="288" r:id="rId7"/>
    <p:sldId id="289" r:id="rId8"/>
    <p:sldId id="275" r:id="rId9"/>
    <p:sldId id="276" r:id="rId10"/>
    <p:sldId id="281" r:id="rId11"/>
    <p:sldId id="284" r:id="rId12"/>
    <p:sldId id="290" r:id="rId13"/>
    <p:sldId id="291" r:id="rId14"/>
    <p:sldId id="292" r:id="rId15"/>
    <p:sldId id="293" r:id="rId16"/>
    <p:sldId id="294" r:id="rId17"/>
    <p:sldId id="282" r:id="rId18"/>
    <p:sldId id="283" r:id="rId19"/>
    <p:sldId id="285" r:id="rId20"/>
    <p:sldId id="295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20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3D9DCE-F88B-4743-B763-935828B636FC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7946C4-7533-452C-B1D4-900191548C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98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6324C-EEE8-4775-B9C6-ED2031B9AA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098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 lIns="0" tIns="0" rIns="0" bIns="0"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86CCC-6FAE-41C2-AFF3-DB083E9D7AE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50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22FA9-C936-47A4-9BB8-5B569889AB7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031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BF9D9-15C9-401E-8224-E1EC2B917B9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65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B3339-9731-4946-90B4-5259139447C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33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9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5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7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3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0924D-C174-403C-8A9B-48689930FBA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12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524000" y="332656"/>
            <a:ext cx="9144000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/>
              <a:t>O‘zbek</a:t>
            </a:r>
            <a:r>
              <a:rPr lang="en-US" sz="4000" dirty="0" smtClean="0"/>
              <a:t> </a:t>
            </a:r>
            <a:r>
              <a:rPr lang="en-US" sz="4000" dirty="0" err="1" smtClean="0"/>
              <a:t>tili</a:t>
            </a:r>
            <a:endParaRPr lang="ru-RU" sz="4000" dirty="0"/>
          </a:p>
        </p:txBody>
      </p:sp>
      <p:sp>
        <p:nvSpPr>
          <p:cNvPr id="4" name="object 4"/>
          <p:cNvSpPr txBox="1"/>
          <p:nvPr/>
        </p:nvSpPr>
        <p:spPr>
          <a:xfrm>
            <a:off x="2262164" y="2356205"/>
            <a:ext cx="5400600" cy="2080907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sz="2800" b="1" dirty="0" err="1">
                <a:solidFill>
                  <a:srgbClr val="2365C7"/>
                </a:solidFill>
                <a:latin typeface="Arial"/>
                <a:cs typeface="Arial"/>
              </a:rPr>
              <a:t>Mavzu</a:t>
            </a:r>
            <a:r>
              <a:rPr sz="2800" b="1" dirty="0" smtClean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r>
              <a:rPr lang="ru-RU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Kutubxona</a:t>
            </a:r>
            <a:r>
              <a:rPr lang="ru-RU" sz="2800" b="1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                       (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Shaxs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va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narsa-buyum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otlari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,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ularning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yasalishi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va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qo‘llanishi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)</a:t>
            </a:r>
            <a:r>
              <a:rPr lang="ru-RU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endParaRPr sz="2800" b="1" dirty="0">
              <a:solidFill>
                <a:srgbClr val="2365C7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343472" y="2276872"/>
            <a:ext cx="709093" cy="2160240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344472" y="188640"/>
            <a:ext cx="1368152" cy="792087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r>
                <a:rPr lang="ru-RU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6-</a:t>
              </a:r>
              <a:r>
                <a:rPr lang="en-US" sz="40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sinf</a:t>
              </a:r>
              <a:r>
                <a:rPr lang="en-US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1" name="Рисунок 1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93" r="13143"/>
          <a:stretch/>
        </p:blipFill>
        <p:spPr bwMode="auto">
          <a:xfrm>
            <a:off x="7896200" y="2276873"/>
            <a:ext cx="3824483" cy="41199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320136" y="6396823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Samatovna.Yashnobod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7463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6-mashq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Nuqtalar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o‘rniga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2-qatorda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so‘zlardan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mosini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qo‘yib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ko‘chiring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2448816"/>
            <a:ext cx="11665296" cy="1800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… dosh, …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g‘ich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…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paz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…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gich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…chi, …chi, …don, …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kor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…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soz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…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qich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…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…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8454" y="4653136"/>
            <a:ext cx="11665296" cy="1800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Gul,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och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sovutmoq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kiymoq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osh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sport,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paxta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yelpimoq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soat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tuz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shifo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och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supurgi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95400" y="26064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6-mashq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5"/>
          </p:nvPr>
        </p:nvSpPr>
        <p:spPr>
          <a:xfrm>
            <a:off x="7248128" y="6453336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Samatovna.Yashnobod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30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6064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4295800" y="1340411"/>
            <a:ext cx="367240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guldon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66953" y="2408117"/>
            <a:ext cx="3672408" cy="79208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ochqich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75578" y="3462828"/>
            <a:ext cx="3672408" cy="79208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sinfdosh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07368" y="4496609"/>
            <a:ext cx="3672408" cy="79208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sovutgich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66953" y="5624162"/>
            <a:ext cx="3672408" cy="79208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kiyim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419359" y="2423597"/>
            <a:ext cx="3672408" cy="79208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oshpaz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416089" y="3465739"/>
            <a:ext cx="3672408" cy="79208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sportchi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367808" y="4541232"/>
            <a:ext cx="3672408" cy="79208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paxtakor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416089" y="5616725"/>
            <a:ext cx="3672408" cy="79208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elpig‘ich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318617" y="2376179"/>
            <a:ext cx="3672408" cy="79208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soatsoz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328248" y="3462828"/>
            <a:ext cx="3672408" cy="79208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tuzdon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328248" y="4552028"/>
            <a:ext cx="3672408" cy="79208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shifokor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8248961" y="5582598"/>
            <a:ext cx="3672408" cy="79208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supurgi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5"/>
          </p:nvPr>
        </p:nvSpPr>
        <p:spPr>
          <a:xfrm>
            <a:off x="7097607" y="6416250"/>
            <a:ext cx="4903049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Samatovna.Yashnobod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65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7463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Kreativ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uslubdagi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kutubxonalar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1268760"/>
            <a:ext cx="5400600" cy="525658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295190"/>
            <a:ext cx="5851351" cy="5230153"/>
          </a:xfrm>
          <a:prstGeom prst="rect">
            <a:avLst/>
          </a:prstGeo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104112" y="6525343"/>
            <a:ext cx="501106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Samatovna.Yashnobod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9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7463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Kreativ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uslubdagi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kutubxonalar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30" y="1326241"/>
            <a:ext cx="5328592" cy="514248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1984" y="1340767"/>
            <a:ext cx="5904656" cy="5142489"/>
          </a:xfrm>
          <a:prstGeom prst="rect">
            <a:avLst/>
          </a:prstGeo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176120" y="6468059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Samatovna.Yashnobod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077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7463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Kreativ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uslubdagi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kutubxonalar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1268760"/>
            <a:ext cx="5616624" cy="525658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268760"/>
            <a:ext cx="5847531" cy="5184576"/>
          </a:xfrm>
          <a:prstGeom prst="rect">
            <a:avLst/>
          </a:prstGeom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248128" y="6453336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Samatovna.Yashnobod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66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7463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Kreativ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uslubdagi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kutubxonalar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43" y="1268760"/>
            <a:ext cx="5472608" cy="518457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4012" y="1268760"/>
            <a:ext cx="5652628" cy="5256584"/>
          </a:xfrm>
          <a:prstGeom prst="rect">
            <a:avLst/>
          </a:prstGeom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176120" y="6494753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Samatovna.Yashnobod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809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7463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Kreativ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uslubdagi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kutubxonalar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1268760"/>
            <a:ext cx="5472608" cy="525658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008" y="1268760"/>
            <a:ext cx="5793432" cy="5256584"/>
          </a:xfrm>
          <a:prstGeom prst="rect">
            <a:avLst/>
          </a:prstGeo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320136" y="6525344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Samatovna.Yashnobod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91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695400" y="26064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1268760"/>
            <a:ext cx="11737304" cy="53285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o‘qishning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hikmati</a:t>
            </a:r>
            <a:endParaRPr lang="en-US" sz="3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Ibn Sino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tongda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kelib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band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bo‘lar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orzusi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Xojaga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aytishga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negadir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tili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bormas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Chunki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kutubxona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sohibi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rozi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bo‘lmasligini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bilardi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Ibn Sino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mutolagaa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berilib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ketib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bo‘lganini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bilmay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qolibdi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Xoja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allaqachon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ketib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qolgan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o‘ylab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eshikni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qulflab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uyiga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jo‘nagan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Ertalab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eshikni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ochib</a:t>
            </a:r>
            <a:r>
              <a:rPr lang="en-US" sz="3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kirsa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Ibn Sino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o‘qib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o‘tirgan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0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Ma’zur</a:t>
            </a:r>
            <a:r>
              <a:rPr lang="en-US" sz="3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tuting</a:t>
            </a:r>
            <a:r>
              <a:rPr lang="en-US" sz="3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taqsir</a:t>
            </a:r>
            <a:r>
              <a:rPr lang="en-US" sz="3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bilmay</a:t>
            </a:r>
            <a:r>
              <a:rPr lang="en-US" sz="3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eshikni</a:t>
            </a:r>
            <a:r>
              <a:rPr lang="en-US" sz="3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qulflab</a:t>
            </a:r>
            <a:r>
              <a:rPr lang="en-US" sz="3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keta </a:t>
            </a:r>
            <a:r>
              <a:rPr lang="en-US" sz="30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beribman</a:t>
            </a:r>
            <a:r>
              <a:rPr lang="en-US" sz="3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3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sz="3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>
          <a:xfrm>
            <a:off x="7169615" y="6381908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Samatovna.Yashnobod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703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695400" y="26064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1268760"/>
            <a:ext cx="11737304" cy="53285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0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Sizga</a:t>
            </a:r>
            <a:r>
              <a:rPr lang="en-US" sz="3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3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rahmat</a:t>
            </a:r>
            <a:r>
              <a:rPr lang="en-US" sz="3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3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ishingiz</a:t>
            </a:r>
            <a:r>
              <a:rPr lang="en-US" sz="3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 </a:t>
            </a:r>
            <a:r>
              <a:rPr lang="en-US" sz="30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dedi</a:t>
            </a:r>
            <a:r>
              <a:rPr lang="en-US" sz="3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kulib</a:t>
            </a:r>
            <a:r>
              <a:rPr lang="en-US" sz="3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Ibn Sino.</a:t>
            </a:r>
          </a:p>
          <a:p>
            <a:pPr algn="just"/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Bundan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ustimdan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qulflab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keta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bering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Men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kecha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xazina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ichida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yotdim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 </a:t>
            </a:r>
          </a:p>
          <a:p>
            <a:pPr algn="just"/>
            <a:r>
              <a:rPr lang="en-US" sz="3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Bunday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qilishga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mening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haqqim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yo‘q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Shuni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aytib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qo‘yayki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birorta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kitobni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uyingizga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berolmayman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3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tamom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Endi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narsa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ravshan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Kutubxona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ishonchli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qo‘lda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Ibn Sino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buning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dildan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xursand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Axir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jahonda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tengi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yo‘q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kutubxonani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avaylab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kelajak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avlodlarga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yetkazmoq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Axir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xazinani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to‘plash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allaqancha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yillar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bo‘lgan-ku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algn="ctr"/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>
          <a:xfrm>
            <a:off x="6912955" y="6381908"/>
            <a:ext cx="5053568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Samatovna.Yashnobod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88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6064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Lug‘at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Блок-схема: ручной ввод 2"/>
          <p:cNvSpPr/>
          <p:nvPr/>
        </p:nvSpPr>
        <p:spPr>
          <a:xfrm>
            <a:off x="4079776" y="1556792"/>
            <a:ext cx="7803237" cy="4896544"/>
          </a:xfrm>
          <a:prstGeom prst="flowChartManualInp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utolaa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 </a:t>
            </a: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читать</a:t>
            </a:r>
          </a:p>
          <a:p>
            <a:pPr algn="ctr"/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ma’zur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tuting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 </a:t>
            </a: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извините</a:t>
            </a:r>
          </a:p>
          <a:p>
            <a:pPr algn="ctr"/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bo‘lmoq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 </a:t>
            </a: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согласиться</a:t>
            </a:r>
          </a:p>
          <a:p>
            <a:pPr algn="ctr"/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ishonchli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uz-Cyrl-UZ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надёжн</a:t>
            </a:r>
            <a:r>
              <a:rPr lang="ru-RU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ых</a:t>
            </a: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руках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1916832"/>
            <a:ext cx="2546598" cy="4032448"/>
          </a:xfrm>
          <a:prstGeom prst="rect">
            <a:avLst/>
          </a:prstGeo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176120" y="6453336"/>
            <a:ext cx="4903049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Samatovna.Yashnobod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718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1268760"/>
            <a:ext cx="11665296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ru-RU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5-topshiriqdagi 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she’riy</a:t>
            </a:r>
            <a:r>
              <a:rPr lang="ru-RU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topishmoqni</a:t>
            </a:r>
            <a:r>
              <a:rPr lang="en-US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yod</a:t>
            </a:r>
            <a:r>
              <a:rPr lang="en-US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olish</a:t>
            </a:r>
            <a:r>
              <a:rPr lang="en-US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03912" y="2276872"/>
            <a:ext cx="6336704" cy="403244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Qat-qat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qatlama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Bilsang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qatlama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Qatlamadan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totli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Atomdan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qudratli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Nur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sochar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oftob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Nomin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o‘zing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o‘ylab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top?!</a:t>
            </a:r>
            <a:endParaRPr lang="ru-RU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161" y="2283976"/>
            <a:ext cx="4813928" cy="3953335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>
          <a:xfrm>
            <a:off x="7464152" y="6453336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Samatovna.Yashnobod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695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6064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51784" y="1484784"/>
            <a:ext cx="4320480" cy="4896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z-Cyrl-U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Maktabimiz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kutubxonasi</a:t>
            </a:r>
            <a:r>
              <a:rPr lang="uz-Cyrl-U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mavzusida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2304" y="1628800"/>
            <a:ext cx="3096344" cy="432048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92" y="1657788"/>
            <a:ext cx="3168352" cy="4507516"/>
          </a:xfrm>
          <a:prstGeom prst="rect">
            <a:avLst/>
          </a:prstGeom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5"/>
          </p:nvPr>
        </p:nvSpPr>
        <p:spPr>
          <a:xfrm>
            <a:off x="7104112" y="6453336"/>
            <a:ext cx="497505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Samatovna.Yashnobod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9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7463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10801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zarur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bo‘ladigan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o‘quv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qurollarining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ro‘yhatini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daftaringizga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12-конечная звезда 3"/>
          <p:cNvSpPr/>
          <p:nvPr/>
        </p:nvSpPr>
        <p:spPr>
          <a:xfrm>
            <a:off x="407368" y="2761692"/>
            <a:ext cx="3430279" cy="1512168"/>
          </a:xfrm>
          <a:prstGeom prst="star12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qalam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12-конечная звезда 4"/>
          <p:cNvSpPr/>
          <p:nvPr/>
        </p:nvSpPr>
        <p:spPr>
          <a:xfrm>
            <a:off x="407368" y="4686672"/>
            <a:ext cx="3431393" cy="1512168"/>
          </a:xfrm>
          <a:prstGeom prst="star12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ruchka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12-конечная звезда 5"/>
          <p:cNvSpPr/>
          <p:nvPr/>
        </p:nvSpPr>
        <p:spPr>
          <a:xfrm>
            <a:off x="4367808" y="2789004"/>
            <a:ext cx="3420380" cy="1512168"/>
          </a:xfrm>
          <a:prstGeom prst="star12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12-конечная звезда 6"/>
          <p:cNvSpPr/>
          <p:nvPr/>
        </p:nvSpPr>
        <p:spPr>
          <a:xfrm>
            <a:off x="4367808" y="4869160"/>
            <a:ext cx="3672408" cy="1512168"/>
          </a:xfrm>
          <a:prstGeom prst="star12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daftar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12-конечная звезда 7"/>
          <p:cNvSpPr/>
          <p:nvPr/>
        </p:nvSpPr>
        <p:spPr>
          <a:xfrm>
            <a:off x="8184232" y="2564904"/>
            <a:ext cx="3739721" cy="1512168"/>
          </a:xfrm>
          <a:prstGeom prst="star12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o‘chirg‘ich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12-конечная звезда 8"/>
          <p:cNvSpPr/>
          <p:nvPr/>
        </p:nvSpPr>
        <p:spPr>
          <a:xfrm>
            <a:off x="8184232" y="4686672"/>
            <a:ext cx="3739721" cy="1512168"/>
          </a:xfrm>
          <a:prstGeom prst="star12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hizg‘ich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5"/>
          </p:nvPr>
        </p:nvSpPr>
        <p:spPr>
          <a:xfrm>
            <a:off x="7320136" y="6408890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Samatovna.Yashnobod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97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3352" y="1268760"/>
            <a:ext cx="11665296" cy="532859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uz-Cyrl-U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hududida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miloddan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yillikning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so‘n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asrlarida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dastlabki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kutubxonalar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paydo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Bular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ilk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kutubxonalar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kutub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arabcha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kitoblar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»,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xona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forscha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»,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ya’ni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kitob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hujjatlar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saqlanadigan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joy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demakdir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95400" y="27463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Kutubxonalar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tarixi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92144" y="6489630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Samatovna.Yashnobod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308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9129" y="1268760"/>
            <a:ext cx="5328592" cy="52565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Afsonalarga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O‘tror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Yaqin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Sharqdagi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kutubxonaga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shaharlardan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Afsonalarda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aytilishicha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Abu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Nosir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 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Forobiy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tomonidan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solingan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O‘tror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kitoblar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omborxonasi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mixga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mixlangan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lavhalar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papirus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varaqalaridan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tortib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Evropa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Arab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Xitoy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olamlarining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kitoblariga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qadar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kamida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33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jildni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qilgan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7968" y="1268760"/>
            <a:ext cx="6139061" cy="5256584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695400" y="27463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Qadimgi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dunyo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kutubxonalari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392144" y="6525344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Samatovna.Yashnobod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697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5360" y="1268760"/>
            <a:ext cx="5472608" cy="52565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Cyrl-UZ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Pergamon kutubxonasi qadimgi dunyoga </a:t>
            </a:r>
            <a:r>
              <a:rPr lang="uz-Cyrl-UZ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z-Cyrl-UZ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lum bo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uz-Cyrl-UZ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lgan </a:t>
            </a:r>
            <a:r>
              <a:rPr lang="uz-Cyrl-UZ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 200 mingdan ortiq </a:t>
            </a:r>
            <a:r>
              <a:rPr lang="uz-Cyrl-UZ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uz-Cyrl-UZ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lyozma </a:t>
            </a:r>
            <a:r>
              <a:rPr lang="uz-Cyrl-UZ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hujjat</a:t>
            </a:r>
            <a:r>
              <a:rPr lang="uz-Cyrl-UZ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lardan </a:t>
            </a:r>
            <a:r>
              <a:rPr lang="uz-Cyrl-UZ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iborat </a:t>
            </a:r>
            <a:r>
              <a:rPr lang="uz-Cyrl-UZ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uz-Cyrl-UZ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lgan</a:t>
            </a:r>
            <a:r>
              <a:rPr lang="uz-Cyrl-UZ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Shuningdek, u shaharning markazida joylashgan va Afina </a:t>
            </a:r>
            <a:r>
              <a:rPr lang="uz-Cyrl-UZ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z-Cyrl-UZ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budasining </a:t>
            </a:r>
            <a:r>
              <a:rPr lang="uz-Cyrl-UZ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maxsus himoyasida </a:t>
            </a:r>
            <a:r>
              <a:rPr lang="uz-Cyrl-UZ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uz-Cyrl-UZ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lgan</a:t>
            </a:r>
            <a:r>
              <a:rPr lang="uz-Cyrl-UZ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95400" y="27463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Qadimgi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dunyo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kutubxonalari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037"/>
          <a:stretch/>
        </p:blipFill>
        <p:spPr bwMode="auto">
          <a:xfrm>
            <a:off x="6023992" y="1268760"/>
            <a:ext cx="5941060" cy="523370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392144" y="6502464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Samatovna.Yashnobod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38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5360" y="1303396"/>
            <a:ext cx="5472608" cy="52939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Ossuriya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kutubxonasi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qadimgi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dunyoning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yirik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muhim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tadqiqot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markazi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Aynan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erda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Yerning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aylanasi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o‘lchandi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yulduzlar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katalogi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tuzildi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hududida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laboratoriya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binolari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botanika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bog‘i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tibbiyot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maktablari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sonli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kitoblar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ba’zi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ma’lumotlarga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ko’ra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500 000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nusxadan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ortiq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7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303396"/>
            <a:ext cx="5760640" cy="5293956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95400" y="27463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Qadimgi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dunyo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kutubxonalari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>
          <a:xfrm>
            <a:off x="7320136" y="6467624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Samatovna.Yashnobod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903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7463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6393" y="1252023"/>
            <a:ext cx="11737304" cy="51845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-q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narsa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buyum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yasovchi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unlisi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tugagan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qo‘shilganda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unlisi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shaklida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talaffuz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qilinadi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shunday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yoziladi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ctr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tara+q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taroq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bo‘ya+q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bo‘yoq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234664" y="6436599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Samatovna.Yashnobod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160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7463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5 -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10081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Gaplarni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Nuqtalar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o‘rniga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narsa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buyum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otini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yasovchi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qo‘shimchalardan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mosini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qo‘yib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ko‘chiring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2564904"/>
            <a:ext cx="11665296" cy="396044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Dadam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do‘kondan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muzlat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     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sotib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….    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qatiqning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salomatligi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foydasi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Ela...    ham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oshxona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jihozi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hisoblanadi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Qir….        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sabzi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sharbati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tayyorlanadi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5.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ustida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yelpi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…..     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turardi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608168" y="2875302"/>
            <a:ext cx="122413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gich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92152" y="3442190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52328" y="4545124"/>
            <a:ext cx="57606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52328" y="5106483"/>
            <a:ext cx="135976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‘ich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39816" y="5661248"/>
            <a:ext cx="135976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‘ich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5"/>
          </p:nvPr>
        </p:nvSpPr>
        <p:spPr>
          <a:xfrm>
            <a:off x="7348530" y="6525344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Samatovna.Yashnobod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117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2864</TotalTime>
  <Words>639</Words>
  <Application>Microsoft Office PowerPoint</Application>
  <PresentationFormat>Произвольный</PresentationFormat>
  <Paragraphs>112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Office Theme</vt:lpstr>
      <vt:lpstr>O‘zbek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akosh</cp:lastModifiedBy>
  <cp:revision>276</cp:revision>
  <dcterms:created xsi:type="dcterms:W3CDTF">2020-08-03T09:44:14Z</dcterms:created>
  <dcterms:modified xsi:type="dcterms:W3CDTF">2020-12-16T16:33:31Z</dcterms:modified>
</cp:coreProperties>
</file>