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8" r:id="rId3"/>
    <p:sldId id="269" r:id="rId4"/>
    <p:sldId id="286" r:id="rId5"/>
    <p:sldId id="287" r:id="rId6"/>
    <p:sldId id="288" r:id="rId7"/>
    <p:sldId id="289" r:id="rId8"/>
    <p:sldId id="275" r:id="rId9"/>
    <p:sldId id="276" r:id="rId10"/>
    <p:sldId id="281" r:id="rId11"/>
    <p:sldId id="284" r:id="rId12"/>
    <p:sldId id="290" r:id="rId13"/>
    <p:sldId id="291" r:id="rId14"/>
    <p:sldId id="292" r:id="rId15"/>
    <p:sldId id="293" r:id="rId16"/>
    <p:sldId id="294" r:id="rId17"/>
    <p:sldId id="282" r:id="rId18"/>
    <p:sldId id="283" r:id="rId19"/>
    <p:sldId id="285" r:id="rId20"/>
    <p:sldId id="29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D9DCE-F88B-4743-B763-935828B636F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946C4-7533-452C-B1D4-900191548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6324C-EEE8-4775-B9C6-ED2031B9AA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86CCC-6FAE-41C2-AFF3-DB083E9D7AE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22FA9-C936-47A4-9BB8-5B569889AB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F9D9-15C9-401E-8224-E1EC2B917B9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B3339-9731-4946-90B4-5259139447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0924D-C174-403C-8A9B-48689930FB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208090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Kutubxona</a:t>
            </a:r>
            <a:r>
              <a:rPr lang="ru-RU" sz="2800" b="1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Shaxs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narsa-buyum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otlari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276872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Рисунок 1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3" r="13143"/>
          <a:stretch/>
        </p:blipFill>
        <p:spPr bwMode="auto">
          <a:xfrm>
            <a:off x="7896200" y="2276873"/>
            <a:ext cx="3824483" cy="41199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39682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2-qatorda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448816"/>
            <a:ext cx="1166529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dosh,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g‘ich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…chi, …chi, …don,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454" y="4653136"/>
            <a:ext cx="11665296" cy="1800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Gul,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sovutmoq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kiymoq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sport,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yelpimoq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shifo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supurgi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3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295800" y="1340411"/>
            <a:ext cx="367240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66953" y="2408117"/>
            <a:ext cx="3672408" cy="79208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ochqich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75578" y="3462828"/>
            <a:ext cx="3672408" cy="79208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07368" y="4496609"/>
            <a:ext cx="3672408" cy="7920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sovutgich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66953" y="5624162"/>
            <a:ext cx="3672408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419359" y="2423597"/>
            <a:ext cx="3672408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16089" y="3465739"/>
            <a:ext cx="3672408" cy="79208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sportchi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367808" y="4541232"/>
            <a:ext cx="3672408" cy="79208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paxtakor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16089" y="5616725"/>
            <a:ext cx="3672408" cy="79208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elpig‘ich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318617" y="2376179"/>
            <a:ext cx="3672408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soatsoz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328248" y="3462828"/>
            <a:ext cx="3672408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tuzdon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328248" y="4552028"/>
            <a:ext cx="3672408" cy="79208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8248961" y="5582598"/>
            <a:ext cx="3672408" cy="79208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supurgi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7097607" y="6416250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65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Kreativ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uslubdagi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268760"/>
            <a:ext cx="5400600" cy="52565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95190"/>
            <a:ext cx="5851351" cy="5230153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04112" y="6525343"/>
            <a:ext cx="501106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Kreativ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uslubdagi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30" y="1326241"/>
            <a:ext cx="5328592" cy="514248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984" y="1340767"/>
            <a:ext cx="5904656" cy="5142489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76120" y="6468059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07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Kreativ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uslubdagi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268760"/>
            <a:ext cx="5616624" cy="52565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68760"/>
            <a:ext cx="5847531" cy="5184576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Kreativ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uslubdagi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43" y="1268760"/>
            <a:ext cx="5472608" cy="51845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012" y="1268760"/>
            <a:ext cx="5652628" cy="5256584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49475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80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Kreativ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uslubdagi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268760"/>
            <a:ext cx="5472608" cy="52565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008" y="1268760"/>
            <a:ext cx="5793432" cy="5256584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52534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1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o‘qishning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Ibn Sino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band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orzusi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Xojaga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negadir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bormas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bo‘lmasligini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bilardi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Ibn Sino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mutolagaa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Xoja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qulflab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jo‘nagan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kirsa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Ibn Sino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o‘tirgan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Ma’zur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tuting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taqsir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eshikni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qulflab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keta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beribman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169615" y="6381908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70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ishingiz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Ibn Sino.</a:t>
            </a:r>
          </a:p>
          <a:p>
            <a:pPr algn="just"/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ustimdan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qulflab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keta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yotdim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 </a:t>
            </a:r>
          </a:p>
          <a:p>
            <a:pPr algn="just"/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haqqim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qo‘yayki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birorta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uyingizga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berolmayman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tamom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ravshan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ishonchli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Ibn Sino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dildan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avlodlarga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yetkazmoq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allaqancha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bo‘lgan-ku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912955" y="6381908"/>
            <a:ext cx="5053568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8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ручной ввод 2"/>
          <p:cNvSpPr/>
          <p:nvPr/>
        </p:nvSpPr>
        <p:spPr>
          <a:xfrm>
            <a:off x="4079776" y="1556792"/>
            <a:ext cx="7803237" cy="4896544"/>
          </a:xfrm>
          <a:prstGeom prst="flowChartManualInp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utolaa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читать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ma’zur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извините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согласиться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ishonchli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надёжн</a:t>
            </a:r>
            <a:r>
              <a:rPr lang="ru-RU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ых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руках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1916832"/>
            <a:ext cx="2546598" cy="4032448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76120" y="645333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1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5-topshiriqdagi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topishmoqni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03912" y="2276872"/>
            <a:ext cx="6336704" cy="403244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Qat-qat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Qatlamadan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qudratli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oftob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top?!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1" y="2283976"/>
            <a:ext cx="4813928" cy="395333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51784" y="1484784"/>
            <a:ext cx="4320480" cy="4896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Cyrl-U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Maktabimiz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r>
              <a:rPr lang="uz-Cyrl-U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304" y="1628800"/>
            <a:ext cx="3096344" cy="43204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1657788"/>
            <a:ext cx="3168352" cy="4507516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04112" y="645333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qurollarining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ro‘yhatini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2-конечная звезда 3"/>
          <p:cNvSpPr/>
          <p:nvPr/>
        </p:nvSpPr>
        <p:spPr>
          <a:xfrm>
            <a:off x="407368" y="2761692"/>
            <a:ext cx="3430279" cy="1512168"/>
          </a:xfrm>
          <a:prstGeom prst="star1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2-конечная звезда 4"/>
          <p:cNvSpPr/>
          <p:nvPr/>
        </p:nvSpPr>
        <p:spPr>
          <a:xfrm>
            <a:off x="407368" y="4686672"/>
            <a:ext cx="3431393" cy="1512168"/>
          </a:xfrm>
          <a:prstGeom prst="star12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ruchka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2-конечная звезда 5"/>
          <p:cNvSpPr/>
          <p:nvPr/>
        </p:nvSpPr>
        <p:spPr>
          <a:xfrm>
            <a:off x="4367808" y="2789004"/>
            <a:ext cx="3420380" cy="1512168"/>
          </a:xfrm>
          <a:prstGeom prst="star1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2-конечная звезда 6"/>
          <p:cNvSpPr/>
          <p:nvPr/>
        </p:nvSpPr>
        <p:spPr>
          <a:xfrm>
            <a:off x="4367808" y="4869160"/>
            <a:ext cx="3672408" cy="1512168"/>
          </a:xfrm>
          <a:prstGeom prst="star12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2-конечная звезда 7"/>
          <p:cNvSpPr/>
          <p:nvPr/>
        </p:nvSpPr>
        <p:spPr>
          <a:xfrm>
            <a:off x="8184232" y="2564904"/>
            <a:ext cx="3739721" cy="1512168"/>
          </a:xfrm>
          <a:prstGeom prst="star12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o‘chirg‘ich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12-конечная звезда 8"/>
          <p:cNvSpPr/>
          <p:nvPr/>
        </p:nvSpPr>
        <p:spPr>
          <a:xfrm>
            <a:off x="8184232" y="4686672"/>
            <a:ext cx="3739721" cy="1512168"/>
          </a:xfrm>
          <a:prstGeom prst="star1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hizg‘ich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20136" y="640889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7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uz-Cyrl-U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miloddan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yillikning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asrlarida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kutub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arabcha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forscha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hujjatlar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saqlanadigan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8963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30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129" y="1268760"/>
            <a:ext cx="5328592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Afsonalarga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O‘tror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shaharlardan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Afsonalarda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aytilishicha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Forobiy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O‘tror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omborxonasi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mixlangan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lavhalar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papirus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varaqalaridan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Arab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Xitoy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olamlarining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33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jildni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968" y="1268760"/>
            <a:ext cx="6139061" cy="5256584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92144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69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360" y="1268760"/>
            <a:ext cx="5472608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Pergamon kutubxonasi qadimgi dunyoga 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 bo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lgan 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200 mingdan ortiq 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lyozma 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lardan 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 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Shuningdek, u shaharning markazida joylashgan va Afina 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budasining 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 himoyasida 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Cyrl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uz-Cyrl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37"/>
          <a:stretch/>
        </p:blipFill>
        <p:spPr bwMode="auto">
          <a:xfrm>
            <a:off x="6023992" y="1268760"/>
            <a:ext cx="5941060" cy="52337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50246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38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5360" y="1303396"/>
            <a:ext cx="5472608" cy="52939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Ossuriya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tadqiqot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aylanasi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o‘lchandi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katalogi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botanika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tibbiyot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maktablari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ko’ra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500 000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nusxadan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03396"/>
            <a:ext cx="5760640" cy="529395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kutubxonalari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20136" y="64676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0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393" y="1252023"/>
            <a:ext cx="11737304" cy="51845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talaffuz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tara+q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bo‘ya+q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34664" y="6436599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16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463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564904"/>
            <a:ext cx="11665296" cy="396044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muzlat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qatiqning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salomatligi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Ela...   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jihozi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Qir….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sharbati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5.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yelpi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08168" y="2875302"/>
            <a:ext cx="122413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gich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2152" y="344219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52328" y="4545124"/>
            <a:ext cx="5760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52328" y="5106483"/>
            <a:ext cx="13597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‘ich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39816" y="5661248"/>
            <a:ext cx="13597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‘ich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48530" y="652534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11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2864</TotalTime>
  <Words>639</Words>
  <Application>Microsoft Office PowerPoint</Application>
  <PresentationFormat>Произвольный</PresentationFormat>
  <Paragraphs>112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276</cp:revision>
  <dcterms:created xsi:type="dcterms:W3CDTF">2020-08-03T09:44:14Z</dcterms:created>
  <dcterms:modified xsi:type="dcterms:W3CDTF">2020-12-16T16:33:31Z</dcterms:modified>
</cp:coreProperties>
</file>