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8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600" y="3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F95B4-B915-4E5F-899C-84114501C85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81DF6-8C60-4825-A93C-E8132E84F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604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00F6F-6882-4067-BC8B-8F54700B85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78391-A9E7-4A84-BF72-775C6C068A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3D0FA-EC26-43DA-8149-60C0F237A8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EA699-AF99-4452-B5D6-F921AE8DEA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EF504-AF17-4E5C-B6F0-392F66A1A27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C68CC-CD90-42DA-8B94-99D6FAEF877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07568" y="2204864"/>
            <a:ext cx="5400600" cy="2080907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Кутубхона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Shaxs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narsa-buyum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otlari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759031" cy="219410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1268760"/>
            <a:ext cx="6585248" cy="525853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07368" y="1268760"/>
            <a:ext cx="4752528" cy="527511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Almerdagi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Niderlandiya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kafe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multimedia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supermarketga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bo‘limlarga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43615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11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1301304"/>
            <a:ext cx="5832648" cy="51520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407368" y="1268759"/>
            <a:ext cx="5400600" cy="527511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Istanbuldagi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Boyazid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1884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Usmonlilar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dizayn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Tabalio‘g‘li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Mimarlik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kompaniyasi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kitobxonlarga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kitoblardir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Lutubxona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11120 ta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qo‘lyozmalar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bor.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8128" y="6453335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87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3" y="1412776"/>
            <a:ext cx="6552728" cy="50851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407368" y="1268759"/>
            <a:ext cx="4752528" cy="527511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Braziliyadagi</a:t>
            </a:r>
            <a:r>
              <a:rPr lang="en-US" sz="2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22000kv.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2013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17000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nushadagi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jamlanmasi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9796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13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1412775"/>
            <a:ext cx="6408712" cy="50405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407368" y="1268759"/>
            <a:ext cx="4752528" cy="527511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Vennesl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so‘zsiz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zamonaviylaridan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kafe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konferensiyalar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kata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arxivi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87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1412776"/>
            <a:ext cx="6480720" cy="49685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407368" y="1268759"/>
            <a:ext cx="4752528" cy="5275113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Kvinslend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shtatida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noodatiy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zamonaviyligi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lol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2006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bitkazilgan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ta’mirlash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12000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kv.metrga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oldingisiga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58139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9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7368" y="1268759"/>
            <a:ext cx="4752528" cy="527511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Sejon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(Korea) –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21000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metrni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2013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bitkazilgan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qavatdan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binoningn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qavatlari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qavatda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konferensiya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seminarlar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rejalashtirilgan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qavatda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restoran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tomga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1364811"/>
            <a:ext cx="6456040" cy="5083007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436150"/>
            <a:ext cx="468702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34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buyumlarning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yasalishini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1473" y="3717032"/>
            <a:ext cx="3672408" cy="50072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ela+k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1473" y="6115554"/>
            <a:ext cx="3672408" cy="50072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uzlat+gich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95800" y="3710086"/>
            <a:ext cx="3672408" cy="50072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tug+ma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95800" y="6115554"/>
            <a:ext cx="3672408" cy="50072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upur+gi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40127" y="3719988"/>
            <a:ext cx="3672408" cy="50072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ul+don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256240" y="6115554"/>
            <a:ext cx="3672408" cy="50072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chiz+g‘ich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1916831"/>
            <a:ext cx="3672408" cy="175419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73" y="1892241"/>
            <a:ext cx="3672408" cy="1771650"/>
          </a:xfrm>
          <a:prstGeom prst="rect">
            <a:avLst/>
          </a:prstGeom>
        </p:spPr>
      </p:pic>
      <p:pic>
        <p:nvPicPr>
          <p:cNvPr id="18" name="Рисунок 17" descr="C:\Users\akosh\Desktop\музлатгич\гулдон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0" b="15222"/>
          <a:stretch/>
        </p:blipFill>
        <p:spPr bwMode="auto">
          <a:xfrm>
            <a:off x="8256240" y="1916831"/>
            <a:ext cx="3456384" cy="17657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73" y="4288926"/>
            <a:ext cx="3656295" cy="175282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4517746"/>
            <a:ext cx="3672408" cy="1524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417" y="4288926"/>
            <a:ext cx="3646117" cy="1752820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608168" y="6497109"/>
            <a:ext cx="4471001" cy="238332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24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988840"/>
            <a:ext cx="11593288" cy="4536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…..         lar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tortmasiga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….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…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portfelimga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javonida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…..lar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…..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Jamila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sariyog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qaymoqni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…….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……..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Guldastani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…….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71864" y="2102357"/>
            <a:ext cx="1656184" cy="341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3377" y="2619643"/>
            <a:ext cx="1656184" cy="341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9768" y="3061478"/>
            <a:ext cx="1636559" cy="376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jihoz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9736" y="4086336"/>
            <a:ext cx="1656184" cy="341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79576" y="4543282"/>
            <a:ext cx="1944216" cy="3999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supurgi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28047" y="5085184"/>
            <a:ext cx="2376264" cy="3999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muzlatgich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32004" y="5569755"/>
            <a:ext cx="1944216" cy="3999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hizg‘ich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99958" y="6013331"/>
            <a:ext cx="1800200" cy="3999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guldon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464152" y="6471548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2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5-topshiriq.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356" y="1268760"/>
            <a:ext cx="11593288" cy="8640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topishmoqni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67408" y="2420888"/>
            <a:ext cx="6264696" cy="403244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Qat-qat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Qatlamadan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Atomdan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top?!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172" y="2476288"/>
            <a:ext cx="4248472" cy="3653878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9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11424" y="260648"/>
            <a:ext cx="10297144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bajarish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1484784"/>
            <a:ext cx="3744416" cy="4896544"/>
          </a:xfrm>
          <a:prstGeom prst="rect">
            <a:avLst/>
          </a:prstGeom>
        </p:spPr>
      </p:pic>
      <p:sp>
        <p:nvSpPr>
          <p:cNvPr id="5" name="Шестиугольник 4"/>
          <p:cNvSpPr/>
          <p:nvPr/>
        </p:nvSpPr>
        <p:spPr>
          <a:xfrm>
            <a:off x="191344" y="1484784"/>
            <a:ext cx="7128792" cy="4896544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5-topshiriqdagi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topishmoqni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ctr">
              <a:buAutoNum type="arabicPeriod"/>
            </a:pP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qurollarining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ro‘yhatini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60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91744" y="1268760"/>
            <a:ext cx="4320480" cy="64807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Jonajonim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kitobim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darsda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4528" y="2041657"/>
            <a:ext cx="5615448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Saodatga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boshlaysan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Quyoshlarga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o‘xshaysan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Qo‘limdan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tushmaysan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Qadrdonim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kitobim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!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61588" y="4362039"/>
            <a:ext cx="5339600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Sen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olimsan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shoirsan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Dars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berishga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mohirsan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Ko‘zlarimizga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nursan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Jonajonim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kitobim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!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81916" y="2021089"/>
            <a:ext cx="5446732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Asli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oddiy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qog‘ozsan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Ustozimga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ustozsan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Senga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atab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she’r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yozsam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Mehribonim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kitobim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!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032104" y="6522279"/>
            <a:ext cx="4986064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9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8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1412776"/>
            <a:ext cx="5616624" cy="2952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268760"/>
            <a:ext cx="5400600" cy="30963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3352" y="4509120"/>
            <a:ext cx="11665296" cy="20882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modem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536160" y="6597352"/>
            <a:ext cx="4471000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8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04864"/>
            <a:ext cx="11665296" cy="1440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95800" y="3861048"/>
            <a:ext cx="3960440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Tub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63552" y="5007696"/>
            <a:ext cx="334786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7936" y="5938320"/>
            <a:ext cx="334786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56240" y="5938320"/>
            <a:ext cx="3328472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960096" y="5007696"/>
            <a:ext cx="3347864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647112" y="6514384"/>
            <a:ext cx="451875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05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9616" y="3356992"/>
            <a:ext cx="6696744" cy="88623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304159"/>
            <a:ext cx="11521280" cy="18368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–don,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-k, -q,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-m,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355" y="5877272"/>
            <a:ext cx="2952328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04312" y="5907247"/>
            <a:ext cx="2952328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83432" y="4459254"/>
            <a:ext cx="2952328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5400" y="5168263"/>
            <a:ext cx="2952328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hizg‘ich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06657" y="4459254"/>
            <a:ext cx="2952328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upurgi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472264" y="5168263"/>
            <a:ext cx="2952328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o‘plam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92386" y="5067027"/>
            <a:ext cx="2952328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11824" y="5907247"/>
            <a:ext cx="2952328" cy="5760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muzlatgich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608168" y="6453336"/>
            <a:ext cx="439899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56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3-mashq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356" y="1268760"/>
            <a:ext cx="11593288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guruhlariga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9356" y="2420888"/>
            <a:ext cx="11593288" cy="41044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Do‘ppi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palov,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piyola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boychechak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ko‘ylak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cho‘mich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palto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shim,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chuchvara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536160" y="6525344"/>
            <a:ext cx="447100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2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3352" y="1340768"/>
            <a:ext cx="3384376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58315" y="1387036"/>
            <a:ext cx="3384376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61588" y="1340768"/>
            <a:ext cx="3384376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6878" y="3023415"/>
            <a:ext cx="338437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o‘ppi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6878" y="3888008"/>
            <a:ext cx="338437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ko‘ylak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6878" y="4810632"/>
            <a:ext cx="338437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palto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6878" y="5733256"/>
            <a:ext cx="338437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9428" y="2994655"/>
            <a:ext cx="3384376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59478" y="3907522"/>
            <a:ext cx="3384376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58315" y="4820389"/>
            <a:ext cx="3384376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ho‘rva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43547" y="5746749"/>
            <a:ext cx="3384376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chuchvara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63568" y="2966966"/>
            <a:ext cx="3384376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563568" y="3914226"/>
            <a:ext cx="3384376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supurgi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577213" y="4861486"/>
            <a:ext cx="3384376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563568" y="5733256"/>
            <a:ext cx="3384376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1524000" y="2214049"/>
            <a:ext cx="1043608" cy="689390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5728699" y="2239980"/>
            <a:ext cx="1043608" cy="622006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9747597" y="2211584"/>
            <a:ext cx="1043608" cy="65040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5"/>
          </p:nvPr>
        </p:nvSpPr>
        <p:spPr>
          <a:xfrm>
            <a:off x="7440088" y="6466829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42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3352" y="1340768"/>
            <a:ext cx="3384376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58315" y="1387036"/>
            <a:ext cx="3384376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tovoqlar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61588" y="1340768"/>
            <a:ext cx="3384376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6878" y="3023415"/>
            <a:ext cx="338437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9589" y="4316583"/>
            <a:ext cx="338437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6878" y="5516679"/>
            <a:ext cx="3384376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9428" y="2994655"/>
            <a:ext cx="3384376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piyola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95605" y="4305190"/>
            <a:ext cx="3384376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58315" y="5516679"/>
            <a:ext cx="3384376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63568" y="2966966"/>
            <a:ext cx="3384376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559608" y="4283843"/>
            <a:ext cx="3384376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boychechak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561588" y="5516679"/>
            <a:ext cx="3384376" cy="7200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1524000" y="2214049"/>
            <a:ext cx="1043608" cy="689390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5728699" y="2239980"/>
            <a:ext cx="1043608" cy="622006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9747597" y="2211584"/>
            <a:ext cx="1043608" cy="65040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368080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09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kutubxonalar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2" y="1340768"/>
            <a:ext cx="6609928" cy="5112568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20011" y="1268759"/>
            <a:ext cx="4752528" cy="527511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Aberdin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1495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250000ga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qo‘lyozmalar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ta’mirlanib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15000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kv.metr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92144" y="643961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97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2479</TotalTime>
  <Words>908</Words>
  <Application>Microsoft Office PowerPoint</Application>
  <PresentationFormat>Произвольный</PresentationFormat>
  <Paragraphs>142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250</cp:revision>
  <dcterms:created xsi:type="dcterms:W3CDTF">2020-08-03T09:44:14Z</dcterms:created>
  <dcterms:modified xsi:type="dcterms:W3CDTF">2020-12-16T16:14:21Z</dcterms:modified>
</cp:coreProperties>
</file>